
<file path=[Content_Types].xml><?xml version="1.0" encoding="utf-8"?>
<Types xmlns="http://schemas.openxmlformats.org/package/2006/content-types">
  <Default Extension="jpeg" ContentType="image/jpeg"/>
  <Default Extension="jpg" ContentType="image/pn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709" r:id="rId2"/>
  </p:sldMasterIdLst>
  <p:notesMasterIdLst>
    <p:notesMasterId r:id="rId34"/>
  </p:notesMasterIdLst>
  <p:sldIdLst>
    <p:sldId id="256" r:id="rId3"/>
    <p:sldId id="257" r:id="rId4"/>
    <p:sldId id="258" r:id="rId5"/>
    <p:sldId id="259" r:id="rId6"/>
    <p:sldId id="260" r:id="rId7"/>
    <p:sldId id="261" r:id="rId8"/>
    <p:sldId id="282" r:id="rId9"/>
    <p:sldId id="262" r:id="rId10"/>
    <p:sldId id="263" r:id="rId11"/>
    <p:sldId id="264" r:id="rId12"/>
    <p:sldId id="283" r:id="rId13"/>
    <p:sldId id="265" r:id="rId14"/>
    <p:sldId id="266" r:id="rId15"/>
    <p:sldId id="267" r:id="rId16"/>
    <p:sldId id="268" r:id="rId17"/>
    <p:sldId id="284" r:id="rId18"/>
    <p:sldId id="269" r:id="rId19"/>
    <p:sldId id="270" r:id="rId20"/>
    <p:sldId id="271" r:id="rId21"/>
    <p:sldId id="272" r:id="rId22"/>
    <p:sldId id="273" r:id="rId23"/>
    <p:sldId id="274" r:id="rId24"/>
    <p:sldId id="285" r:id="rId25"/>
    <p:sldId id="275" r:id="rId26"/>
    <p:sldId id="276" r:id="rId27"/>
    <p:sldId id="277" r:id="rId28"/>
    <p:sldId id="278" r:id="rId29"/>
    <p:sldId id="279" r:id="rId30"/>
    <p:sldId id="280" r:id="rId31"/>
    <p:sldId id="281" r:id="rId32"/>
    <p:sldId id="305" r:id="rId3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a:srgbClr val="FF33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7" autoAdjust="0"/>
  </p:normalViewPr>
  <p:slideViewPr>
    <p:cSldViewPr>
      <p:cViewPr varScale="1">
        <p:scale>
          <a:sx n="68" d="100"/>
          <a:sy n="68" d="100"/>
        </p:scale>
        <p:origin x="576" y="72"/>
      </p:cViewPr>
      <p:guideLst>
        <p:guide orient="horz" pos="2160"/>
        <p:guide pos="2880"/>
      </p:guideLst>
    </p:cSldViewPr>
  </p:slideViewPr>
  <p:outlineViewPr>
    <p:cViewPr>
      <p:scale>
        <a:sx n="33" d="100"/>
        <a:sy n="33" d="100"/>
      </p:scale>
      <p:origin x="0" y="1017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5308E7CB-2470-470A-BEB4-5BE39189F9F4}"/>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cs typeface="Arial" pitchFamily="34" charset="0"/>
              </a:defRPr>
            </a:lvl1pPr>
          </a:lstStyle>
          <a:p>
            <a:pPr>
              <a:defRPr/>
            </a:pPr>
            <a:endParaRPr lang="en-US"/>
          </a:p>
        </p:txBody>
      </p:sp>
      <p:sp>
        <p:nvSpPr>
          <p:cNvPr id="9219" name="Rectangle 3">
            <a:extLst>
              <a:ext uri="{FF2B5EF4-FFF2-40B4-BE49-F238E27FC236}">
                <a16:creationId xmlns:a16="http://schemas.microsoft.com/office/drawing/2014/main" id="{A0D63DB4-C7C3-4BD7-B189-2450D817FF09}"/>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cs typeface="Arial" pitchFamily="34" charset="0"/>
              </a:defRPr>
            </a:lvl1pPr>
          </a:lstStyle>
          <a:p>
            <a:pPr>
              <a:defRPr/>
            </a:pPr>
            <a:endParaRPr lang="en-US"/>
          </a:p>
        </p:txBody>
      </p:sp>
      <p:sp>
        <p:nvSpPr>
          <p:cNvPr id="33796" name="Rectangle 4">
            <a:extLst>
              <a:ext uri="{FF2B5EF4-FFF2-40B4-BE49-F238E27FC236}">
                <a16:creationId xmlns:a16="http://schemas.microsoft.com/office/drawing/2014/main" id="{E968F0F0-1A2E-44AA-8FF8-082CE26B36B1}"/>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a:extLst>
              <a:ext uri="{FF2B5EF4-FFF2-40B4-BE49-F238E27FC236}">
                <a16:creationId xmlns:a16="http://schemas.microsoft.com/office/drawing/2014/main" id="{E8864919-560B-4D8D-8F9C-1F761C55DE3D}"/>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a:extLst>
              <a:ext uri="{FF2B5EF4-FFF2-40B4-BE49-F238E27FC236}">
                <a16:creationId xmlns:a16="http://schemas.microsoft.com/office/drawing/2014/main" id="{9605E3C9-B557-4660-BDA8-F71BF93FD102}"/>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cs typeface="Arial" pitchFamily="34" charset="0"/>
              </a:defRPr>
            </a:lvl1pPr>
          </a:lstStyle>
          <a:p>
            <a:pPr>
              <a:defRPr/>
            </a:pPr>
            <a:endParaRPr lang="en-US"/>
          </a:p>
        </p:txBody>
      </p:sp>
      <p:sp>
        <p:nvSpPr>
          <p:cNvPr id="9223" name="Rectangle 7">
            <a:extLst>
              <a:ext uri="{FF2B5EF4-FFF2-40B4-BE49-F238E27FC236}">
                <a16:creationId xmlns:a16="http://schemas.microsoft.com/office/drawing/2014/main" id="{2B2FFBB7-70FD-4FE9-A408-9E714C8EE67E}"/>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E7B471AD-C8F9-43B1-9D40-5063DF90931D}"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D1061750-79ED-49D3-A90B-854321FF475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961AD9AE-72A7-4DCC-A022-3694D5C6602A}" type="slidenum">
              <a:rPr lang="en-US" altLang="en-US">
                <a:latin typeface="Arial" panose="020B0604020202020204" pitchFamily="34" charset="0"/>
              </a:rPr>
              <a:pPr eaLnBrk="1" hangingPunct="1"/>
              <a:t>1</a:t>
            </a:fld>
            <a:endParaRPr lang="en-US" altLang="en-US">
              <a:latin typeface="Arial" panose="020B0604020202020204" pitchFamily="34" charset="0"/>
            </a:endParaRPr>
          </a:p>
        </p:txBody>
      </p:sp>
      <p:sp>
        <p:nvSpPr>
          <p:cNvPr id="34819" name="Rectangle 2">
            <a:extLst>
              <a:ext uri="{FF2B5EF4-FFF2-40B4-BE49-F238E27FC236}">
                <a16:creationId xmlns:a16="http://schemas.microsoft.com/office/drawing/2014/main" id="{8D375082-6066-424E-9F55-8B4197BEEB2A}"/>
              </a:ext>
            </a:extLst>
          </p:cNvPr>
          <p:cNvSpPr>
            <a:spLocks noGrp="1" noRot="1" noChangeAspect="1" noChangeArrowheads="1" noTextEdit="1"/>
          </p:cNvSpPr>
          <p:nvPr>
            <p:ph type="sldImg"/>
          </p:nvPr>
        </p:nvSpPr>
        <p:spPr>
          <a:ln/>
        </p:spPr>
      </p:sp>
      <p:sp>
        <p:nvSpPr>
          <p:cNvPr id="34820" name="Rectangle 3">
            <a:extLst>
              <a:ext uri="{FF2B5EF4-FFF2-40B4-BE49-F238E27FC236}">
                <a16:creationId xmlns:a16="http://schemas.microsoft.com/office/drawing/2014/main" id="{00E63DCA-541B-4EEE-8547-80098F1236C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9D24192D-E090-4D86-9ECA-D1B3D1A17B1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94FE5E62-684F-482B-B398-F0998C7BAAF1}" type="slidenum">
              <a:rPr lang="en-US" altLang="en-US">
                <a:latin typeface="Arial" panose="020B0604020202020204" pitchFamily="34" charset="0"/>
              </a:rPr>
              <a:pPr eaLnBrk="1" hangingPunct="1"/>
              <a:t>12</a:t>
            </a:fld>
            <a:endParaRPr lang="en-US" altLang="en-US">
              <a:latin typeface="Arial" panose="020B0604020202020204" pitchFamily="34" charset="0"/>
            </a:endParaRPr>
          </a:p>
        </p:txBody>
      </p:sp>
      <p:sp>
        <p:nvSpPr>
          <p:cNvPr id="44035" name="Rectangle 2">
            <a:extLst>
              <a:ext uri="{FF2B5EF4-FFF2-40B4-BE49-F238E27FC236}">
                <a16:creationId xmlns:a16="http://schemas.microsoft.com/office/drawing/2014/main" id="{D4C394FE-8852-4AEF-9F37-46D247092D67}"/>
              </a:ext>
            </a:extLst>
          </p:cNvPr>
          <p:cNvSpPr>
            <a:spLocks noGrp="1" noRot="1" noChangeAspect="1" noChangeArrowheads="1" noTextEdit="1"/>
          </p:cNvSpPr>
          <p:nvPr>
            <p:ph type="sldImg"/>
          </p:nvPr>
        </p:nvSpPr>
        <p:spPr>
          <a:ln/>
        </p:spPr>
      </p:sp>
      <p:sp>
        <p:nvSpPr>
          <p:cNvPr id="44036" name="Rectangle 3">
            <a:extLst>
              <a:ext uri="{FF2B5EF4-FFF2-40B4-BE49-F238E27FC236}">
                <a16:creationId xmlns:a16="http://schemas.microsoft.com/office/drawing/2014/main" id="{8567DB70-CE95-4320-A1D6-320AD1B0903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0095BB32-4513-40D5-A0CE-300A44E3583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4A2D1536-D65F-49E4-9A9E-92E01F2F72D4}" type="slidenum">
              <a:rPr lang="en-US" altLang="en-US">
                <a:latin typeface="Arial" panose="020B0604020202020204" pitchFamily="34" charset="0"/>
              </a:rPr>
              <a:pPr eaLnBrk="1" hangingPunct="1"/>
              <a:t>13</a:t>
            </a:fld>
            <a:endParaRPr lang="en-US" altLang="en-US">
              <a:latin typeface="Arial" panose="020B0604020202020204" pitchFamily="34" charset="0"/>
            </a:endParaRPr>
          </a:p>
        </p:txBody>
      </p:sp>
      <p:sp>
        <p:nvSpPr>
          <p:cNvPr id="45059" name="Rectangle 2">
            <a:extLst>
              <a:ext uri="{FF2B5EF4-FFF2-40B4-BE49-F238E27FC236}">
                <a16:creationId xmlns:a16="http://schemas.microsoft.com/office/drawing/2014/main" id="{1B2C0889-F0A5-4079-9631-B8092CEFD168}"/>
              </a:ext>
            </a:extLst>
          </p:cNvPr>
          <p:cNvSpPr>
            <a:spLocks noGrp="1" noRot="1" noChangeAspect="1" noChangeArrowheads="1" noTextEdit="1"/>
          </p:cNvSpPr>
          <p:nvPr>
            <p:ph type="sldImg"/>
          </p:nvPr>
        </p:nvSpPr>
        <p:spPr>
          <a:ln/>
        </p:spPr>
      </p:sp>
      <p:sp>
        <p:nvSpPr>
          <p:cNvPr id="45060" name="Rectangle 3">
            <a:extLst>
              <a:ext uri="{FF2B5EF4-FFF2-40B4-BE49-F238E27FC236}">
                <a16:creationId xmlns:a16="http://schemas.microsoft.com/office/drawing/2014/main" id="{A4D047D5-B43D-4664-B78A-2C863ECF0AC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D22164D4-7909-47CD-96AD-F72F97BD48F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5AA53D97-0DD0-42C5-B89A-E6B887D0CA65}" type="slidenum">
              <a:rPr lang="en-US" altLang="en-US">
                <a:latin typeface="Arial" panose="020B0604020202020204" pitchFamily="34" charset="0"/>
              </a:rPr>
              <a:pPr eaLnBrk="1" hangingPunct="1"/>
              <a:t>14</a:t>
            </a:fld>
            <a:endParaRPr lang="en-US" altLang="en-US">
              <a:latin typeface="Arial" panose="020B0604020202020204" pitchFamily="34" charset="0"/>
            </a:endParaRPr>
          </a:p>
        </p:txBody>
      </p:sp>
      <p:sp>
        <p:nvSpPr>
          <p:cNvPr id="46083" name="Rectangle 2">
            <a:extLst>
              <a:ext uri="{FF2B5EF4-FFF2-40B4-BE49-F238E27FC236}">
                <a16:creationId xmlns:a16="http://schemas.microsoft.com/office/drawing/2014/main" id="{18697FDE-0C3D-4242-8FF2-53283AE70790}"/>
              </a:ext>
            </a:extLst>
          </p:cNvPr>
          <p:cNvSpPr>
            <a:spLocks noGrp="1" noRot="1" noChangeAspect="1" noChangeArrowheads="1" noTextEdit="1"/>
          </p:cNvSpPr>
          <p:nvPr>
            <p:ph type="sldImg"/>
          </p:nvPr>
        </p:nvSpPr>
        <p:spPr>
          <a:ln/>
        </p:spPr>
      </p:sp>
      <p:sp>
        <p:nvSpPr>
          <p:cNvPr id="46084" name="Rectangle 3">
            <a:extLst>
              <a:ext uri="{FF2B5EF4-FFF2-40B4-BE49-F238E27FC236}">
                <a16:creationId xmlns:a16="http://schemas.microsoft.com/office/drawing/2014/main" id="{2264D875-1784-4736-B76E-C55695F5665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B1CBBC41-362E-4661-A096-198AC137948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75BDFA76-3C68-47E6-8884-922785FEEE0E}" type="slidenum">
              <a:rPr lang="en-US" altLang="en-US">
                <a:latin typeface="Arial" panose="020B0604020202020204" pitchFamily="34" charset="0"/>
              </a:rPr>
              <a:pPr eaLnBrk="1" hangingPunct="1"/>
              <a:t>15</a:t>
            </a:fld>
            <a:endParaRPr lang="en-US" altLang="en-US">
              <a:latin typeface="Arial" panose="020B0604020202020204" pitchFamily="34" charset="0"/>
            </a:endParaRPr>
          </a:p>
        </p:txBody>
      </p:sp>
      <p:sp>
        <p:nvSpPr>
          <p:cNvPr id="47107" name="Rectangle 2">
            <a:extLst>
              <a:ext uri="{FF2B5EF4-FFF2-40B4-BE49-F238E27FC236}">
                <a16:creationId xmlns:a16="http://schemas.microsoft.com/office/drawing/2014/main" id="{8691A24A-C437-4FF5-82E7-0DF3AD4FDCF0}"/>
              </a:ext>
            </a:extLst>
          </p:cNvPr>
          <p:cNvSpPr>
            <a:spLocks noGrp="1" noRot="1" noChangeAspect="1" noChangeArrowheads="1" noTextEdit="1"/>
          </p:cNvSpPr>
          <p:nvPr>
            <p:ph type="sldImg"/>
          </p:nvPr>
        </p:nvSpPr>
        <p:spPr>
          <a:ln/>
        </p:spPr>
      </p:sp>
      <p:sp>
        <p:nvSpPr>
          <p:cNvPr id="47108" name="Rectangle 3">
            <a:extLst>
              <a:ext uri="{FF2B5EF4-FFF2-40B4-BE49-F238E27FC236}">
                <a16:creationId xmlns:a16="http://schemas.microsoft.com/office/drawing/2014/main" id="{857754F4-C911-43AC-867B-E93047F0C6B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66666771-831C-4309-8BD6-284208CFCE0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BBE21EF0-EC22-4843-A42F-1C0CCBE08CEC}" type="slidenum">
              <a:rPr lang="en-US" altLang="en-US">
                <a:latin typeface="Arial" panose="020B0604020202020204" pitchFamily="34" charset="0"/>
              </a:rPr>
              <a:pPr eaLnBrk="1" hangingPunct="1"/>
              <a:t>17</a:t>
            </a:fld>
            <a:endParaRPr lang="en-US" altLang="en-US">
              <a:latin typeface="Arial" panose="020B0604020202020204" pitchFamily="34" charset="0"/>
            </a:endParaRPr>
          </a:p>
        </p:txBody>
      </p:sp>
      <p:sp>
        <p:nvSpPr>
          <p:cNvPr id="48131" name="Rectangle 2">
            <a:extLst>
              <a:ext uri="{FF2B5EF4-FFF2-40B4-BE49-F238E27FC236}">
                <a16:creationId xmlns:a16="http://schemas.microsoft.com/office/drawing/2014/main" id="{F208265C-A103-4788-8D20-374A3BD0D805}"/>
              </a:ext>
            </a:extLst>
          </p:cNvPr>
          <p:cNvSpPr>
            <a:spLocks noGrp="1" noRot="1" noChangeAspect="1" noChangeArrowheads="1" noTextEdit="1"/>
          </p:cNvSpPr>
          <p:nvPr>
            <p:ph type="sldImg"/>
          </p:nvPr>
        </p:nvSpPr>
        <p:spPr>
          <a:ln/>
        </p:spPr>
      </p:sp>
      <p:sp>
        <p:nvSpPr>
          <p:cNvPr id="48132" name="Rectangle 3">
            <a:extLst>
              <a:ext uri="{FF2B5EF4-FFF2-40B4-BE49-F238E27FC236}">
                <a16:creationId xmlns:a16="http://schemas.microsoft.com/office/drawing/2014/main" id="{FA971BC8-CA1F-4C69-97CD-AAD410DA53E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520CB77B-5015-42BA-8380-57F7DA8D89C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CEFBD866-0D9E-42D6-91B3-CE940C796DF5}" type="slidenum">
              <a:rPr lang="en-US" altLang="en-US">
                <a:latin typeface="Arial" panose="020B0604020202020204" pitchFamily="34" charset="0"/>
              </a:rPr>
              <a:pPr eaLnBrk="1" hangingPunct="1"/>
              <a:t>18</a:t>
            </a:fld>
            <a:endParaRPr lang="en-US" altLang="en-US">
              <a:latin typeface="Arial" panose="020B0604020202020204" pitchFamily="34" charset="0"/>
            </a:endParaRPr>
          </a:p>
        </p:txBody>
      </p:sp>
      <p:sp>
        <p:nvSpPr>
          <p:cNvPr id="49155" name="Rectangle 2">
            <a:extLst>
              <a:ext uri="{FF2B5EF4-FFF2-40B4-BE49-F238E27FC236}">
                <a16:creationId xmlns:a16="http://schemas.microsoft.com/office/drawing/2014/main" id="{889E3ADB-EB2D-4148-BF2A-7004D57F625E}"/>
              </a:ext>
            </a:extLst>
          </p:cNvPr>
          <p:cNvSpPr>
            <a:spLocks noGrp="1" noRot="1" noChangeAspect="1" noChangeArrowheads="1" noTextEdit="1"/>
          </p:cNvSpPr>
          <p:nvPr>
            <p:ph type="sldImg"/>
          </p:nvPr>
        </p:nvSpPr>
        <p:spPr>
          <a:ln/>
        </p:spPr>
      </p:sp>
      <p:sp>
        <p:nvSpPr>
          <p:cNvPr id="49156" name="Rectangle 3">
            <a:extLst>
              <a:ext uri="{FF2B5EF4-FFF2-40B4-BE49-F238E27FC236}">
                <a16:creationId xmlns:a16="http://schemas.microsoft.com/office/drawing/2014/main" id="{57809859-608C-49DF-8F0D-B31A17275B2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20BADB0F-B17F-48DF-B425-291429E43F1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84AD72E8-B0FC-449C-BB3F-468B18B4E4F7}" type="slidenum">
              <a:rPr lang="en-US" altLang="en-US">
                <a:latin typeface="Arial" panose="020B0604020202020204" pitchFamily="34" charset="0"/>
              </a:rPr>
              <a:pPr eaLnBrk="1" hangingPunct="1"/>
              <a:t>19</a:t>
            </a:fld>
            <a:endParaRPr lang="en-US" altLang="en-US">
              <a:latin typeface="Arial" panose="020B0604020202020204" pitchFamily="34" charset="0"/>
            </a:endParaRPr>
          </a:p>
        </p:txBody>
      </p:sp>
      <p:sp>
        <p:nvSpPr>
          <p:cNvPr id="50179" name="Rectangle 2">
            <a:extLst>
              <a:ext uri="{FF2B5EF4-FFF2-40B4-BE49-F238E27FC236}">
                <a16:creationId xmlns:a16="http://schemas.microsoft.com/office/drawing/2014/main" id="{19D27692-E2AC-4A11-A965-E4672408C8B8}"/>
              </a:ext>
            </a:extLst>
          </p:cNvPr>
          <p:cNvSpPr>
            <a:spLocks noGrp="1" noRot="1" noChangeAspect="1" noChangeArrowheads="1" noTextEdit="1"/>
          </p:cNvSpPr>
          <p:nvPr>
            <p:ph type="sldImg"/>
          </p:nvPr>
        </p:nvSpPr>
        <p:spPr>
          <a:ln/>
        </p:spPr>
      </p:sp>
      <p:sp>
        <p:nvSpPr>
          <p:cNvPr id="50180" name="Rectangle 3">
            <a:extLst>
              <a:ext uri="{FF2B5EF4-FFF2-40B4-BE49-F238E27FC236}">
                <a16:creationId xmlns:a16="http://schemas.microsoft.com/office/drawing/2014/main" id="{3842E683-A05A-4D1A-BDF1-2AC19B85BF0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a:extLst>
              <a:ext uri="{FF2B5EF4-FFF2-40B4-BE49-F238E27FC236}">
                <a16:creationId xmlns:a16="http://schemas.microsoft.com/office/drawing/2014/main" id="{088F1733-68F5-4CC3-ACA7-DE979EF9297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90384FB3-68CC-4229-AD38-B6612139B659}" type="slidenum">
              <a:rPr lang="en-US" altLang="en-US">
                <a:latin typeface="Arial" panose="020B0604020202020204" pitchFamily="34" charset="0"/>
              </a:rPr>
              <a:pPr eaLnBrk="1" hangingPunct="1"/>
              <a:t>20</a:t>
            </a:fld>
            <a:endParaRPr lang="en-US" altLang="en-US">
              <a:latin typeface="Arial" panose="020B0604020202020204" pitchFamily="34" charset="0"/>
            </a:endParaRPr>
          </a:p>
        </p:txBody>
      </p:sp>
      <p:sp>
        <p:nvSpPr>
          <p:cNvPr id="51203" name="Rectangle 2">
            <a:extLst>
              <a:ext uri="{FF2B5EF4-FFF2-40B4-BE49-F238E27FC236}">
                <a16:creationId xmlns:a16="http://schemas.microsoft.com/office/drawing/2014/main" id="{5BE9B9C9-F976-439F-B512-AE1112F7B6F1}"/>
              </a:ext>
            </a:extLst>
          </p:cNvPr>
          <p:cNvSpPr>
            <a:spLocks noGrp="1" noRot="1" noChangeAspect="1" noChangeArrowheads="1" noTextEdit="1"/>
          </p:cNvSpPr>
          <p:nvPr>
            <p:ph type="sldImg"/>
          </p:nvPr>
        </p:nvSpPr>
        <p:spPr>
          <a:ln/>
        </p:spPr>
      </p:sp>
      <p:sp>
        <p:nvSpPr>
          <p:cNvPr id="51204" name="Rectangle 3">
            <a:extLst>
              <a:ext uri="{FF2B5EF4-FFF2-40B4-BE49-F238E27FC236}">
                <a16:creationId xmlns:a16="http://schemas.microsoft.com/office/drawing/2014/main" id="{832E62B1-2926-4B4D-8A96-062305C5D88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a:extLst>
              <a:ext uri="{FF2B5EF4-FFF2-40B4-BE49-F238E27FC236}">
                <a16:creationId xmlns:a16="http://schemas.microsoft.com/office/drawing/2014/main" id="{8C685CF0-81AB-4DB7-9B45-83705EFD4F1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741C8DB4-7645-4F76-BC6B-ED563FD7313D}" type="slidenum">
              <a:rPr lang="en-US" altLang="en-US">
                <a:latin typeface="Arial" panose="020B0604020202020204" pitchFamily="34" charset="0"/>
              </a:rPr>
              <a:pPr eaLnBrk="1" hangingPunct="1"/>
              <a:t>21</a:t>
            </a:fld>
            <a:endParaRPr lang="en-US" altLang="en-US">
              <a:latin typeface="Arial" panose="020B0604020202020204" pitchFamily="34" charset="0"/>
            </a:endParaRPr>
          </a:p>
        </p:txBody>
      </p:sp>
      <p:sp>
        <p:nvSpPr>
          <p:cNvPr id="52227" name="Rectangle 2">
            <a:extLst>
              <a:ext uri="{FF2B5EF4-FFF2-40B4-BE49-F238E27FC236}">
                <a16:creationId xmlns:a16="http://schemas.microsoft.com/office/drawing/2014/main" id="{AA82C505-A6F7-4265-BEEF-39558B435976}"/>
              </a:ext>
            </a:extLst>
          </p:cNvPr>
          <p:cNvSpPr>
            <a:spLocks noGrp="1" noRot="1" noChangeAspect="1" noChangeArrowheads="1" noTextEdit="1"/>
          </p:cNvSpPr>
          <p:nvPr>
            <p:ph type="sldImg"/>
          </p:nvPr>
        </p:nvSpPr>
        <p:spPr>
          <a:ln/>
        </p:spPr>
      </p:sp>
      <p:sp>
        <p:nvSpPr>
          <p:cNvPr id="52228" name="Rectangle 3">
            <a:extLst>
              <a:ext uri="{FF2B5EF4-FFF2-40B4-BE49-F238E27FC236}">
                <a16:creationId xmlns:a16="http://schemas.microsoft.com/office/drawing/2014/main" id="{294E1B12-5C96-450F-B331-C9B42871A26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1ED7D0D0-38AC-492B-8E17-98140EEBF48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C0ACBBAD-8903-4141-866E-99B8D4ECD452}" type="slidenum">
              <a:rPr lang="en-US" altLang="en-US">
                <a:latin typeface="Arial" panose="020B0604020202020204" pitchFamily="34" charset="0"/>
              </a:rPr>
              <a:pPr eaLnBrk="1" hangingPunct="1"/>
              <a:t>22</a:t>
            </a:fld>
            <a:endParaRPr lang="en-US" altLang="en-US">
              <a:latin typeface="Arial" panose="020B0604020202020204" pitchFamily="34" charset="0"/>
            </a:endParaRPr>
          </a:p>
        </p:txBody>
      </p:sp>
      <p:sp>
        <p:nvSpPr>
          <p:cNvPr id="53251" name="Rectangle 2">
            <a:extLst>
              <a:ext uri="{FF2B5EF4-FFF2-40B4-BE49-F238E27FC236}">
                <a16:creationId xmlns:a16="http://schemas.microsoft.com/office/drawing/2014/main" id="{3A975836-8C4B-4A4E-AD87-BA0A178557E4}"/>
              </a:ext>
            </a:extLst>
          </p:cNvPr>
          <p:cNvSpPr>
            <a:spLocks noGrp="1" noRot="1" noChangeAspect="1" noChangeArrowheads="1" noTextEdit="1"/>
          </p:cNvSpPr>
          <p:nvPr>
            <p:ph type="sldImg"/>
          </p:nvPr>
        </p:nvSpPr>
        <p:spPr>
          <a:ln/>
        </p:spPr>
      </p:sp>
      <p:sp>
        <p:nvSpPr>
          <p:cNvPr id="53252" name="Rectangle 3">
            <a:extLst>
              <a:ext uri="{FF2B5EF4-FFF2-40B4-BE49-F238E27FC236}">
                <a16:creationId xmlns:a16="http://schemas.microsoft.com/office/drawing/2014/main" id="{B4E64FE0-04D4-4524-A031-FA8FFD50528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2FAECCE6-11D2-498F-A56F-4025AB609DA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F9F567D4-1DEA-4D6A-AB32-2DCAFBC81574}" type="slidenum">
              <a:rPr lang="en-US" altLang="en-US">
                <a:latin typeface="Arial" panose="020B0604020202020204" pitchFamily="34" charset="0"/>
              </a:rPr>
              <a:pPr eaLnBrk="1" hangingPunct="1"/>
              <a:t>2</a:t>
            </a:fld>
            <a:endParaRPr lang="en-US" altLang="en-US">
              <a:latin typeface="Arial" panose="020B0604020202020204" pitchFamily="34" charset="0"/>
            </a:endParaRPr>
          </a:p>
        </p:txBody>
      </p:sp>
      <p:sp>
        <p:nvSpPr>
          <p:cNvPr id="35843" name="Rectangle 2">
            <a:extLst>
              <a:ext uri="{FF2B5EF4-FFF2-40B4-BE49-F238E27FC236}">
                <a16:creationId xmlns:a16="http://schemas.microsoft.com/office/drawing/2014/main" id="{810B74DF-80C4-4E95-A921-B2B3F4C564EC}"/>
              </a:ext>
            </a:extLst>
          </p:cNvPr>
          <p:cNvSpPr>
            <a:spLocks noGrp="1" noRot="1" noChangeAspect="1" noChangeArrowheads="1" noTextEdit="1"/>
          </p:cNvSpPr>
          <p:nvPr>
            <p:ph type="sldImg"/>
          </p:nvPr>
        </p:nvSpPr>
        <p:spPr>
          <a:ln/>
        </p:spPr>
      </p:sp>
      <p:sp>
        <p:nvSpPr>
          <p:cNvPr id="35844" name="Rectangle 3">
            <a:extLst>
              <a:ext uri="{FF2B5EF4-FFF2-40B4-BE49-F238E27FC236}">
                <a16:creationId xmlns:a16="http://schemas.microsoft.com/office/drawing/2014/main" id="{17C93A9E-68D4-49CB-87AE-985E44FA116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a:extLst>
              <a:ext uri="{FF2B5EF4-FFF2-40B4-BE49-F238E27FC236}">
                <a16:creationId xmlns:a16="http://schemas.microsoft.com/office/drawing/2014/main" id="{9F731904-0EC3-4406-A2C9-17059025256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ECE3A0A6-CAD5-4F98-B1E8-7A6016B926F2}" type="slidenum">
              <a:rPr lang="en-US" altLang="en-US">
                <a:latin typeface="Arial" panose="020B0604020202020204" pitchFamily="34" charset="0"/>
              </a:rPr>
              <a:pPr eaLnBrk="1" hangingPunct="1"/>
              <a:t>24</a:t>
            </a:fld>
            <a:endParaRPr lang="en-US" altLang="en-US">
              <a:latin typeface="Arial" panose="020B0604020202020204" pitchFamily="34" charset="0"/>
            </a:endParaRPr>
          </a:p>
        </p:txBody>
      </p:sp>
      <p:sp>
        <p:nvSpPr>
          <p:cNvPr id="54275" name="Rectangle 2">
            <a:extLst>
              <a:ext uri="{FF2B5EF4-FFF2-40B4-BE49-F238E27FC236}">
                <a16:creationId xmlns:a16="http://schemas.microsoft.com/office/drawing/2014/main" id="{3A7FA4AF-5D72-40E9-9D91-C5DEF26A2B52}"/>
              </a:ext>
            </a:extLst>
          </p:cNvPr>
          <p:cNvSpPr>
            <a:spLocks noGrp="1" noRot="1" noChangeAspect="1" noChangeArrowheads="1" noTextEdit="1"/>
          </p:cNvSpPr>
          <p:nvPr>
            <p:ph type="sldImg"/>
          </p:nvPr>
        </p:nvSpPr>
        <p:spPr>
          <a:ln/>
        </p:spPr>
      </p:sp>
      <p:sp>
        <p:nvSpPr>
          <p:cNvPr id="54276" name="Rectangle 3">
            <a:extLst>
              <a:ext uri="{FF2B5EF4-FFF2-40B4-BE49-F238E27FC236}">
                <a16:creationId xmlns:a16="http://schemas.microsoft.com/office/drawing/2014/main" id="{AE429D50-131C-4A98-9AB5-4A92401755C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a:extLst>
              <a:ext uri="{FF2B5EF4-FFF2-40B4-BE49-F238E27FC236}">
                <a16:creationId xmlns:a16="http://schemas.microsoft.com/office/drawing/2014/main" id="{46D9DA07-DF36-47A1-8148-B5A50AFC8B9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B3DA6ADC-75CB-484D-9292-8A8ABE35D58E}" type="slidenum">
              <a:rPr lang="en-US" altLang="en-US">
                <a:latin typeface="Arial" panose="020B0604020202020204" pitchFamily="34" charset="0"/>
              </a:rPr>
              <a:pPr eaLnBrk="1" hangingPunct="1"/>
              <a:t>25</a:t>
            </a:fld>
            <a:endParaRPr lang="en-US" altLang="en-US">
              <a:latin typeface="Arial" panose="020B0604020202020204" pitchFamily="34" charset="0"/>
            </a:endParaRPr>
          </a:p>
        </p:txBody>
      </p:sp>
      <p:sp>
        <p:nvSpPr>
          <p:cNvPr id="55299" name="Rectangle 2">
            <a:extLst>
              <a:ext uri="{FF2B5EF4-FFF2-40B4-BE49-F238E27FC236}">
                <a16:creationId xmlns:a16="http://schemas.microsoft.com/office/drawing/2014/main" id="{625D0212-FE31-45C2-A090-7095F130EF83}"/>
              </a:ext>
            </a:extLst>
          </p:cNvPr>
          <p:cNvSpPr>
            <a:spLocks noGrp="1" noRot="1" noChangeAspect="1" noChangeArrowheads="1" noTextEdit="1"/>
          </p:cNvSpPr>
          <p:nvPr>
            <p:ph type="sldImg"/>
          </p:nvPr>
        </p:nvSpPr>
        <p:spPr>
          <a:ln/>
        </p:spPr>
      </p:sp>
      <p:sp>
        <p:nvSpPr>
          <p:cNvPr id="55300" name="Rectangle 3">
            <a:extLst>
              <a:ext uri="{FF2B5EF4-FFF2-40B4-BE49-F238E27FC236}">
                <a16:creationId xmlns:a16="http://schemas.microsoft.com/office/drawing/2014/main" id="{FE9DDD07-312E-43DB-97F1-259FC3B1AF0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a:extLst>
              <a:ext uri="{FF2B5EF4-FFF2-40B4-BE49-F238E27FC236}">
                <a16:creationId xmlns:a16="http://schemas.microsoft.com/office/drawing/2014/main" id="{C41F0CCB-99B2-46B9-8BE9-EB50FF1A5EB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161B0827-388C-4764-BE84-4B055B011E0F}" type="slidenum">
              <a:rPr lang="en-US" altLang="en-US">
                <a:latin typeface="Arial" panose="020B0604020202020204" pitchFamily="34" charset="0"/>
              </a:rPr>
              <a:pPr eaLnBrk="1" hangingPunct="1"/>
              <a:t>26</a:t>
            </a:fld>
            <a:endParaRPr lang="en-US" altLang="en-US">
              <a:latin typeface="Arial" panose="020B0604020202020204" pitchFamily="34" charset="0"/>
            </a:endParaRPr>
          </a:p>
        </p:txBody>
      </p:sp>
      <p:sp>
        <p:nvSpPr>
          <p:cNvPr id="56323" name="Rectangle 2">
            <a:extLst>
              <a:ext uri="{FF2B5EF4-FFF2-40B4-BE49-F238E27FC236}">
                <a16:creationId xmlns:a16="http://schemas.microsoft.com/office/drawing/2014/main" id="{85B82D13-C5CE-40CD-BC49-8144BEB59F63}"/>
              </a:ext>
            </a:extLst>
          </p:cNvPr>
          <p:cNvSpPr>
            <a:spLocks noGrp="1" noRot="1" noChangeAspect="1" noChangeArrowheads="1" noTextEdit="1"/>
          </p:cNvSpPr>
          <p:nvPr>
            <p:ph type="sldImg"/>
          </p:nvPr>
        </p:nvSpPr>
        <p:spPr>
          <a:ln/>
        </p:spPr>
      </p:sp>
      <p:sp>
        <p:nvSpPr>
          <p:cNvPr id="56324" name="Rectangle 3">
            <a:extLst>
              <a:ext uri="{FF2B5EF4-FFF2-40B4-BE49-F238E27FC236}">
                <a16:creationId xmlns:a16="http://schemas.microsoft.com/office/drawing/2014/main" id="{07C0B6EB-9999-442B-9E3C-C151431AC19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3B656008-1727-4E75-9565-DC9F73C8D6C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53C41179-AF23-4C01-ACC7-0BE04CD0A447}" type="slidenum">
              <a:rPr lang="en-US" altLang="en-US">
                <a:latin typeface="Arial" panose="020B0604020202020204" pitchFamily="34" charset="0"/>
              </a:rPr>
              <a:pPr eaLnBrk="1" hangingPunct="1"/>
              <a:t>27</a:t>
            </a:fld>
            <a:endParaRPr lang="en-US" altLang="en-US">
              <a:latin typeface="Arial" panose="020B0604020202020204" pitchFamily="34" charset="0"/>
            </a:endParaRPr>
          </a:p>
        </p:txBody>
      </p:sp>
      <p:sp>
        <p:nvSpPr>
          <p:cNvPr id="57347" name="Rectangle 2">
            <a:extLst>
              <a:ext uri="{FF2B5EF4-FFF2-40B4-BE49-F238E27FC236}">
                <a16:creationId xmlns:a16="http://schemas.microsoft.com/office/drawing/2014/main" id="{89E0829B-0203-4B0F-8B8C-06DCCAEE4654}"/>
              </a:ext>
            </a:extLst>
          </p:cNvPr>
          <p:cNvSpPr>
            <a:spLocks noGrp="1" noRot="1" noChangeAspect="1" noChangeArrowheads="1" noTextEdit="1"/>
          </p:cNvSpPr>
          <p:nvPr>
            <p:ph type="sldImg"/>
          </p:nvPr>
        </p:nvSpPr>
        <p:spPr>
          <a:ln/>
        </p:spPr>
      </p:sp>
      <p:sp>
        <p:nvSpPr>
          <p:cNvPr id="57348" name="Rectangle 3">
            <a:extLst>
              <a:ext uri="{FF2B5EF4-FFF2-40B4-BE49-F238E27FC236}">
                <a16:creationId xmlns:a16="http://schemas.microsoft.com/office/drawing/2014/main" id="{268822A7-B085-427A-A4B9-55B8F650545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a:extLst>
              <a:ext uri="{FF2B5EF4-FFF2-40B4-BE49-F238E27FC236}">
                <a16:creationId xmlns:a16="http://schemas.microsoft.com/office/drawing/2014/main" id="{A771BF94-AE79-4CE5-969E-B81805800B8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75945384-FDC5-409B-9083-EDB5C3C14ECD}" type="slidenum">
              <a:rPr lang="en-US" altLang="en-US">
                <a:latin typeface="Arial" panose="020B0604020202020204" pitchFamily="34" charset="0"/>
              </a:rPr>
              <a:pPr eaLnBrk="1" hangingPunct="1"/>
              <a:t>28</a:t>
            </a:fld>
            <a:endParaRPr lang="en-US" altLang="en-US">
              <a:latin typeface="Arial" panose="020B0604020202020204" pitchFamily="34" charset="0"/>
            </a:endParaRPr>
          </a:p>
        </p:txBody>
      </p:sp>
      <p:sp>
        <p:nvSpPr>
          <p:cNvPr id="58371" name="Rectangle 2">
            <a:extLst>
              <a:ext uri="{FF2B5EF4-FFF2-40B4-BE49-F238E27FC236}">
                <a16:creationId xmlns:a16="http://schemas.microsoft.com/office/drawing/2014/main" id="{E579D732-FF50-4B0F-9CDF-5059EC82CA41}"/>
              </a:ext>
            </a:extLst>
          </p:cNvPr>
          <p:cNvSpPr>
            <a:spLocks noGrp="1" noRot="1" noChangeAspect="1" noChangeArrowheads="1" noTextEdit="1"/>
          </p:cNvSpPr>
          <p:nvPr>
            <p:ph type="sldImg"/>
          </p:nvPr>
        </p:nvSpPr>
        <p:spPr>
          <a:ln/>
        </p:spPr>
      </p:sp>
      <p:sp>
        <p:nvSpPr>
          <p:cNvPr id="58372" name="Rectangle 3">
            <a:extLst>
              <a:ext uri="{FF2B5EF4-FFF2-40B4-BE49-F238E27FC236}">
                <a16:creationId xmlns:a16="http://schemas.microsoft.com/office/drawing/2014/main" id="{75BBE922-DBF8-4DFB-9DC7-2F35CBB1446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BCD96DCE-8F67-4AAB-ACFD-C235CD4F5DD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86203B91-F0CE-4606-883B-8E8768D19797}" type="slidenum">
              <a:rPr lang="en-US" altLang="en-US">
                <a:latin typeface="Arial" panose="020B0604020202020204" pitchFamily="34" charset="0"/>
              </a:rPr>
              <a:pPr eaLnBrk="1" hangingPunct="1"/>
              <a:t>29</a:t>
            </a:fld>
            <a:endParaRPr lang="en-US" altLang="en-US">
              <a:latin typeface="Arial" panose="020B0604020202020204" pitchFamily="34" charset="0"/>
            </a:endParaRPr>
          </a:p>
        </p:txBody>
      </p:sp>
      <p:sp>
        <p:nvSpPr>
          <p:cNvPr id="59395" name="Rectangle 2">
            <a:extLst>
              <a:ext uri="{FF2B5EF4-FFF2-40B4-BE49-F238E27FC236}">
                <a16:creationId xmlns:a16="http://schemas.microsoft.com/office/drawing/2014/main" id="{AABD7386-3DCD-4088-8EC8-0FD90AA5FB66}"/>
              </a:ext>
            </a:extLst>
          </p:cNvPr>
          <p:cNvSpPr>
            <a:spLocks noGrp="1" noRot="1" noChangeAspect="1" noChangeArrowheads="1" noTextEdit="1"/>
          </p:cNvSpPr>
          <p:nvPr>
            <p:ph type="sldImg"/>
          </p:nvPr>
        </p:nvSpPr>
        <p:spPr>
          <a:ln/>
        </p:spPr>
      </p:sp>
      <p:sp>
        <p:nvSpPr>
          <p:cNvPr id="59396" name="Rectangle 3">
            <a:extLst>
              <a:ext uri="{FF2B5EF4-FFF2-40B4-BE49-F238E27FC236}">
                <a16:creationId xmlns:a16="http://schemas.microsoft.com/office/drawing/2014/main" id="{AC8DE47C-0DFA-4801-97BB-50DC43EC39F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a:extLst>
              <a:ext uri="{FF2B5EF4-FFF2-40B4-BE49-F238E27FC236}">
                <a16:creationId xmlns:a16="http://schemas.microsoft.com/office/drawing/2014/main" id="{00CB1714-1CA0-4EA7-A128-9C78A860827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075BE301-8E08-489E-9527-1AD6960A49B4}" type="slidenum">
              <a:rPr lang="en-US" altLang="en-US">
                <a:latin typeface="Arial" panose="020B0604020202020204" pitchFamily="34" charset="0"/>
              </a:rPr>
              <a:pPr eaLnBrk="1" hangingPunct="1"/>
              <a:t>30</a:t>
            </a:fld>
            <a:endParaRPr lang="en-US" altLang="en-US">
              <a:latin typeface="Arial" panose="020B0604020202020204" pitchFamily="34" charset="0"/>
            </a:endParaRPr>
          </a:p>
        </p:txBody>
      </p:sp>
      <p:sp>
        <p:nvSpPr>
          <p:cNvPr id="60419" name="Rectangle 2">
            <a:extLst>
              <a:ext uri="{FF2B5EF4-FFF2-40B4-BE49-F238E27FC236}">
                <a16:creationId xmlns:a16="http://schemas.microsoft.com/office/drawing/2014/main" id="{6BBD621C-93A8-422A-9C61-A42A3DF9E693}"/>
              </a:ext>
            </a:extLst>
          </p:cNvPr>
          <p:cNvSpPr>
            <a:spLocks noGrp="1" noRot="1" noChangeAspect="1" noChangeArrowheads="1" noTextEdit="1"/>
          </p:cNvSpPr>
          <p:nvPr>
            <p:ph type="sldImg"/>
          </p:nvPr>
        </p:nvSpPr>
        <p:spPr>
          <a:ln/>
        </p:spPr>
      </p:sp>
      <p:sp>
        <p:nvSpPr>
          <p:cNvPr id="60420" name="Rectangle 3">
            <a:extLst>
              <a:ext uri="{FF2B5EF4-FFF2-40B4-BE49-F238E27FC236}">
                <a16:creationId xmlns:a16="http://schemas.microsoft.com/office/drawing/2014/main" id="{DC83F71F-4468-40AC-AE78-13068EEBE5B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0"/>
              </a:spcBef>
              <a:spcAft>
                <a:spcPct val="0"/>
              </a:spcAft>
              <a:buClrTx/>
              <a:buSzTx/>
              <a:buFontTx/>
              <a:buNone/>
              <a:tabLst/>
              <a:defRPr/>
            </a:pPr>
            <a:fld id="{EE095FC5-32BB-436E-9879-6D97CF20B14F}" type="slidenum">
              <a:rPr kumimoji="0" lang="en-US" altLang="en-US" sz="1200" b="0" i="0" u="none" strike="noStrike" kern="1200" cap="none" spc="0" normalizeH="0" baseline="0" noProof="0" smtClean="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1" eaLnBrk="1" fontAlgn="base" latinLnBrk="0" hangingPunct="1">
                <a:lnSpc>
                  <a:spcPct val="100000"/>
                </a:lnSpc>
                <a:spcBef>
                  <a:spcPct val="0"/>
                </a:spcBef>
                <a:spcAft>
                  <a:spcPct val="0"/>
                </a:spcAft>
                <a:buClrTx/>
                <a:buSzTx/>
                <a:buFontTx/>
                <a:buNone/>
                <a:tabLst/>
                <a:defRPr/>
              </a:pPr>
              <a:t>31</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30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a:cs typeface="Arial" panose="020B0604020202020204" pitchFamily="34" charset="0"/>
            </a:endParaRPr>
          </a:p>
        </p:txBody>
      </p:sp>
    </p:spTree>
    <p:extLst>
      <p:ext uri="{BB962C8B-B14F-4D97-AF65-F5344CB8AC3E}">
        <p14:creationId xmlns:p14="http://schemas.microsoft.com/office/powerpoint/2010/main" val="326583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939052C0-4BF0-4318-B0DC-1418710D93E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15AB1048-8E40-4116-8A53-FCBA4D757FB1}" type="slidenum">
              <a:rPr lang="en-US" altLang="en-US">
                <a:latin typeface="Arial" panose="020B0604020202020204" pitchFamily="34" charset="0"/>
              </a:rPr>
              <a:pPr eaLnBrk="1" hangingPunct="1"/>
              <a:t>3</a:t>
            </a:fld>
            <a:endParaRPr lang="en-US" altLang="en-US">
              <a:latin typeface="Arial" panose="020B0604020202020204" pitchFamily="34" charset="0"/>
            </a:endParaRPr>
          </a:p>
        </p:txBody>
      </p:sp>
      <p:sp>
        <p:nvSpPr>
          <p:cNvPr id="36867" name="Rectangle 2">
            <a:extLst>
              <a:ext uri="{FF2B5EF4-FFF2-40B4-BE49-F238E27FC236}">
                <a16:creationId xmlns:a16="http://schemas.microsoft.com/office/drawing/2014/main" id="{158BA144-3079-45CC-A8AF-8563F11630B4}"/>
              </a:ext>
            </a:extLst>
          </p:cNvPr>
          <p:cNvSpPr>
            <a:spLocks noGrp="1" noRot="1" noChangeAspect="1" noChangeArrowheads="1" noTextEdit="1"/>
          </p:cNvSpPr>
          <p:nvPr>
            <p:ph type="sldImg"/>
          </p:nvPr>
        </p:nvSpPr>
        <p:spPr>
          <a:ln/>
        </p:spPr>
      </p:sp>
      <p:sp>
        <p:nvSpPr>
          <p:cNvPr id="36868" name="Rectangle 3">
            <a:extLst>
              <a:ext uri="{FF2B5EF4-FFF2-40B4-BE49-F238E27FC236}">
                <a16:creationId xmlns:a16="http://schemas.microsoft.com/office/drawing/2014/main" id="{6319097C-C7C0-4357-AB89-38171F154DA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E6747750-44D4-4536-86AB-534A79377DE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F95AAB2E-15BD-48E1-8120-70B95CF2D2CF}" type="slidenum">
              <a:rPr lang="en-US" altLang="en-US">
                <a:latin typeface="Arial" panose="020B0604020202020204" pitchFamily="34" charset="0"/>
              </a:rPr>
              <a:pPr eaLnBrk="1" hangingPunct="1"/>
              <a:t>4</a:t>
            </a:fld>
            <a:endParaRPr lang="en-US" altLang="en-US">
              <a:latin typeface="Arial" panose="020B0604020202020204" pitchFamily="34" charset="0"/>
            </a:endParaRPr>
          </a:p>
        </p:txBody>
      </p:sp>
      <p:sp>
        <p:nvSpPr>
          <p:cNvPr id="37891" name="Rectangle 2">
            <a:extLst>
              <a:ext uri="{FF2B5EF4-FFF2-40B4-BE49-F238E27FC236}">
                <a16:creationId xmlns:a16="http://schemas.microsoft.com/office/drawing/2014/main" id="{430629D2-A1FD-4B50-B834-040704440AD8}"/>
              </a:ext>
            </a:extLst>
          </p:cNvPr>
          <p:cNvSpPr>
            <a:spLocks noGrp="1" noRot="1" noChangeAspect="1" noChangeArrowheads="1" noTextEdit="1"/>
          </p:cNvSpPr>
          <p:nvPr>
            <p:ph type="sldImg"/>
          </p:nvPr>
        </p:nvSpPr>
        <p:spPr>
          <a:ln/>
        </p:spPr>
      </p:sp>
      <p:sp>
        <p:nvSpPr>
          <p:cNvPr id="37892" name="Rectangle 3">
            <a:extLst>
              <a:ext uri="{FF2B5EF4-FFF2-40B4-BE49-F238E27FC236}">
                <a16:creationId xmlns:a16="http://schemas.microsoft.com/office/drawing/2014/main" id="{331387B1-D20F-46E3-9B1B-ACB5770C23D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DBE3AD81-60CB-447C-B815-DE54B39A0B8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BF9E5545-DB67-4391-91B8-02178EE08E21}" type="slidenum">
              <a:rPr lang="en-US" altLang="en-US">
                <a:latin typeface="Arial" panose="020B0604020202020204" pitchFamily="34" charset="0"/>
              </a:rPr>
              <a:pPr eaLnBrk="1" hangingPunct="1"/>
              <a:t>5</a:t>
            </a:fld>
            <a:endParaRPr lang="en-US" altLang="en-US">
              <a:latin typeface="Arial" panose="020B0604020202020204" pitchFamily="34" charset="0"/>
            </a:endParaRPr>
          </a:p>
        </p:txBody>
      </p:sp>
      <p:sp>
        <p:nvSpPr>
          <p:cNvPr id="38915" name="Rectangle 2">
            <a:extLst>
              <a:ext uri="{FF2B5EF4-FFF2-40B4-BE49-F238E27FC236}">
                <a16:creationId xmlns:a16="http://schemas.microsoft.com/office/drawing/2014/main" id="{F19B4DCB-89BE-4AEC-BB78-ADAF0A261014}"/>
              </a:ext>
            </a:extLst>
          </p:cNvPr>
          <p:cNvSpPr>
            <a:spLocks noGrp="1" noRot="1" noChangeAspect="1" noChangeArrowheads="1" noTextEdit="1"/>
          </p:cNvSpPr>
          <p:nvPr>
            <p:ph type="sldImg"/>
          </p:nvPr>
        </p:nvSpPr>
        <p:spPr>
          <a:ln/>
        </p:spPr>
      </p:sp>
      <p:sp>
        <p:nvSpPr>
          <p:cNvPr id="38916" name="Rectangle 3">
            <a:extLst>
              <a:ext uri="{FF2B5EF4-FFF2-40B4-BE49-F238E27FC236}">
                <a16:creationId xmlns:a16="http://schemas.microsoft.com/office/drawing/2014/main" id="{A79D28DF-6D13-4FB8-B202-1C044844575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7896AFDA-9645-449A-97D5-265C4B9DBCD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8A2DAD6A-F962-4720-9903-89CCA421F225}" type="slidenum">
              <a:rPr lang="en-US" altLang="en-US">
                <a:latin typeface="Arial" panose="020B0604020202020204" pitchFamily="34" charset="0"/>
              </a:rPr>
              <a:pPr eaLnBrk="1" hangingPunct="1"/>
              <a:t>6</a:t>
            </a:fld>
            <a:endParaRPr lang="en-US" altLang="en-US">
              <a:latin typeface="Arial" panose="020B0604020202020204" pitchFamily="34" charset="0"/>
            </a:endParaRPr>
          </a:p>
        </p:txBody>
      </p:sp>
      <p:sp>
        <p:nvSpPr>
          <p:cNvPr id="39939" name="Rectangle 2">
            <a:extLst>
              <a:ext uri="{FF2B5EF4-FFF2-40B4-BE49-F238E27FC236}">
                <a16:creationId xmlns:a16="http://schemas.microsoft.com/office/drawing/2014/main" id="{E50BC45D-DF48-4A51-A6A4-DBB8570F2DFD}"/>
              </a:ext>
            </a:extLst>
          </p:cNvPr>
          <p:cNvSpPr>
            <a:spLocks noGrp="1" noRot="1" noChangeAspect="1" noChangeArrowheads="1" noTextEdit="1"/>
          </p:cNvSpPr>
          <p:nvPr>
            <p:ph type="sldImg"/>
          </p:nvPr>
        </p:nvSpPr>
        <p:spPr>
          <a:ln/>
        </p:spPr>
      </p:sp>
      <p:sp>
        <p:nvSpPr>
          <p:cNvPr id="39940" name="Rectangle 3">
            <a:extLst>
              <a:ext uri="{FF2B5EF4-FFF2-40B4-BE49-F238E27FC236}">
                <a16:creationId xmlns:a16="http://schemas.microsoft.com/office/drawing/2014/main" id="{F0D2CD5C-6302-449D-A483-55737EDA1E2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099AE4F4-5017-4AE6-A40B-75CD8FED45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1EB5351E-0300-4977-9E00-E032F381E1EA}" type="slidenum">
              <a:rPr lang="en-US" altLang="en-US">
                <a:latin typeface="Arial" panose="020B0604020202020204" pitchFamily="34" charset="0"/>
              </a:rPr>
              <a:pPr eaLnBrk="1" hangingPunct="1"/>
              <a:t>8</a:t>
            </a:fld>
            <a:endParaRPr lang="en-US" altLang="en-US">
              <a:latin typeface="Arial" panose="020B0604020202020204" pitchFamily="34" charset="0"/>
            </a:endParaRPr>
          </a:p>
        </p:txBody>
      </p:sp>
      <p:sp>
        <p:nvSpPr>
          <p:cNvPr id="40963" name="Rectangle 2">
            <a:extLst>
              <a:ext uri="{FF2B5EF4-FFF2-40B4-BE49-F238E27FC236}">
                <a16:creationId xmlns:a16="http://schemas.microsoft.com/office/drawing/2014/main" id="{1C707EA0-EAC8-48D2-9337-3551700A996B}"/>
              </a:ext>
            </a:extLst>
          </p:cNvPr>
          <p:cNvSpPr>
            <a:spLocks noGrp="1" noRot="1" noChangeAspect="1" noChangeArrowheads="1" noTextEdit="1"/>
          </p:cNvSpPr>
          <p:nvPr>
            <p:ph type="sldImg"/>
          </p:nvPr>
        </p:nvSpPr>
        <p:spPr>
          <a:ln/>
        </p:spPr>
      </p:sp>
      <p:sp>
        <p:nvSpPr>
          <p:cNvPr id="40964" name="Rectangle 3">
            <a:extLst>
              <a:ext uri="{FF2B5EF4-FFF2-40B4-BE49-F238E27FC236}">
                <a16:creationId xmlns:a16="http://schemas.microsoft.com/office/drawing/2014/main" id="{5B0B94FF-7183-404A-A346-3ABA8CC13F0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69020795-EBA0-44B5-AFFB-1F4F9DCE88F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6FFDD6C3-77D7-4654-ADC3-D48B2BDF6DF8}" type="slidenum">
              <a:rPr lang="en-US" altLang="en-US">
                <a:latin typeface="Arial" panose="020B0604020202020204" pitchFamily="34" charset="0"/>
              </a:rPr>
              <a:pPr eaLnBrk="1" hangingPunct="1"/>
              <a:t>9</a:t>
            </a:fld>
            <a:endParaRPr lang="en-US" altLang="en-US">
              <a:latin typeface="Arial" panose="020B0604020202020204" pitchFamily="34" charset="0"/>
            </a:endParaRPr>
          </a:p>
        </p:txBody>
      </p:sp>
      <p:sp>
        <p:nvSpPr>
          <p:cNvPr id="41987" name="Rectangle 2">
            <a:extLst>
              <a:ext uri="{FF2B5EF4-FFF2-40B4-BE49-F238E27FC236}">
                <a16:creationId xmlns:a16="http://schemas.microsoft.com/office/drawing/2014/main" id="{4292B723-667A-4631-BF70-7E77AE6B7910}"/>
              </a:ext>
            </a:extLst>
          </p:cNvPr>
          <p:cNvSpPr>
            <a:spLocks noGrp="1" noRot="1" noChangeAspect="1" noChangeArrowheads="1" noTextEdit="1"/>
          </p:cNvSpPr>
          <p:nvPr>
            <p:ph type="sldImg"/>
          </p:nvPr>
        </p:nvSpPr>
        <p:spPr>
          <a:ln/>
        </p:spPr>
      </p:sp>
      <p:sp>
        <p:nvSpPr>
          <p:cNvPr id="41988" name="Rectangle 3">
            <a:extLst>
              <a:ext uri="{FF2B5EF4-FFF2-40B4-BE49-F238E27FC236}">
                <a16:creationId xmlns:a16="http://schemas.microsoft.com/office/drawing/2014/main" id="{E4FA2391-2DEC-4AD9-8E51-579F4DC76D0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0A41B93F-8EB7-4F36-978D-2130751F891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28AFB7EF-5537-453D-80F5-B9A8C56C8492}" type="slidenum">
              <a:rPr lang="en-US" altLang="en-US">
                <a:latin typeface="Arial" panose="020B0604020202020204" pitchFamily="34" charset="0"/>
              </a:rPr>
              <a:pPr eaLnBrk="1" hangingPunct="1"/>
              <a:t>10</a:t>
            </a:fld>
            <a:endParaRPr lang="en-US" altLang="en-US">
              <a:latin typeface="Arial" panose="020B0604020202020204" pitchFamily="34" charset="0"/>
            </a:endParaRPr>
          </a:p>
        </p:txBody>
      </p:sp>
      <p:sp>
        <p:nvSpPr>
          <p:cNvPr id="43011" name="Rectangle 2">
            <a:extLst>
              <a:ext uri="{FF2B5EF4-FFF2-40B4-BE49-F238E27FC236}">
                <a16:creationId xmlns:a16="http://schemas.microsoft.com/office/drawing/2014/main" id="{F5151BAE-2A82-4FE4-8394-F4CB59768F12}"/>
              </a:ext>
            </a:extLst>
          </p:cNvPr>
          <p:cNvSpPr>
            <a:spLocks noGrp="1" noRot="1" noChangeAspect="1" noChangeArrowheads="1" noTextEdit="1"/>
          </p:cNvSpPr>
          <p:nvPr>
            <p:ph type="sldImg"/>
          </p:nvPr>
        </p:nvSpPr>
        <p:spPr>
          <a:ln/>
        </p:spPr>
      </p:sp>
      <p:sp>
        <p:nvSpPr>
          <p:cNvPr id="43012" name="Rectangle 3">
            <a:extLst>
              <a:ext uri="{FF2B5EF4-FFF2-40B4-BE49-F238E27FC236}">
                <a16:creationId xmlns:a16="http://schemas.microsoft.com/office/drawing/2014/main" id="{3D4461E2-A060-4B36-9D49-9FDBF78B79C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4">
            <a:extLst>
              <a:ext uri="{FF2B5EF4-FFF2-40B4-BE49-F238E27FC236}">
                <a16:creationId xmlns:a16="http://schemas.microsoft.com/office/drawing/2014/main" id="{8E26F244-66C3-4F62-AAA0-EC9068223CAC}"/>
              </a:ext>
            </a:extLst>
          </p:cNvPr>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w="9525">
            <a:noFill/>
            <a:round/>
            <a:headEnd/>
            <a:tailEnd/>
          </a:ln>
        </p:spPr>
        <p:txBody>
          <a:bodyPr/>
          <a:lstStyle/>
          <a:p>
            <a:pPr>
              <a:defRPr/>
            </a:pPr>
            <a:endParaRPr lang="fa-IR"/>
          </a:p>
        </p:txBody>
      </p:sp>
      <p:sp>
        <p:nvSpPr>
          <p:cNvPr id="5122" name="Rectangle 2"/>
          <p:cNvSpPr>
            <a:spLocks noGrp="1" noChangeArrowheads="1"/>
          </p:cNvSpPr>
          <p:nvPr>
            <p:ph type="ctrTitle" sz="quarter"/>
          </p:nvPr>
        </p:nvSpPr>
        <p:spPr>
          <a:xfrm>
            <a:off x="685800" y="1997075"/>
            <a:ext cx="7772400" cy="1431925"/>
          </a:xfrm>
        </p:spPr>
        <p:txBody>
          <a:bodyPr anchor="b" anchorCtr="1"/>
          <a:lstStyle>
            <a:lvl1pPr>
              <a:defRPr/>
            </a:lvl1pPr>
          </a:lstStyle>
          <a:p>
            <a:r>
              <a:rPr lang="en-US"/>
              <a:t>Click to edit Master title style</a:t>
            </a:r>
          </a:p>
        </p:txBody>
      </p:sp>
      <p:sp>
        <p:nvSpPr>
          <p:cNvPr id="5123" name="Rectangle 3"/>
          <p:cNvSpPr>
            <a:spLocks noGrp="1" noChangeArrowheads="1"/>
          </p:cNvSpPr>
          <p:nvPr>
            <p:ph type="subTitle" sz="quarter" idx="1"/>
          </p:nvPr>
        </p:nvSpPr>
        <p:spPr>
          <a:xfrm>
            <a:off x="1371600" y="3886200"/>
            <a:ext cx="6400800" cy="1752600"/>
          </a:xfrm>
        </p:spPr>
        <p:txBody>
          <a:bodyPr/>
          <a:lstStyle>
            <a:lvl1pPr algn="ctr">
              <a:defRPr/>
            </a:lvl1pPr>
          </a:lstStyle>
          <a:p>
            <a:r>
              <a:rPr lang="en-US"/>
              <a:t>Click to edit Master subtitle style</a:t>
            </a:r>
          </a:p>
        </p:txBody>
      </p:sp>
      <p:sp>
        <p:nvSpPr>
          <p:cNvPr id="5" name="Rectangle 5">
            <a:extLst>
              <a:ext uri="{FF2B5EF4-FFF2-40B4-BE49-F238E27FC236}">
                <a16:creationId xmlns:a16="http://schemas.microsoft.com/office/drawing/2014/main" id="{0EC28948-9898-4258-8258-252E0B20BF04}"/>
              </a:ext>
            </a:extLst>
          </p:cNvPr>
          <p:cNvSpPr>
            <a:spLocks noGrp="1" noChangeArrowheads="1"/>
          </p:cNvSpPr>
          <p:nvPr>
            <p:ph type="ftr" sz="quarter" idx="10"/>
          </p:nvPr>
        </p:nvSpPr>
        <p:spPr bwMode="auto">
          <a:xfrm>
            <a:off x="3124200" y="6245225"/>
            <a:ext cx="2895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pitchFamily="34" charset="0"/>
                <a:cs typeface="Arial" pitchFamily="34" charset="0"/>
              </a:defRPr>
            </a:lvl1pPr>
          </a:lstStyle>
          <a:p>
            <a:pPr>
              <a:defRPr/>
            </a:pPr>
            <a:endParaRPr lang="en-US"/>
          </a:p>
        </p:txBody>
      </p:sp>
      <p:sp>
        <p:nvSpPr>
          <p:cNvPr id="6" name="Rectangle 6">
            <a:extLst>
              <a:ext uri="{FF2B5EF4-FFF2-40B4-BE49-F238E27FC236}">
                <a16:creationId xmlns:a16="http://schemas.microsoft.com/office/drawing/2014/main" id="{9F3E7D45-52AC-4752-8218-3A42FC761D17}"/>
              </a:ext>
            </a:extLst>
          </p:cNvPr>
          <p:cNvSpPr>
            <a:spLocks noGrp="1" noChangeArrowheads="1"/>
          </p:cNvSpPr>
          <p:nvPr>
            <p:ph type="sldNum" sz="quarter" idx="11"/>
          </p:nvPr>
        </p:nvSpPr>
        <p:spPr bwMode="auto">
          <a:xfrm>
            <a:off x="6553200" y="6245225"/>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panose="020B0604020202020204" pitchFamily="34" charset="0"/>
              </a:defRPr>
            </a:lvl1pPr>
          </a:lstStyle>
          <a:p>
            <a:fld id="{AF26864F-1EFD-4C65-A2F6-0BB02B5B5B6D}" type="slidenum">
              <a:rPr lang="en-US" altLang="en-US"/>
              <a:pPr/>
              <a:t>‹#›</a:t>
            </a:fld>
            <a:endParaRPr lang="en-US" altLang="en-US"/>
          </a:p>
        </p:txBody>
      </p:sp>
      <p:sp>
        <p:nvSpPr>
          <p:cNvPr id="7" name="Rectangle 7">
            <a:extLst>
              <a:ext uri="{FF2B5EF4-FFF2-40B4-BE49-F238E27FC236}">
                <a16:creationId xmlns:a16="http://schemas.microsoft.com/office/drawing/2014/main" id="{03CA2581-7621-4774-82EA-5965905860E1}"/>
              </a:ext>
            </a:extLst>
          </p:cNvPr>
          <p:cNvSpPr>
            <a:spLocks noGrp="1" noChangeArrowheads="1"/>
          </p:cNvSpPr>
          <p:nvPr>
            <p:ph type="dt" sz="quarter" idx="12"/>
          </p:nvPr>
        </p:nvSpPr>
        <p:spPr bwMode="auto">
          <a:xfrm>
            <a:off x="457200" y="6245225"/>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pitchFamily="34" charset="0"/>
                <a:cs typeface="Arial" pitchFamily="34" charset="0"/>
              </a:defRPr>
            </a:lvl1pPr>
          </a:lstStyle>
          <a:p>
            <a:pPr>
              <a:defRPr/>
            </a:pPr>
            <a:endParaRPr lang="en-US"/>
          </a:p>
        </p:txBody>
      </p:sp>
      <p:sp>
        <p:nvSpPr>
          <p:cNvPr id="8" name="Rectangle 7">
            <a:extLst>
              <a:ext uri="{FF2B5EF4-FFF2-40B4-BE49-F238E27FC236}">
                <a16:creationId xmlns:a16="http://schemas.microsoft.com/office/drawing/2014/main" id="{4F317C9C-E553-4A6E-807B-B2F6D6ACF083}"/>
              </a:ext>
            </a:extLst>
          </p:cNvPr>
          <p:cNvSpPr/>
          <p:nvPr userDrawn="1"/>
        </p:nvSpPr>
        <p:spPr>
          <a:xfrm rot="5400000">
            <a:off x="8588188" y="5506108"/>
            <a:ext cx="2088232" cy="615553"/>
          </a:xfrm>
          <a:prstGeom prst="rect">
            <a:avLst/>
          </a:prstGeom>
        </p:spPr>
        <p:txBody>
          <a:bodyPr wrap="square">
            <a:spAutoFit/>
          </a:bodyPr>
          <a:lstStyle/>
          <a:p>
            <a:pPr eaLnBrk="0" hangingPunct="0">
              <a:defRPr/>
            </a:pPr>
            <a:br>
              <a:rPr lang="en-US" sz="1600" b="1" dirty="0">
                <a:solidFill>
                  <a:prstClr val="black"/>
                </a:solidFill>
                <a:latin typeface="Times New Roman" panose="02020603050405020304" pitchFamily="18" charset="0"/>
                <a:cs typeface="Times New Roman" panose="02020603050405020304" pitchFamily="18" charset="0"/>
              </a:rPr>
            </a:br>
            <a:r>
              <a:rPr lang="en-US" sz="1600" b="1" dirty="0">
                <a:solidFill>
                  <a:prstClr val="black"/>
                </a:solidFill>
                <a:latin typeface="Times New Roman" panose="02020603050405020304" pitchFamily="18" charset="0"/>
                <a:cs typeface="Times New Roman" panose="02020603050405020304" pitchFamily="18" charset="0"/>
              </a:rPr>
              <a:t>w</a:t>
            </a:r>
            <a:r>
              <a:rPr lang="en-US" b="1" dirty="0">
                <a:solidFill>
                  <a:prstClr val="black"/>
                </a:solidFill>
                <a:latin typeface="Times New Roman" panose="02020603050405020304" pitchFamily="18" charset="0"/>
                <a:cs typeface="Times New Roman" panose="02020603050405020304" pitchFamily="18" charset="0"/>
              </a:rPr>
              <a:t>ww.Ravanpoint.ir</a:t>
            </a:r>
            <a:endParaRPr lang="en-GB"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7124826"/>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Tree>
    <p:extLst>
      <p:ext uri="{BB962C8B-B14F-4D97-AF65-F5344CB8AC3E}">
        <p14:creationId xmlns:p14="http://schemas.microsoft.com/office/powerpoint/2010/main" val="575561783"/>
      </p:ext>
    </p:extLst>
  </p:cSld>
  <p:clrMapOvr>
    <a:masterClrMapping/>
  </p:clrMapOvr>
  <p:transition>
    <p:cu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04038" y="0"/>
            <a:ext cx="2239962" cy="6451600"/>
          </a:xfrm>
        </p:spPr>
        <p:txBody>
          <a:bodyPr vert="eaVert"/>
          <a:lstStyle/>
          <a:p>
            <a:r>
              <a:rPr lang="en-US"/>
              <a:t>Click to edit Master title style</a:t>
            </a:r>
            <a:endParaRPr lang="fa-IR"/>
          </a:p>
        </p:txBody>
      </p:sp>
      <p:sp>
        <p:nvSpPr>
          <p:cNvPr id="3" name="Vertical Text Placeholder 2"/>
          <p:cNvSpPr>
            <a:spLocks noGrp="1"/>
          </p:cNvSpPr>
          <p:nvPr>
            <p:ph type="body" orient="vert" idx="1"/>
          </p:nvPr>
        </p:nvSpPr>
        <p:spPr>
          <a:xfrm>
            <a:off x="179388" y="0"/>
            <a:ext cx="6572250" cy="6451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Tree>
    <p:extLst>
      <p:ext uri="{BB962C8B-B14F-4D97-AF65-F5344CB8AC3E}">
        <p14:creationId xmlns:p14="http://schemas.microsoft.com/office/powerpoint/2010/main" val="2761614275"/>
      </p:ext>
    </p:extLst>
  </p:cSld>
  <p:clrMapOvr>
    <a:masterClrMapping/>
  </p:clrMapOvr>
  <p:transition>
    <p:cu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6 w 1000"/>
              <a:gd name="T3" fmla="*/ 0 h 1000"/>
              <a:gd name="T4" fmla="*/ 2147483646 w 1000"/>
              <a:gd name="T5" fmla="*/ 11998573 h 1000"/>
              <a:gd name="T6" fmla="*/ 0 w 1000"/>
              <a:gd name="T7" fmla="*/ 11998573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2050" name="Rectangle 2"/>
          <p:cNvSpPr>
            <a:spLocks noGrp="1" noChangeArrowheads="1"/>
          </p:cNvSpPr>
          <p:nvPr>
            <p:ph type="ctrTitle"/>
          </p:nvPr>
        </p:nvSpPr>
        <p:spPr>
          <a:xfrm>
            <a:off x="685800" y="990600"/>
            <a:ext cx="7772400" cy="1371600"/>
          </a:xfrm>
        </p:spPr>
        <p:txBody>
          <a:bodyPr/>
          <a:lstStyle>
            <a:lvl1pPr>
              <a:defRPr sz="4000"/>
            </a:lvl1pPr>
          </a:lstStyle>
          <a:p>
            <a:r>
              <a:rPr lang="en-US"/>
              <a:t>Click to edit Master title style</a:t>
            </a:r>
          </a:p>
        </p:txBody>
      </p:sp>
      <p:sp>
        <p:nvSpPr>
          <p:cNvPr id="2051"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n-US"/>
              <a:t>Click to edit Master subtitle style</a:t>
            </a:r>
          </a:p>
        </p:txBody>
      </p:sp>
      <p:sp>
        <p:nvSpPr>
          <p:cNvPr id="5" name="Date Placeholder 4"/>
          <p:cNvSpPr>
            <a:spLocks noGrp="1" noChangeArrowheads="1"/>
          </p:cNvSpPr>
          <p:nvPr>
            <p:ph type="dt" sz="half" idx="10"/>
          </p:nvPr>
        </p:nvSpPr>
        <p:spPr>
          <a:xfrm>
            <a:off x="685800" y="6248400"/>
            <a:ext cx="1905000" cy="457200"/>
          </a:xfr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Footer Placeholder 5"/>
          <p:cNvSpPr>
            <a:spLocks noGrp="1" noChangeArrowheads="1"/>
          </p:cNvSpPr>
          <p:nvPr>
            <p:ph type="ftr" sz="quarter" idx="11"/>
          </p:nvPr>
        </p:nvSpPr>
        <p:spPr>
          <a:xfrm>
            <a:off x="3124200" y="6248400"/>
            <a:ext cx="2895600" cy="457200"/>
          </a:xfrm>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7" name="Slide Number Placeholder 6"/>
          <p:cNvSpPr>
            <a:spLocks noGrp="1" noChangeArrowheads="1"/>
          </p:cNvSpPr>
          <p:nvPr>
            <p:ph type="sldNum" sz="quarter" idx="12"/>
          </p:nvPr>
        </p:nvSpPr>
        <p:spPr>
          <a:xfrm>
            <a:off x="6553200" y="6248400"/>
            <a:ext cx="1905000" cy="457200"/>
          </a:xfrm>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64FF933-A1CE-4302-BB78-1AA886482F6B}"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543260070"/>
      </p:ext>
    </p:extLst>
  </p:cSld>
  <p:clrMapOvr>
    <a:masterClrMapping/>
  </p:clrMapOvr>
  <p:transition>
    <p:wipe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0807CA11-969E-4804-B301-047C3B24F6B8}"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1400447037"/>
      </p:ext>
    </p:extLst>
  </p:cSld>
  <p:clrMapOvr>
    <a:masterClrMapping/>
  </p:clrMapOvr>
  <p:transition>
    <p:wipe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84BB5D8-8DD7-4072-BDE2-E1F772E309C9}"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1569909727"/>
      </p:ext>
    </p:extLst>
  </p:cSld>
  <p:clrMapOvr>
    <a:masterClrMapping/>
  </p:clrMapOvr>
  <p:transition>
    <p:wipe di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7"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5917532-73BD-4B3C-96D4-A44383F69DA1}"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889973649"/>
      </p:ext>
    </p:extLst>
  </p:cSld>
  <p:clrMapOvr>
    <a:masterClrMapping/>
  </p:clrMapOvr>
  <p:transition>
    <p:wipe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8"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9"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910113C-F37C-4AAD-A126-6B0573B4B8C2}"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378412603"/>
      </p:ext>
    </p:extLst>
  </p:cSld>
  <p:clrMapOvr>
    <a:masterClrMapping/>
  </p:clrMapOvr>
  <p:transition>
    <p:wipe di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3E2EB27-4759-4CF0-A754-DC2CD630B433}"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413703713"/>
      </p:ext>
    </p:extLst>
  </p:cSld>
  <p:clrMapOvr>
    <a:masterClrMapping/>
  </p:clrMapOvr>
  <p:transition>
    <p:wipe di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3"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1F20E04E-E5C2-47C9-8432-F7A25DE7FF8E}"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4"/>
          <p:cNvSpPr/>
          <p:nvPr userDrawn="1"/>
        </p:nvSpPr>
        <p:spPr>
          <a:xfrm rot="5400000">
            <a:off x="8588188" y="5506108"/>
            <a:ext cx="2088232" cy="615553"/>
          </a:xfrm>
          <a:prstGeom prst="rect">
            <a:avLst/>
          </a:prstGeom>
        </p:spPr>
        <p:txBody>
          <a:bodyPr wrap="square">
            <a:spAutoFit/>
          </a:bodyPr>
          <a:lstStyle/>
          <a:p>
            <a:pPr>
              <a:defRPr/>
            </a:pPr>
            <a:br>
              <a:rPr lang="en-US" sz="1600" b="1" dirty="0">
                <a:latin typeface="Times New Roman" panose="02020603050405020304" pitchFamily="18" charset="0"/>
                <a:cs typeface="Times New Roman" panose="02020603050405020304" pitchFamily="18" charset="0"/>
              </a:rPr>
            </a:br>
            <a:r>
              <a:rPr lang="en-US" sz="1600" b="1" dirty="0">
                <a:latin typeface="Times New Roman" panose="02020603050405020304" pitchFamily="18" charset="0"/>
                <a:cs typeface="Times New Roman" panose="02020603050405020304" pitchFamily="18" charset="0"/>
              </a:rPr>
              <a:t>w</a:t>
            </a:r>
            <a:r>
              <a:rPr lang="en-US" b="1" dirty="0">
                <a:latin typeface="Times New Roman" panose="02020603050405020304" pitchFamily="18" charset="0"/>
                <a:cs typeface="Times New Roman" panose="02020603050405020304" pitchFamily="18" charset="0"/>
              </a:rPr>
              <a:t>ww.Ravanpoint.ir</a:t>
            </a:r>
            <a:endParaRPr lang="en-GB"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886240"/>
      </p:ext>
    </p:extLst>
  </p:cSld>
  <p:clrMapOvr>
    <a:masterClrMapping/>
  </p:clrMapOvr>
  <p:transition>
    <p:wipe di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7"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EB35D15-43AD-4E18-BB07-0249036D3975}"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3334964618"/>
      </p:ext>
    </p:extLst>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Rectangle 3">
            <a:extLst>
              <a:ext uri="{FF2B5EF4-FFF2-40B4-BE49-F238E27FC236}">
                <a16:creationId xmlns:a16="http://schemas.microsoft.com/office/drawing/2014/main" id="{9E2C6857-D621-477A-87D6-5CA580EF509B}"/>
              </a:ext>
            </a:extLst>
          </p:cNvPr>
          <p:cNvSpPr/>
          <p:nvPr userDrawn="1"/>
        </p:nvSpPr>
        <p:spPr>
          <a:xfrm rot="5400000">
            <a:off x="8588188" y="5506108"/>
            <a:ext cx="2088232" cy="615553"/>
          </a:xfrm>
          <a:prstGeom prst="rect">
            <a:avLst/>
          </a:prstGeom>
        </p:spPr>
        <p:txBody>
          <a:bodyPr wrap="square">
            <a:spAutoFit/>
          </a:bodyPr>
          <a:lstStyle/>
          <a:p>
            <a:pPr eaLnBrk="0" hangingPunct="0">
              <a:defRPr/>
            </a:pPr>
            <a:br>
              <a:rPr lang="en-US" sz="1600" b="1" dirty="0">
                <a:solidFill>
                  <a:prstClr val="black"/>
                </a:solidFill>
                <a:latin typeface="Times New Roman" panose="02020603050405020304" pitchFamily="18" charset="0"/>
                <a:cs typeface="Times New Roman" panose="02020603050405020304" pitchFamily="18" charset="0"/>
              </a:rPr>
            </a:br>
            <a:r>
              <a:rPr lang="en-US" sz="1600" b="1" dirty="0">
                <a:solidFill>
                  <a:prstClr val="black"/>
                </a:solidFill>
                <a:latin typeface="Times New Roman" panose="02020603050405020304" pitchFamily="18" charset="0"/>
                <a:cs typeface="Times New Roman" panose="02020603050405020304" pitchFamily="18" charset="0"/>
              </a:rPr>
              <a:t>w</a:t>
            </a:r>
            <a:r>
              <a:rPr lang="en-US" b="1" dirty="0">
                <a:solidFill>
                  <a:prstClr val="black"/>
                </a:solidFill>
                <a:latin typeface="Times New Roman" panose="02020603050405020304" pitchFamily="18" charset="0"/>
                <a:cs typeface="Times New Roman" panose="02020603050405020304" pitchFamily="18" charset="0"/>
              </a:rPr>
              <a:t>ww.Ravanpoint.ir</a:t>
            </a:r>
            <a:endParaRPr lang="en-GB"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8376961"/>
      </p:ext>
    </p:extLst>
  </p:cSld>
  <p:clrMapOvr>
    <a:masterClrMapping/>
  </p:clrMapOvr>
  <p:transition>
    <p:cut/>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7"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CF4556CC-ECC1-4A5B-ABC0-E12E42A800E6}"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1908460597"/>
      </p:ext>
    </p:extLst>
  </p:cSld>
  <p:clrMapOvr>
    <a:masterClrMapping/>
  </p:clrMapOvr>
  <p:transition>
    <p:wipe di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C72F292-EE0A-4854-8332-6347ED20EC1F}"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1127920447"/>
      </p:ext>
    </p:extLst>
  </p:cSld>
  <p:clrMapOvr>
    <a:masterClrMapping/>
  </p:clrMapOvr>
  <p:transition>
    <p:wipe di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DAD7E3D-B7B3-4000-9392-CF790579B410}"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2851148454"/>
      </p:ext>
    </p:extLst>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216697"/>
      </p:ext>
    </p:extLst>
  </p:cSld>
  <p:clrMapOvr>
    <a:masterClrMapping/>
  </p:clrMapOvr>
  <p:transition>
    <p:cu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Content Placeholder 2"/>
          <p:cNvSpPr>
            <a:spLocks noGrp="1"/>
          </p:cNvSpPr>
          <p:nvPr>
            <p:ph sz="half" idx="1"/>
          </p:nvPr>
        </p:nvSpPr>
        <p:spPr>
          <a:xfrm>
            <a:off x="179388" y="1341438"/>
            <a:ext cx="4405312" cy="51101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Content Placeholder 3"/>
          <p:cNvSpPr>
            <a:spLocks noGrp="1"/>
          </p:cNvSpPr>
          <p:nvPr>
            <p:ph sz="half" idx="2"/>
          </p:nvPr>
        </p:nvSpPr>
        <p:spPr>
          <a:xfrm>
            <a:off x="4737100" y="1341438"/>
            <a:ext cx="4406900" cy="51101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Tree>
    <p:extLst>
      <p:ext uri="{BB962C8B-B14F-4D97-AF65-F5344CB8AC3E}">
        <p14:creationId xmlns:p14="http://schemas.microsoft.com/office/powerpoint/2010/main" val="706655877"/>
      </p:ext>
    </p:extLst>
  </p:cSld>
  <p:clrMapOvr>
    <a:masterClrMapping/>
  </p:clrMapOvr>
  <p:transition>
    <p:cu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Tree>
    <p:extLst>
      <p:ext uri="{BB962C8B-B14F-4D97-AF65-F5344CB8AC3E}">
        <p14:creationId xmlns:p14="http://schemas.microsoft.com/office/powerpoint/2010/main" val="1295422759"/>
      </p:ext>
    </p:extLst>
  </p:cSld>
  <p:clrMapOvr>
    <a:masterClrMapping/>
  </p:clrMapOvr>
  <p:transition>
    <p:cu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Tree>
    <p:extLst>
      <p:ext uri="{BB962C8B-B14F-4D97-AF65-F5344CB8AC3E}">
        <p14:creationId xmlns:p14="http://schemas.microsoft.com/office/powerpoint/2010/main" val="1923601549"/>
      </p:ext>
    </p:extLst>
  </p:cSld>
  <p:clrMapOvr>
    <a:masterClrMapping/>
  </p:clrMapOvr>
  <p:transition>
    <p:cu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57259380"/>
      </p:ext>
    </p:extLst>
  </p:cSld>
  <p:clrMapOvr>
    <a:masterClrMapping/>
  </p:clrMapOvr>
  <p:transition>
    <p:cu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52856620"/>
      </p:ext>
    </p:extLst>
  </p:cSld>
  <p:clrMapOvr>
    <a:masterClrMapping/>
  </p:clrMapOvr>
  <p:transition>
    <p:cu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27041249"/>
      </p:ext>
    </p:extLst>
  </p:cSld>
  <p:clrMapOvr>
    <a:masterClrMapping/>
  </p:clrMapOvr>
  <p:transition>
    <p:cu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B112FC09-90FB-44DF-B829-EA1579CB5FC6}"/>
              </a:ext>
            </a:extLst>
          </p:cNvPr>
          <p:cNvSpPr>
            <a:spLocks noGrp="1" noChangeArrowheads="1"/>
          </p:cNvSpPr>
          <p:nvPr>
            <p:ph type="title"/>
          </p:nvPr>
        </p:nvSpPr>
        <p:spPr bwMode="auto">
          <a:xfrm>
            <a:off x="1116013" y="0"/>
            <a:ext cx="6911975" cy="11255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099" name="Rectangle 3">
            <a:extLst>
              <a:ext uri="{FF2B5EF4-FFF2-40B4-BE49-F238E27FC236}">
                <a16:creationId xmlns:a16="http://schemas.microsoft.com/office/drawing/2014/main" id="{010C4A10-1F31-430D-B775-51F9CBA59B0A}"/>
              </a:ext>
            </a:extLst>
          </p:cNvPr>
          <p:cNvSpPr>
            <a:spLocks noGrp="1" noChangeArrowheads="1"/>
          </p:cNvSpPr>
          <p:nvPr>
            <p:ph type="body" idx="1"/>
          </p:nvPr>
        </p:nvSpPr>
        <p:spPr bwMode="auto">
          <a:xfrm>
            <a:off x="179388" y="1341438"/>
            <a:ext cx="8964612" cy="51101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cut/>
  </p:transition>
  <p:txStyles>
    <p:titleStyle>
      <a:lvl1pPr algn="ctr" rtl="1" eaLnBrk="0" fontAlgn="base" hangingPunct="0">
        <a:spcBef>
          <a:spcPct val="0"/>
        </a:spcBef>
        <a:spcAft>
          <a:spcPct val="0"/>
        </a:spcAft>
        <a:defRPr sz="3600" b="1">
          <a:solidFill>
            <a:srgbClr val="FFFF00"/>
          </a:solidFill>
          <a:effectLst>
            <a:outerShdw blurRad="38100" dist="38100" dir="2700000" algn="tl">
              <a:srgbClr val="000000"/>
            </a:outerShdw>
          </a:effectLst>
          <a:latin typeface="+mj-lt"/>
          <a:ea typeface="+mj-ea"/>
          <a:cs typeface="+mj-cs"/>
        </a:defRPr>
      </a:lvl1pPr>
      <a:lvl2pPr algn="ctr" rtl="1" eaLnBrk="0" fontAlgn="base" hangingPunct="0">
        <a:spcBef>
          <a:spcPct val="0"/>
        </a:spcBef>
        <a:spcAft>
          <a:spcPct val="0"/>
        </a:spcAft>
        <a:defRPr sz="3600" b="1">
          <a:solidFill>
            <a:srgbClr val="FFFF00"/>
          </a:solidFill>
          <a:effectLst>
            <a:outerShdw blurRad="38100" dist="38100" dir="2700000" algn="tl">
              <a:srgbClr val="000000"/>
            </a:outerShdw>
          </a:effectLst>
          <a:latin typeface="Tahoma" pitchFamily="34" charset="0"/>
          <a:cs typeface="B Titr" pitchFamily="2" charset="-78"/>
        </a:defRPr>
      </a:lvl2pPr>
      <a:lvl3pPr algn="ctr" rtl="1" eaLnBrk="0" fontAlgn="base" hangingPunct="0">
        <a:spcBef>
          <a:spcPct val="0"/>
        </a:spcBef>
        <a:spcAft>
          <a:spcPct val="0"/>
        </a:spcAft>
        <a:defRPr sz="3600" b="1">
          <a:solidFill>
            <a:srgbClr val="FFFF00"/>
          </a:solidFill>
          <a:effectLst>
            <a:outerShdw blurRad="38100" dist="38100" dir="2700000" algn="tl">
              <a:srgbClr val="000000"/>
            </a:outerShdw>
          </a:effectLst>
          <a:latin typeface="Tahoma" pitchFamily="34" charset="0"/>
          <a:cs typeface="B Titr" pitchFamily="2" charset="-78"/>
        </a:defRPr>
      </a:lvl3pPr>
      <a:lvl4pPr algn="ctr" rtl="1" eaLnBrk="0" fontAlgn="base" hangingPunct="0">
        <a:spcBef>
          <a:spcPct val="0"/>
        </a:spcBef>
        <a:spcAft>
          <a:spcPct val="0"/>
        </a:spcAft>
        <a:defRPr sz="3600" b="1">
          <a:solidFill>
            <a:srgbClr val="FFFF00"/>
          </a:solidFill>
          <a:effectLst>
            <a:outerShdw blurRad="38100" dist="38100" dir="2700000" algn="tl">
              <a:srgbClr val="000000"/>
            </a:outerShdw>
          </a:effectLst>
          <a:latin typeface="Tahoma" pitchFamily="34" charset="0"/>
          <a:cs typeface="B Titr" pitchFamily="2" charset="-78"/>
        </a:defRPr>
      </a:lvl4pPr>
      <a:lvl5pPr algn="ctr" rtl="1" eaLnBrk="0" fontAlgn="base" hangingPunct="0">
        <a:spcBef>
          <a:spcPct val="0"/>
        </a:spcBef>
        <a:spcAft>
          <a:spcPct val="0"/>
        </a:spcAft>
        <a:defRPr sz="3600" b="1">
          <a:solidFill>
            <a:srgbClr val="FFFF00"/>
          </a:solidFill>
          <a:effectLst>
            <a:outerShdw blurRad="38100" dist="38100" dir="2700000" algn="tl">
              <a:srgbClr val="000000"/>
            </a:outerShdw>
          </a:effectLst>
          <a:latin typeface="Tahoma" pitchFamily="34" charset="0"/>
          <a:cs typeface="B Titr" pitchFamily="2" charset="-78"/>
        </a:defRPr>
      </a:lvl5pPr>
      <a:lvl6pPr marL="457200" algn="ctr" rtl="1" fontAlgn="base">
        <a:spcBef>
          <a:spcPct val="0"/>
        </a:spcBef>
        <a:spcAft>
          <a:spcPct val="0"/>
        </a:spcAft>
        <a:defRPr sz="3600" b="1">
          <a:solidFill>
            <a:srgbClr val="FFFF00"/>
          </a:solidFill>
          <a:effectLst>
            <a:outerShdw blurRad="38100" dist="38100" dir="2700000" algn="tl">
              <a:srgbClr val="000000"/>
            </a:outerShdw>
          </a:effectLst>
          <a:latin typeface="Tahoma" pitchFamily="34" charset="0"/>
          <a:cs typeface="B Titr" pitchFamily="2" charset="-78"/>
        </a:defRPr>
      </a:lvl6pPr>
      <a:lvl7pPr marL="914400" algn="ctr" rtl="1" fontAlgn="base">
        <a:spcBef>
          <a:spcPct val="0"/>
        </a:spcBef>
        <a:spcAft>
          <a:spcPct val="0"/>
        </a:spcAft>
        <a:defRPr sz="3600" b="1">
          <a:solidFill>
            <a:srgbClr val="FFFF00"/>
          </a:solidFill>
          <a:effectLst>
            <a:outerShdw blurRad="38100" dist="38100" dir="2700000" algn="tl">
              <a:srgbClr val="000000"/>
            </a:outerShdw>
          </a:effectLst>
          <a:latin typeface="Tahoma" pitchFamily="34" charset="0"/>
          <a:cs typeface="B Titr" pitchFamily="2" charset="-78"/>
        </a:defRPr>
      </a:lvl7pPr>
      <a:lvl8pPr marL="1371600" algn="ctr" rtl="1" fontAlgn="base">
        <a:spcBef>
          <a:spcPct val="0"/>
        </a:spcBef>
        <a:spcAft>
          <a:spcPct val="0"/>
        </a:spcAft>
        <a:defRPr sz="3600" b="1">
          <a:solidFill>
            <a:srgbClr val="FFFF00"/>
          </a:solidFill>
          <a:effectLst>
            <a:outerShdw blurRad="38100" dist="38100" dir="2700000" algn="tl">
              <a:srgbClr val="000000"/>
            </a:outerShdw>
          </a:effectLst>
          <a:latin typeface="Tahoma" pitchFamily="34" charset="0"/>
          <a:cs typeface="B Titr" pitchFamily="2" charset="-78"/>
        </a:defRPr>
      </a:lvl8pPr>
      <a:lvl9pPr marL="1828800" algn="ctr" rtl="1" fontAlgn="base">
        <a:spcBef>
          <a:spcPct val="0"/>
        </a:spcBef>
        <a:spcAft>
          <a:spcPct val="0"/>
        </a:spcAft>
        <a:defRPr sz="3600" b="1">
          <a:solidFill>
            <a:srgbClr val="FFFF00"/>
          </a:solidFill>
          <a:effectLst>
            <a:outerShdw blurRad="38100" dist="38100" dir="2700000" algn="tl">
              <a:srgbClr val="000000"/>
            </a:outerShdw>
          </a:effectLst>
          <a:latin typeface="Tahoma" pitchFamily="34" charset="0"/>
          <a:cs typeface="B Titr" pitchFamily="2" charset="-78"/>
        </a:defRPr>
      </a:lvl9pPr>
    </p:titleStyle>
    <p:bodyStyle>
      <a:lvl1pPr marL="342900" indent="-342900" algn="just" rtl="1" eaLnBrk="0" fontAlgn="base" hangingPunct="0">
        <a:lnSpc>
          <a:spcPct val="125000"/>
        </a:lnSpc>
        <a:spcBef>
          <a:spcPct val="45000"/>
        </a:spcBef>
        <a:spcAft>
          <a:spcPct val="0"/>
        </a:spcAft>
        <a:buClr>
          <a:schemeClr val="hlink"/>
        </a:buClr>
        <a:buSzPct val="120000"/>
        <a:defRPr sz="3600">
          <a:solidFill>
            <a:schemeClr val="tx2"/>
          </a:solidFill>
          <a:effectLst>
            <a:outerShdw blurRad="38100" dist="38100" dir="2700000" algn="tl">
              <a:srgbClr val="000000"/>
            </a:outerShdw>
          </a:effectLst>
          <a:latin typeface="+mn-lt"/>
          <a:ea typeface="+mn-ea"/>
          <a:cs typeface="+mn-cs"/>
        </a:defRPr>
      </a:lvl1pPr>
      <a:lvl2pPr marL="742950" indent="-285750" algn="just" rtl="1" eaLnBrk="0" fontAlgn="base" hangingPunct="0">
        <a:lnSpc>
          <a:spcPct val="125000"/>
        </a:lnSpc>
        <a:spcBef>
          <a:spcPct val="45000"/>
        </a:spcBef>
        <a:spcAft>
          <a:spcPct val="0"/>
        </a:spcAft>
        <a:buFont typeface="Tahoma" panose="020B0604030504040204" pitchFamily="34" charset="0"/>
        <a:defRPr sz="3600">
          <a:solidFill>
            <a:schemeClr val="tx2"/>
          </a:solidFill>
          <a:effectLst>
            <a:outerShdw blurRad="38100" dist="38100" dir="2700000" algn="tl">
              <a:srgbClr val="000000"/>
            </a:outerShdw>
          </a:effectLst>
          <a:latin typeface="+mn-lt"/>
          <a:cs typeface="+mn-cs"/>
        </a:defRPr>
      </a:lvl2pPr>
      <a:lvl3pPr marL="1143000" indent="-228600" algn="just" rtl="1" eaLnBrk="0" fontAlgn="base" hangingPunct="0">
        <a:lnSpc>
          <a:spcPct val="125000"/>
        </a:lnSpc>
        <a:spcBef>
          <a:spcPct val="45000"/>
        </a:spcBef>
        <a:spcAft>
          <a:spcPct val="0"/>
        </a:spcAft>
        <a:buClr>
          <a:schemeClr val="hlink"/>
        </a:buClr>
        <a:buSzPct val="120000"/>
        <a:defRPr sz="3600">
          <a:solidFill>
            <a:schemeClr val="tx2"/>
          </a:solidFill>
          <a:effectLst>
            <a:outerShdw blurRad="38100" dist="38100" dir="2700000" algn="tl">
              <a:srgbClr val="000000"/>
            </a:outerShdw>
          </a:effectLst>
          <a:latin typeface="+mn-lt"/>
          <a:cs typeface="+mn-cs"/>
        </a:defRPr>
      </a:lvl3pPr>
      <a:lvl4pPr marL="1600200" indent="-228600" algn="just" rtl="1" eaLnBrk="0" fontAlgn="base" hangingPunct="0">
        <a:lnSpc>
          <a:spcPct val="125000"/>
        </a:lnSpc>
        <a:spcBef>
          <a:spcPct val="45000"/>
        </a:spcBef>
        <a:spcAft>
          <a:spcPct val="0"/>
        </a:spcAft>
        <a:buFont typeface="Tahoma" panose="020B0604030504040204" pitchFamily="34" charset="0"/>
        <a:defRPr sz="3600">
          <a:solidFill>
            <a:schemeClr val="tx2"/>
          </a:solidFill>
          <a:effectLst>
            <a:outerShdw blurRad="38100" dist="38100" dir="2700000" algn="tl">
              <a:srgbClr val="000000"/>
            </a:outerShdw>
          </a:effectLst>
          <a:latin typeface="+mn-lt"/>
          <a:cs typeface="+mn-cs"/>
        </a:defRPr>
      </a:lvl4pPr>
      <a:lvl5pPr marL="2057400" indent="-228600" algn="just" rtl="1" eaLnBrk="0" fontAlgn="base" hangingPunct="0">
        <a:lnSpc>
          <a:spcPct val="125000"/>
        </a:lnSpc>
        <a:spcBef>
          <a:spcPct val="45000"/>
        </a:spcBef>
        <a:spcAft>
          <a:spcPct val="0"/>
        </a:spcAft>
        <a:buClr>
          <a:schemeClr val="hlink"/>
        </a:buClr>
        <a:buSzPct val="80000"/>
        <a:buFont typeface="Wingdings" panose="05000000000000000000" pitchFamily="2" charset="2"/>
        <a:defRPr sz="3600">
          <a:solidFill>
            <a:schemeClr val="tx2"/>
          </a:solidFill>
          <a:effectLst>
            <a:outerShdw blurRad="38100" dist="38100" dir="2700000" algn="tl">
              <a:srgbClr val="000000"/>
            </a:outerShdw>
          </a:effectLst>
          <a:latin typeface="+mn-lt"/>
          <a:cs typeface="+mn-cs"/>
        </a:defRPr>
      </a:lvl5pPr>
      <a:lvl6pPr marL="2514600" indent="-228600" algn="just" rtl="1" fontAlgn="base">
        <a:lnSpc>
          <a:spcPct val="125000"/>
        </a:lnSpc>
        <a:spcBef>
          <a:spcPct val="45000"/>
        </a:spcBef>
        <a:spcAft>
          <a:spcPct val="0"/>
        </a:spcAft>
        <a:buClr>
          <a:schemeClr val="hlink"/>
        </a:buClr>
        <a:buSzPct val="80000"/>
        <a:buFont typeface="Wingdings" pitchFamily="2" charset="2"/>
        <a:defRPr sz="3600">
          <a:solidFill>
            <a:schemeClr val="tx2"/>
          </a:solidFill>
          <a:effectLst>
            <a:outerShdw blurRad="38100" dist="38100" dir="2700000" algn="tl">
              <a:srgbClr val="000000"/>
            </a:outerShdw>
          </a:effectLst>
          <a:latin typeface="+mn-lt"/>
          <a:cs typeface="+mn-cs"/>
        </a:defRPr>
      </a:lvl6pPr>
      <a:lvl7pPr marL="2971800" indent="-228600" algn="just" rtl="1" fontAlgn="base">
        <a:lnSpc>
          <a:spcPct val="125000"/>
        </a:lnSpc>
        <a:spcBef>
          <a:spcPct val="45000"/>
        </a:spcBef>
        <a:spcAft>
          <a:spcPct val="0"/>
        </a:spcAft>
        <a:buClr>
          <a:schemeClr val="hlink"/>
        </a:buClr>
        <a:buSzPct val="80000"/>
        <a:buFont typeface="Wingdings" pitchFamily="2" charset="2"/>
        <a:defRPr sz="3600">
          <a:solidFill>
            <a:schemeClr val="tx2"/>
          </a:solidFill>
          <a:effectLst>
            <a:outerShdw blurRad="38100" dist="38100" dir="2700000" algn="tl">
              <a:srgbClr val="000000"/>
            </a:outerShdw>
          </a:effectLst>
          <a:latin typeface="+mn-lt"/>
          <a:cs typeface="+mn-cs"/>
        </a:defRPr>
      </a:lvl7pPr>
      <a:lvl8pPr marL="3429000" indent="-228600" algn="just" rtl="1" fontAlgn="base">
        <a:lnSpc>
          <a:spcPct val="125000"/>
        </a:lnSpc>
        <a:spcBef>
          <a:spcPct val="45000"/>
        </a:spcBef>
        <a:spcAft>
          <a:spcPct val="0"/>
        </a:spcAft>
        <a:buClr>
          <a:schemeClr val="hlink"/>
        </a:buClr>
        <a:buSzPct val="80000"/>
        <a:buFont typeface="Wingdings" pitchFamily="2" charset="2"/>
        <a:defRPr sz="3600">
          <a:solidFill>
            <a:schemeClr val="tx2"/>
          </a:solidFill>
          <a:effectLst>
            <a:outerShdw blurRad="38100" dist="38100" dir="2700000" algn="tl">
              <a:srgbClr val="000000"/>
            </a:outerShdw>
          </a:effectLst>
          <a:latin typeface="+mn-lt"/>
          <a:cs typeface="+mn-cs"/>
        </a:defRPr>
      </a:lvl8pPr>
      <a:lvl9pPr marL="3886200" indent="-228600" algn="just" rtl="1" fontAlgn="base">
        <a:lnSpc>
          <a:spcPct val="125000"/>
        </a:lnSpc>
        <a:spcBef>
          <a:spcPct val="45000"/>
        </a:spcBef>
        <a:spcAft>
          <a:spcPct val="0"/>
        </a:spcAft>
        <a:buClr>
          <a:schemeClr val="hlink"/>
        </a:buClr>
        <a:buSzPct val="80000"/>
        <a:buFont typeface="Wingdings" pitchFamily="2" charset="2"/>
        <a:defRPr sz="3600">
          <a:solidFill>
            <a:schemeClr val="tx2"/>
          </a:solidFill>
          <a:effectLst>
            <a:outerShdw blurRad="38100" dist="38100" dir="2700000" algn="tl">
              <a:srgbClr val="000000"/>
            </a:outerShdw>
          </a:effectLst>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566738" y="1752600"/>
            <a:ext cx="8001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6 w 1000"/>
              <a:gd name="T3" fmla="*/ 0 h 1000"/>
              <a:gd name="T4" fmla="*/ 2147483646 w 1000"/>
              <a:gd name="T5" fmla="*/ 11998354 h 1000"/>
              <a:gd name="T6" fmla="*/ 0 w 1000"/>
              <a:gd name="T7" fmla="*/ 11998354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1030"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eaLnBrk="1" hangingPunct="1">
              <a:defRPr sz="1200"/>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1031"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eaLnBrk="1" hangingPunct="1">
              <a:defRPr sz="1200"/>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1032"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0" eaLnBrk="1" hangingPunct="1">
              <a:defRPr sz="1200"/>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EBDADBA-29F1-45EB-8809-D9246A9B6932}"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2791728966"/>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898" decel="100000" fill="hold"/>
                                        <p:tgtEl>
                                          <p:spTgt spid="1026"/>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026"/>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027">
                                            <p:txEl>
                                              <p:pRg st="0" end="0"/>
                                            </p:txEl>
                                          </p:spTgt>
                                        </p:tgtEl>
                                        <p:attrNameLst>
                                          <p:attrName>style.visibility</p:attrName>
                                        </p:attrNameLst>
                                      </p:cBhvr>
                                      <p:to>
                                        <p:strVal val="visible"/>
                                      </p:to>
                                    </p:set>
                                    <p:animEffect transition="in" filter="fade">
                                      <p:cBhvr>
                                        <p:cTn id="15" dur="1000"/>
                                        <p:tgtEl>
                                          <p:spTgt spid="1027">
                                            <p:txEl>
                                              <p:pRg st="0" end="0"/>
                                            </p:txEl>
                                          </p:spTgt>
                                        </p:tgtEl>
                                      </p:cBhvr>
                                    </p:animEffect>
                                    <p:anim calcmode="lin" valueType="num">
                                      <p:cBhvr>
                                        <p:cTn id="16" dur="1000" fill="hold"/>
                                        <p:tgtEl>
                                          <p:spTgt spid="1027">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027">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027">
                                            <p:txEl>
                                              <p:pRg st="0" end="0"/>
                                            </p:txEl>
                                          </p:spTgt>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1027">
                                            <p:txEl>
                                              <p:pRg st="1" end="1"/>
                                            </p:txEl>
                                          </p:spTgt>
                                        </p:tgtEl>
                                        <p:attrNameLst>
                                          <p:attrName>style.visibility</p:attrName>
                                        </p:attrNameLst>
                                      </p:cBhvr>
                                      <p:to>
                                        <p:strVal val="visible"/>
                                      </p:to>
                                    </p:set>
                                    <p:animEffect transition="in" filter="fade">
                                      <p:cBhvr>
                                        <p:cTn id="21" dur="1000"/>
                                        <p:tgtEl>
                                          <p:spTgt spid="1027">
                                            <p:txEl>
                                              <p:pRg st="1" end="1"/>
                                            </p:txEl>
                                          </p:spTgt>
                                        </p:tgtEl>
                                      </p:cBhvr>
                                    </p:animEffect>
                                    <p:anim calcmode="lin" valueType="num">
                                      <p:cBhvr>
                                        <p:cTn id="22" dur="1000" fill="hold"/>
                                        <p:tgtEl>
                                          <p:spTgt spid="1027">
                                            <p:txEl>
                                              <p:pRg st="1" end="1"/>
                                            </p:txEl>
                                          </p:spTgt>
                                        </p:tgtEl>
                                        <p:attrNameLst>
                                          <p:attrName>ppt_x</p:attrName>
                                        </p:attrNameLst>
                                      </p:cBhvr>
                                      <p:tavLst>
                                        <p:tav tm="0">
                                          <p:val>
                                            <p:strVal val="#ppt_x"/>
                                          </p:val>
                                        </p:tav>
                                        <p:tav tm="100000">
                                          <p:val>
                                            <p:strVal val="#ppt_x"/>
                                          </p:val>
                                        </p:tav>
                                      </p:tavLst>
                                    </p:anim>
                                    <p:anim calcmode="lin" valueType="num">
                                      <p:cBhvr>
                                        <p:cTn id="23" dur="898" decel="100000" fill="hold"/>
                                        <p:tgtEl>
                                          <p:spTgt spid="1027">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898"/>
                                          </p:stCondLst>
                                        </p:cTn>
                                        <p:tgtEl>
                                          <p:spTgt spid="1027">
                                            <p:txEl>
                                              <p:pRg st="1" end="1"/>
                                            </p:txEl>
                                          </p:spTgt>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1027">
                                            <p:txEl>
                                              <p:pRg st="2" end="2"/>
                                            </p:txEl>
                                          </p:spTgt>
                                        </p:tgtEl>
                                        <p:attrNameLst>
                                          <p:attrName>style.visibility</p:attrName>
                                        </p:attrNameLst>
                                      </p:cBhvr>
                                      <p:to>
                                        <p:strVal val="visible"/>
                                      </p:to>
                                    </p:set>
                                    <p:animEffect transition="in" filter="fade">
                                      <p:cBhvr>
                                        <p:cTn id="27" dur="1000"/>
                                        <p:tgtEl>
                                          <p:spTgt spid="1027">
                                            <p:txEl>
                                              <p:pRg st="2" end="2"/>
                                            </p:txEl>
                                          </p:spTgt>
                                        </p:tgtEl>
                                      </p:cBhvr>
                                    </p:animEffect>
                                    <p:anim calcmode="lin" valueType="num">
                                      <p:cBhvr>
                                        <p:cTn id="28" dur="1000" fill="hold"/>
                                        <p:tgtEl>
                                          <p:spTgt spid="1027">
                                            <p:txEl>
                                              <p:pRg st="2" end="2"/>
                                            </p:txEl>
                                          </p:spTgt>
                                        </p:tgtEl>
                                        <p:attrNameLst>
                                          <p:attrName>ppt_x</p:attrName>
                                        </p:attrNameLst>
                                      </p:cBhvr>
                                      <p:tavLst>
                                        <p:tav tm="0">
                                          <p:val>
                                            <p:strVal val="#ppt_x"/>
                                          </p:val>
                                        </p:tav>
                                        <p:tav tm="100000">
                                          <p:val>
                                            <p:strVal val="#ppt_x"/>
                                          </p:val>
                                        </p:tav>
                                      </p:tavLst>
                                    </p:anim>
                                    <p:anim calcmode="lin" valueType="num">
                                      <p:cBhvr>
                                        <p:cTn id="29" dur="898" decel="100000" fill="hold"/>
                                        <p:tgtEl>
                                          <p:spTgt spid="1027">
                                            <p:txEl>
                                              <p:pRg st="2" end="2"/>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898"/>
                                          </p:stCondLst>
                                        </p:cTn>
                                        <p:tgtEl>
                                          <p:spTgt spid="1027">
                                            <p:txEl>
                                              <p:pRg st="2" end="2"/>
                                            </p:txEl>
                                          </p:spTgt>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1027">
                                            <p:txEl>
                                              <p:pRg st="3" end="3"/>
                                            </p:txEl>
                                          </p:spTgt>
                                        </p:tgtEl>
                                        <p:attrNameLst>
                                          <p:attrName>style.visibility</p:attrName>
                                        </p:attrNameLst>
                                      </p:cBhvr>
                                      <p:to>
                                        <p:strVal val="visible"/>
                                      </p:to>
                                    </p:set>
                                    <p:animEffect transition="in" filter="fade">
                                      <p:cBhvr>
                                        <p:cTn id="33" dur="1000"/>
                                        <p:tgtEl>
                                          <p:spTgt spid="1027">
                                            <p:txEl>
                                              <p:pRg st="3" end="3"/>
                                            </p:txEl>
                                          </p:spTgt>
                                        </p:tgtEl>
                                      </p:cBhvr>
                                    </p:animEffect>
                                    <p:anim calcmode="lin" valueType="num">
                                      <p:cBhvr>
                                        <p:cTn id="34" dur="1000" fill="hold"/>
                                        <p:tgtEl>
                                          <p:spTgt spid="1027">
                                            <p:txEl>
                                              <p:pRg st="3" end="3"/>
                                            </p:txEl>
                                          </p:spTgt>
                                        </p:tgtEl>
                                        <p:attrNameLst>
                                          <p:attrName>ppt_x</p:attrName>
                                        </p:attrNameLst>
                                      </p:cBhvr>
                                      <p:tavLst>
                                        <p:tav tm="0">
                                          <p:val>
                                            <p:strVal val="#ppt_x"/>
                                          </p:val>
                                        </p:tav>
                                        <p:tav tm="100000">
                                          <p:val>
                                            <p:strVal val="#ppt_x"/>
                                          </p:val>
                                        </p:tav>
                                      </p:tavLst>
                                    </p:anim>
                                    <p:anim calcmode="lin" valueType="num">
                                      <p:cBhvr>
                                        <p:cTn id="35" dur="898" decel="100000" fill="hold"/>
                                        <p:tgtEl>
                                          <p:spTgt spid="1027">
                                            <p:txEl>
                                              <p:pRg st="3" end="3"/>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898"/>
                                          </p:stCondLst>
                                        </p:cTn>
                                        <p:tgtEl>
                                          <p:spTgt spid="1027">
                                            <p:txEl>
                                              <p:pRg st="3" end="3"/>
                                            </p:txEl>
                                          </p:spTgt>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1027">
                                            <p:txEl>
                                              <p:pRg st="4" end="4"/>
                                            </p:txEl>
                                          </p:spTgt>
                                        </p:tgtEl>
                                        <p:attrNameLst>
                                          <p:attrName>style.visibility</p:attrName>
                                        </p:attrNameLst>
                                      </p:cBhvr>
                                      <p:to>
                                        <p:strVal val="visible"/>
                                      </p:to>
                                    </p:set>
                                    <p:animEffect transition="in" filter="fade">
                                      <p:cBhvr>
                                        <p:cTn id="39" dur="1000"/>
                                        <p:tgtEl>
                                          <p:spTgt spid="1027">
                                            <p:txEl>
                                              <p:pRg st="4" end="4"/>
                                            </p:txEl>
                                          </p:spTgt>
                                        </p:tgtEl>
                                      </p:cBhvr>
                                    </p:animEffect>
                                    <p:anim calcmode="lin" valueType="num">
                                      <p:cBhvr>
                                        <p:cTn id="40" dur="1000" fill="hold"/>
                                        <p:tgtEl>
                                          <p:spTgt spid="1027">
                                            <p:txEl>
                                              <p:pRg st="4" end="4"/>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1027">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1027">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build="p">
        <p:tmplLst>
          <p:tmpl lvl="1">
            <p:tnLst>
              <p:par>
                <p:cTn presetID="37"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 lvl="2">
            <p:tnLst>
              <p:par>
                <p:cTn presetID="37"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 lvl="3">
            <p:tnLst>
              <p:par>
                <p:cTn presetID="37"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 lvl="4">
            <p:tnLst>
              <p:par>
                <p:cTn presetID="37"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 lvl="5">
            <p:tnLst>
              <p:par>
                <p:cTn presetID="37"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Lst>
      </p:bldP>
    </p:bldLst>
  </p:timing>
  <p:txStyles>
    <p:titleStyle>
      <a:lvl1pPr algn="l" rtl="1" eaLnBrk="0" fontAlgn="base" hangingPunct="0">
        <a:spcBef>
          <a:spcPct val="0"/>
        </a:spcBef>
        <a:spcAft>
          <a:spcPct val="0"/>
        </a:spcAft>
        <a:defRPr sz="3800">
          <a:solidFill>
            <a:schemeClr val="tx2"/>
          </a:solidFill>
          <a:latin typeface="+mj-lt"/>
          <a:ea typeface="+mj-ea"/>
          <a:cs typeface="+mj-cs"/>
        </a:defRPr>
      </a:lvl1pPr>
      <a:lvl2pPr algn="l" rtl="1" eaLnBrk="0" fontAlgn="base" hangingPunct="0">
        <a:spcBef>
          <a:spcPct val="0"/>
        </a:spcBef>
        <a:spcAft>
          <a:spcPct val="0"/>
        </a:spcAft>
        <a:defRPr sz="3800">
          <a:solidFill>
            <a:schemeClr val="tx2"/>
          </a:solidFill>
          <a:latin typeface="Verdana" pitchFamily="34" charset="0"/>
          <a:cs typeface="Arial" pitchFamily="34" charset="0"/>
        </a:defRPr>
      </a:lvl2pPr>
      <a:lvl3pPr algn="l" rtl="1" eaLnBrk="0" fontAlgn="base" hangingPunct="0">
        <a:spcBef>
          <a:spcPct val="0"/>
        </a:spcBef>
        <a:spcAft>
          <a:spcPct val="0"/>
        </a:spcAft>
        <a:defRPr sz="3800">
          <a:solidFill>
            <a:schemeClr val="tx2"/>
          </a:solidFill>
          <a:latin typeface="Verdana" pitchFamily="34" charset="0"/>
          <a:cs typeface="Arial" pitchFamily="34" charset="0"/>
        </a:defRPr>
      </a:lvl3pPr>
      <a:lvl4pPr algn="l" rtl="1" eaLnBrk="0" fontAlgn="base" hangingPunct="0">
        <a:spcBef>
          <a:spcPct val="0"/>
        </a:spcBef>
        <a:spcAft>
          <a:spcPct val="0"/>
        </a:spcAft>
        <a:defRPr sz="3800">
          <a:solidFill>
            <a:schemeClr val="tx2"/>
          </a:solidFill>
          <a:latin typeface="Verdana" pitchFamily="34" charset="0"/>
          <a:cs typeface="Arial" pitchFamily="34" charset="0"/>
        </a:defRPr>
      </a:lvl4pPr>
      <a:lvl5pPr algn="l" rtl="1" eaLnBrk="0" fontAlgn="base" hangingPunct="0">
        <a:spcBef>
          <a:spcPct val="0"/>
        </a:spcBef>
        <a:spcAft>
          <a:spcPct val="0"/>
        </a:spcAft>
        <a:defRPr sz="3800">
          <a:solidFill>
            <a:schemeClr val="tx2"/>
          </a:solidFill>
          <a:latin typeface="Verdana" pitchFamily="34" charset="0"/>
          <a:cs typeface="Arial" pitchFamily="34" charset="0"/>
        </a:defRPr>
      </a:lvl5pPr>
      <a:lvl6pPr marL="457200" algn="l" rtl="1" fontAlgn="base">
        <a:spcBef>
          <a:spcPct val="0"/>
        </a:spcBef>
        <a:spcAft>
          <a:spcPct val="0"/>
        </a:spcAft>
        <a:defRPr sz="3800">
          <a:solidFill>
            <a:schemeClr val="tx2"/>
          </a:solidFill>
          <a:latin typeface="Verdana" pitchFamily="34" charset="0"/>
          <a:cs typeface="Arial" pitchFamily="34" charset="0"/>
        </a:defRPr>
      </a:lvl6pPr>
      <a:lvl7pPr marL="914400" algn="l" rtl="1" fontAlgn="base">
        <a:spcBef>
          <a:spcPct val="0"/>
        </a:spcBef>
        <a:spcAft>
          <a:spcPct val="0"/>
        </a:spcAft>
        <a:defRPr sz="3800">
          <a:solidFill>
            <a:schemeClr val="tx2"/>
          </a:solidFill>
          <a:latin typeface="Verdana" pitchFamily="34" charset="0"/>
          <a:cs typeface="Arial" pitchFamily="34" charset="0"/>
        </a:defRPr>
      </a:lvl7pPr>
      <a:lvl8pPr marL="1371600" algn="l" rtl="1" fontAlgn="base">
        <a:spcBef>
          <a:spcPct val="0"/>
        </a:spcBef>
        <a:spcAft>
          <a:spcPct val="0"/>
        </a:spcAft>
        <a:defRPr sz="3800">
          <a:solidFill>
            <a:schemeClr val="tx2"/>
          </a:solidFill>
          <a:latin typeface="Verdana" pitchFamily="34" charset="0"/>
          <a:cs typeface="Arial" pitchFamily="34" charset="0"/>
        </a:defRPr>
      </a:lvl8pPr>
      <a:lvl9pPr marL="1828800" algn="l" rtl="1" fontAlgn="base">
        <a:spcBef>
          <a:spcPct val="0"/>
        </a:spcBef>
        <a:spcAft>
          <a:spcPct val="0"/>
        </a:spcAft>
        <a:defRPr sz="3800">
          <a:solidFill>
            <a:schemeClr val="tx2"/>
          </a:solidFill>
          <a:latin typeface="Verdana" pitchFamily="34" charset="0"/>
          <a:cs typeface="Arial" pitchFamily="34" charset="0"/>
        </a:defRPr>
      </a:lvl9pPr>
    </p:titleStyle>
    <p:bodyStyle>
      <a:lvl1pPr marL="469900" indent="-469900" algn="r" rtl="1" eaLnBrk="0" fontAlgn="base" hangingPunct="0">
        <a:spcBef>
          <a:spcPct val="20000"/>
        </a:spcBef>
        <a:spcAft>
          <a:spcPct val="0"/>
        </a:spcAft>
        <a:buClr>
          <a:schemeClr val="accent2"/>
        </a:buClr>
        <a:buFont typeface="Wingdings" panose="05000000000000000000" pitchFamily="2" charset="2"/>
        <a:buChar char="o"/>
        <a:defRPr sz="3000">
          <a:solidFill>
            <a:schemeClr val="tx1"/>
          </a:solidFill>
          <a:latin typeface="+mn-lt"/>
          <a:ea typeface="+mn-ea"/>
          <a:cs typeface="+mn-cs"/>
        </a:defRPr>
      </a:lvl1pPr>
      <a:lvl2pPr marL="908050" indent="-436563" algn="r" rtl="1" eaLnBrk="0" fontAlgn="base" hangingPunct="0">
        <a:spcBef>
          <a:spcPct val="20000"/>
        </a:spcBef>
        <a:spcAft>
          <a:spcPct val="0"/>
        </a:spcAft>
        <a:buClr>
          <a:schemeClr val="accent2"/>
        </a:buClr>
        <a:buFont typeface="Wingdings" panose="05000000000000000000" pitchFamily="2" charset="2"/>
        <a:buChar char="n"/>
        <a:defRPr sz="2600">
          <a:solidFill>
            <a:schemeClr val="tx1"/>
          </a:solidFill>
          <a:latin typeface="+mn-lt"/>
          <a:cs typeface="+mn-cs"/>
        </a:defRPr>
      </a:lvl2pPr>
      <a:lvl3pPr marL="1304925" indent="-395288" algn="r" rtl="1" eaLnBrk="0" fontAlgn="base" hangingPunct="0">
        <a:spcBef>
          <a:spcPct val="20000"/>
        </a:spcBef>
        <a:spcAft>
          <a:spcPct val="0"/>
        </a:spcAft>
        <a:buClr>
          <a:schemeClr val="accent2"/>
        </a:buClr>
        <a:buFont typeface="Wingdings" panose="05000000000000000000" pitchFamily="2" charset="2"/>
        <a:buChar char="o"/>
        <a:defRPr sz="2300">
          <a:solidFill>
            <a:schemeClr val="tx1"/>
          </a:solidFill>
          <a:latin typeface="+mn-lt"/>
          <a:cs typeface="+mn-cs"/>
        </a:defRPr>
      </a:lvl3pPr>
      <a:lvl4pPr marL="1693863" indent="-387350" algn="r" rtl="1" eaLnBrk="0" fontAlgn="base" hangingPunct="0">
        <a:spcBef>
          <a:spcPct val="20000"/>
        </a:spcBef>
        <a:spcAft>
          <a:spcPct val="0"/>
        </a:spcAft>
        <a:buClr>
          <a:schemeClr val="accent2"/>
        </a:buClr>
        <a:buFont typeface="Wingdings" panose="05000000000000000000" pitchFamily="2" charset="2"/>
        <a:buChar char="n"/>
        <a:defRPr sz="2000">
          <a:solidFill>
            <a:schemeClr val="tx1"/>
          </a:solidFill>
          <a:latin typeface="+mn-lt"/>
          <a:cs typeface="+mn-cs"/>
        </a:defRPr>
      </a:lvl4pPr>
      <a:lvl5pPr marL="2093913" indent="-398463" algn="r" rtl="1"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mn-lt"/>
          <a:cs typeface="+mn-cs"/>
        </a:defRPr>
      </a:lvl5pPr>
      <a:lvl6pPr marL="25511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powershow.ir/" TargetMode="External"/><Relationship Id="rId2" Type="http://schemas.openxmlformats.org/officeDocument/2006/relationships/notesSlide" Target="../notesSlides/notesSlide27.xml"/><Relationship Id="rId1" Type="http://schemas.openxmlformats.org/officeDocument/2006/relationships/slideLayout" Target="../slideLayouts/slideLayout18.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CD558114-8942-4C61-A9C7-D5CA5E395055}"/>
              </a:ext>
            </a:extLst>
          </p:cNvPr>
          <p:cNvSpPr>
            <a:spLocks noGrp="1" noChangeArrowheads="1"/>
          </p:cNvSpPr>
          <p:nvPr>
            <p:ph type="ctrTitle"/>
          </p:nvPr>
        </p:nvSpPr>
        <p:spPr>
          <a:xfrm>
            <a:off x="755650" y="333375"/>
            <a:ext cx="7272338" cy="1079500"/>
          </a:xfrm>
        </p:spPr>
        <p:txBody>
          <a:bodyPr/>
          <a:lstStyle/>
          <a:p>
            <a:pPr eaLnBrk="1" hangingPunct="1">
              <a:defRPr/>
            </a:pPr>
            <a:endParaRPr lang="en-US" sz="6600" dirty="0">
              <a:cs typeface="B Lotus" pitchFamily="2" charset="-78"/>
            </a:endParaRPr>
          </a:p>
        </p:txBody>
      </p:sp>
      <p:sp>
        <p:nvSpPr>
          <p:cNvPr id="2051" name="Rectangle 3">
            <a:extLst>
              <a:ext uri="{FF2B5EF4-FFF2-40B4-BE49-F238E27FC236}">
                <a16:creationId xmlns:a16="http://schemas.microsoft.com/office/drawing/2014/main" id="{8CA6456C-FB65-4825-86C4-60F375976075}"/>
              </a:ext>
            </a:extLst>
          </p:cNvPr>
          <p:cNvSpPr>
            <a:spLocks noGrp="1" noChangeArrowheads="1"/>
          </p:cNvSpPr>
          <p:nvPr>
            <p:ph type="subTitle" idx="1"/>
          </p:nvPr>
        </p:nvSpPr>
        <p:spPr>
          <a:xfrm>
            <a:off x="827088" y="548680"/>
            <a:ext cx="6945312" cy="3600450"/>
          </a:xfrm>
        </p:spPr>
        <p:txBody>
          <a:bodyPr/>
          <a:lstStyle/>
          <a:p>
            <a:pPr marL="0" indent="0" eaLnBrk="1" hangingPunct="1">
              <a:buClrTx/>
              <a:defRPr/>
            </a:pPr>
            <a:r>
              <a:rPr lang="en-US" sz="4000" b="1" dirty="0">
                <a:solidFill>
                  <a:srgbClr val="FF3300"/>
                </a:solidFill>
                <a:cs typeface="B Lotus" pitchFamily="2" charset="-78"/>
              </a:rPr>
              <a:t>   </a:t>
            </a:r>
            <a:r>
              <a:rPr lang="fa-IR" sz="8000" b="1">
                <a:solidFill>
                  <a:srgbClr val="FF3300"/>
                </a:solidFill>
                <a:cs typeface="B Lotus" pitchFamily="2" charset="-78"/>
              </a:rPr>
              <a:t>درمان مراجع محور كارل </a:t>
            </a:r>
            <a:r>
              <a:rPr lang="fa-IR" sz="8000" b="1" dirty="0">
                <a:solidFill>
                  <a:srgbClr val="FF3300"/>
                </a:solidFill>
                <a:cs typeface="B Lotus" pitchFamily="2" charset="-78"/>
              </a:rPr>
              <a:t>راجرز</a:t>
            </a:r>
            <a:endParaRPr lang="en-US" sz="8000" b="1" dirty="0">
              <a:solidFill>
                <a:srgbClr val="FF3300"/>
              </a:solidFill>
              <a:cs typeface="B Lotus" pitchFamily="2" charset="-78"/>
            </a:endParaRPr>
          </a:p>
        </p:txBody>
      </p:sp>
      <p:pic>
        <p:nvPicPr>
          <p:cNvPr id="4" name="Picture 3">
            <a:extLst>
              <a:ext uri="{FF2B5EF4-FFF2-40B4-BE49-F238E27FC236}">
                <a16:creationId xmlns:a16="http://schemas.microsoft.com/office/drawing/2014/main" id="{994AF9BD-FF7A-4F9B-BA23-37AF94A421C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91880" y="4869160"/>
            <a:ext cx="1799731" cy="178050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682" name="Rectangle 2">
            <a:extLst>
              <a:ext uri="{FF2B5EF4-FFF2-40B4-BE49-F238E27FC236}">
                <a16:creationId xmlns:a16="http://schemas.microsoft.com/office/drawing/2014/main" id="{32F2471F-B2BC-49A2-AAA4-8229709B7962}"/>
              </a:ext>
            </a:extLst>
          </p:cNvPr>
          <p:cNvSpPr>
            <a:spLocks noGrp="1" noChangeArrowheads="1"/>
          </p:cNvSpPr>
          <p:nvPr>
            <p:ph type="title"/>
          </p:nvPr>
        </p:nvSpPr>
        <p:spPr/>
        <p:txBody>
          <a:bodyPr/>
          <a:lstStyle/>
          <a:p>
            <a:pPr eaLnBrk="1" hangingPunct="1">
              <a:defRPr/>
            </a:pPr>
            <a:r>
              <a:rPr lang="fa-IR" sz="4000">
                <a:cs typeface="B Lotus" pitchFamily="2" charset="-78"/>
              </a:rPr>
              <a:t>ادامه شش شرط ضروري</a:t>
            </a:r>
            <a:endParaRPr lang="en-US" sz="4000">
              <a:cs typeface="B Lotus" pitchFamily="2" charset="-78"/>
            </a:endParaRPr>
          </a:p>
        </p:txBody>
      </p:sp>
      <p:sp>
        <p:nvSpPr>
          <p:cNvPr id="327683" name="Rectangle 3">
            <a:extLst>
              <a:ext uri="{FF2B5EF4-FFF2-40B4-BE49-F238E27FC236}">
                <a16:creationId xmlns:a16="http://schemas.microsoft.com/office/drawing/2014/main" id="{5649C4E1-A855-492D-B017-C78FD6DF40EF}"/>
              </a:ext>
            </a:extLst>
          </p:cNvPr>
          <p:cNvSpPr>
            <a:spLocks noGrp="1" noChangeArrowheads="1"/>
          </p:cNvSpPr>
          <p:nvPr>
            <p:ph type="body" idx="1"/>
          </p:nvPr>
        </p:nvSpPr>
        <p:spPr>
          <a:xfrm>
            <a:off x="179388" y="1052513"/>
            <a:ext cx="8964612" cy="5399087"/>
          </a:xfrm>
        </p:spPr>
        <p:txBody>
          <a:bodyPr/>
          <a:lstStyle/>
          <a:p>
            <a:pPr marL="365125" indent="-365125" eaLnBrk="1" hangingPunct="1">
              <a:defRPr/>
            </a:pPr>
            <a:r>
              <a:rPr lang="fa-IR" sz="4000" dirty="0">
                <a:cs typeface="B Lotus" pitchFamily="2" charset="-78"/>
              </a:rPr>
              <a:t>3) </a:t>
            </a:r>
            <a:r>
              <a:rPr lang="fa-IR" sz="4000" dirty="0">
                <a:solidFill>
                  <a:srgbClr val="FF3300"/>
                </a:solidFill>
                <a:cs typeface="B Lotus" pitchFamily="2" charset="-78"/>
              </a:rPr>
              <a:t>صداقت</a:t>
            </a:r>
            <a:r>
              <a:rPr lang="fa-IR" sz="4000" dirty="0">
                <a:cs typeface="B Lotus" pitchFamily="2" charset="-78"/>
              </a:rPr>
              <a:t>: درمانگردررابطه درماني</a:t>
            </a:r>
            <a:r>
              <a:rPr lang="ar-SA" sz="4000" dirty="0">
                <a:cs typeface="B Lotus" pitchFamily="2" charset="-78"/>
              </a:rPr>
              <a:t>،</a:t>
            </a:r>
            <a:r>
              <a:rPr lang="fa-IR" sz="4000" dirty="0">
                <a:cs typeface="B Lotus" pitchFamily="2" charset="-78"/>
              </a:rPr>
              <a:t> همخوان صادق است صداقت</a:t>
            </a:r>
            <a:r>
              <a:rPr lang="ar-SA" sz="4000" dirty="0">
                <a:cs typeface="B Lotus" pitchFamily="2" charset="-78"/>
              </a:rPr>
              <a:t>،</a:t>
            </a:r>
            <a:r>
              <a:rPr lang="fa-IR" sz="4000" dirty="0">
                <a:cs typeface="B Lotus" pitchFamily="2" charset="-78"/>
              </a:rPr>
              <a:t> يعني درمانگران آزادانه وعميقاً خودشان باشند به طوريكه تجربه هاي واقعي آنهادقيقاً ازخودنمايان شوند</a:t>
            </a:r>
            <a:r>
              <a:rPr lang="ar-SA" sz="4000" dirty="0">
                <a:cs typeface="B Lotus" pitchFamily="2" charset="-78"/>
              </a:rPr>
              <a:t>.</a:t>
            </a:r>
            <a:endParaRPr lang="fa-IR" sz="4000" dirty="0">
              <a:cs typeface="B Lotus"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27682"/>
                                        </p:tgtEl>
                                        <p:attrNameLst>
                                          <p:attrName>style.visibility</p:attrName>
                                        </p:attrNameLst>
                                      </p:cBhvr>
                                      <p:to>
                                        <p:strVal val="visible"/>
                                      </p:to>
                                    </p:set>
                                    <p:animEffect transition="in" filter="fade">
                                      <p:cBhvr>
                                        <p:cTn id="7" dur="2000"/>
                                        <p:tgtEl>
                                          <p:spTgt spid="3276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27683">
                                            <p:txEl>
                                              <p:pRg st="0" end="0"/>
                                            </p:txEl>
                                          </p:spTgt>
                                        </p:tgtEl>
                                        <p:attrNameLst>
                                          <p:attrName>style.visibility</p:attrName>
                                        </p:attrNameLst>
                                      </p:cBhvr>
                                      <p:to>
                                        <p:strVal val="visible"/>
                                      </p:to>
                                    </p:set>
                                    <p:animEffect transition="in" filter="fade">
                                      <p:cBhvr>
                                        <p:cTn id="12" dur="2000"/>
                                        <p:tgtEl>
                                          <p:spTgt spid="327683">
                                            <p:txEl>
                                              <p:pRg st="0" end="0"/>
                                            </p:txEl>
                                          </p:spTgt>
                                        </p:tgtEl>
                                      </p:cBhvr>
                                    </p:animEffect>
                                  </p:childTnLst>
                                  <p:subTnLst>
                                    <p:animClr clrSpc="rgb" dir="cw">
                                      <p:cBhvr override="childStyle">
                                        <p:cTn dur="1" fill="hold" display="0" masterRel="nextClick" afterEffect="1"/>
                                        <p:tgtEl>
                                          <p:spTgt spid="327683">
                                            <p:txEl>
                                              <p:pRg st="0" end="0"/>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682" grpId="0"/>
      <p:bldP spid="32768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F113A-16AD-48C8-8C6A-05AFDEDEB22E}"/>
              </a:ext>
            </a:extLst>
          </p:cNvPr>
          <p:cNvSpPr>
            <a:spLocks noGrp="1"/>
          </p:cNvSpPr>
          <p:nvPr>
            <p:ph type="title"/>
          </p:nvPr>
        </p:nvSpPr>
        <p:spPr/>
        <p:txBody>
          <a:bodyPr/>
          <a:lstStyle/>
          <a:p>
            <a:pPr>
              <a:defRPr/>
            </a:pPr>
            <a:r>
              <a:rPr lang="fa-IR" sz="2000" dirty="0"/>
              <a:t>ادامه شش شرط ضروری</a:t>
            </a:r>
            <a:endParaRPr lang="en-US" sz="2000" dirty="0"/>
          </a:p>
        </p:txBody>
      </p:sp>
      <p:sp>
        <p:nvSpPr>
          <p:cNvPr id="3" name="Content Placeholder 2">
            <a:extLst>
              <a:ext uri="{FF2B5EF4-FFF2-40B4-BE49-F238E27FC236}">
                <a16:creationId xmlns:a16="http://schemas.microsoft.com/office/drawing/2014/main" id="{BF92DA04-50A2-437F-BF9C-0ED7DB495D77}"/>
              </a:ext>
            </a:extLst>
          </p:cNvPr>
          <p:cNvSpPr>
            <a:spLocks noGrp="1"/>
          </p:cNvSpPr>
          <p:nvPr>
            <p:ph idx="1"/>
          </p:nvPr>
        </p:nvSpPr>
        <p:spPr/>
        <p:txBody>
          <a:bodyPr/>
          <a:lstStyle/>
          <a:p>
            <a:pPr>
              <a:defRPr/>
            </a:pPr>
            <a:r>
              <a:rPr lang="fa-IR" dirty="0">
                <a:cs typeface="B Lotus" pitchFamily="2" charset="-78"/>
              </a:rPr>
              <a:t>4) </a:t>
            </a:r>
            <a:r>
              <a:rPr lang="fa-IR" dirty="0">
                <a:solidFill>
                  <a:srgbClr val="FF3300"/>
                </a:solidFill>
                <a:cs typeface="B Lotus" pitchFamily="2" charset="-78"/>
              </a:rPr>
              <a:t>توجة مثبت نامشروط</a:t>
            </a:r>
            <a:r>
              <a:rPr lang="fa-IR" dirty="0">
                <a:cs typeface="B Lotus" pitchFamily="2" charset="-78"/>
              </a:rPr>
              <a:t> اگردرمانگربتواند توجة مثبت نامشروط به درمانجو نشان دهد درمانجوآزادانه مي تواندخود را با عشق ومحبت</a:t>
            </a:r>
            <a:r>
              <a:rPr lang="ar-SA" dirty="0">
                <a:cs typeface="B Lotus" pitchFamily="2" charset="-78"/>
              </a:rPr>
              <a:t>،</a:t>
            </a:r>
            <a:r>
              <a:rPr lang="fa-IR" dirty="0">
                <a:cs typeface="B Lotus" pitchFamily="2" charset="-78"/>
              </a:rPr>
              <a:t> همان گونه كه هست</a:t>
            </a:r>
            <a:r>
              <a:rPr lang="ar-SA" dirty="0">
                <a:cs typeface="B Lotus" pitchFamily="2" charset="-78"/>
              </a:rPr>
              <a:t>،</a:t>
            </a:r>
            <a:r>
              <a:rPr lang="fa-IR" dirty="0">
                <a:cs typeface="B Lotus" pitchFamily="2" charset="-78"/>
              </a:rPr>
              <a:t> بپذيرد</a:t>
            </a:r>
            <a:r>
              <a:rPr lang="ar-SA" dirty="0">
                <a:cs typeface="B Lotus" pitchFamily="2" charset="-78"/>
              </a:rPr>
              <a:t>.</a:t>
            </a:r>
            <a:endParaRPr lang="en-US" dirty="0">
              <a:cs typeface="B Lotus" pitchFamily="2" charset="-78"/>
            </a:endParaRPr>
          </a:p>
          <a:p>
            <a:pPr>
              <a:defRPr/>
            </a:pPr>
            <a:endParaRPr lang="en-US" dirty="0"/>
          </a:p>
        </p:txBody>
      </p:sp>
    </p:spTree>
  </p:cSld>
  <p:clrMapOvr>
    <a:masterClrMapping/>
  </p:clrMapOvr>
  <p:transition>
    <p:cut/>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8706" name="Rectangle 2">
            <a:extLst>
              <a:ext uri="{FF2B5EF4-FFF2-40B4-BE49-F238E27FC236}">
                <a16:creationId xmlns:a16="http://schemas.microsoft.com/office/drawing/2014/main" id="{692DD23A-2D22-446B-8913-72CE305A629A}"/>
              </a:ext>
            </a:extLst>
          </p:cNvPr>
          <p:cNvSpPr>
            <a:spLocks noGrp="1" noChangeArrowheads="1"/>
          </p:cNvSpPr>
          <p:nvPr>
            <p:ph type="title"/>
          </p:nvPr>
        </p:nvSpPr>
        <p:spPr/>
        <p:txBody>
          <a:bodyPr/>
          <a:lstStyle/>
          <a:p>
            <a:pPr eaLnBrk="1" hangingPunct="1">
              <a:defRPr/>
            </a:pPr>
            <a:r>
              <a:rPr lang="fa-IR" sz="2400" dirty="0">
                <a:cs typeface="B Lotus" pitchFamily="2" charset="-78"/>
              </a:rPr>
              <a:t>ادامه شش شرط ضروري</a:t>
            </a:r>
            <a:endParaRPr lang="en-US" sz="2400" dirty="0">
              <a:cs typeface="B Lotus" pitchFamily="2" charset="-78"/>
            </a:endParaRPr>
          </a:p>
        </p:txBody>
      </p:sp>
      <p:sp>
        <p:nvSpPr>
          <p:cNvPr id="328707" name="Rectangle 3">
            <a:extLst>
              <a:ext uri="{FF2B5EF4-FFF2-40B4-BE49-F238E27FC236}">
                <a16:creationId xmlns:a16="http://schemas.microsoft.com/office/drawing/2014/main" id="{95162B7D-4220-44C6-8D83-9DC40513943B}"/>
              </a:ext>
            </a:extLst>
          </p:cNvPr>
          <p:cNvSpPr>
            <a:spLocks noGrp="1" noChangeArrowheads="1"/>
          </p:cNvSpPr>
          <p:nvPr>
            <p:ph type="body" idx="1"/>
          </p:nvPr>
        </p:nvSpPr>
        <p:spPr/>
        <p:txBody>
          <a:bodyPr/>
          <a:lstStyle/>
          <a:p>
            <a:pPr marL="441325" indent="-441325" eaLnBrk="1" hangingPunct="1">
              <a:defRPr/>
            </a:pPr>
            <a:r>
              <a:rPr lang="fa-IR" sz="4000" dirty="0">
                <a:cs typeface="B Lotus" pitchFamily="2" charset="-78"/>
              </a:rPr>
              <a:t>5) </a:t>
            </a:r>
            <a:r>
              <a:rPr lang="fa-IR" sz="4000" dirty="0">
                <a:solidFill>
                  <a:srgbClr val="FF3300"/>
                </a:solidFill>
                <a:cs typeface="B Lotus" pitchFamily="2" charset="-78"/>
              </a:rPr>
              <a:t>همدلي خالصانه</a:t>
            </a:r>
            <a:r>
              <a:rPr lang="fa-IR" sz="4000" dirty="0">
                <a:cs typeface="B Lotus" pitchFamily="2" charset="-78"/>
              </a:rPr>
              <a:t> درمانگربا همدلي خالصانة</a:t>
            </a:r>
            <a:r>
              <a:rPr lang="ar-SA" sz="4000" dirty="0">
                <a:cs typeface="B Lotus" pitchFamily="2" charset="-78"/>
              </a:rPr>
              <a:t>،</a:t>
            </a:r>
            <a:r>
              <a:rPr lang="fa-IR" sz="4000" dirty="0">
                <a:cs typeface="B Lotus" pitchFamily="2" charset="-78"/>
              </a:rPr>
              <a:t> دنياي دروني درمانجورادرك مي كند ومي كوشد اين درك را به درمانجو منتقل كند.</a:t>
            </a:r>
          </a:p>
          <a:p>
            <a:pPr marL="441325" indent="-441325" eaLnBrk="1" hangingPunct="1">
              <a:defRPr/>
            </a:pPr>
            <a:r>
              <a:rPr lang="fa-IR" sz="4000" dirty="0">
                <a:cs typeface="B Lotus" pitchFamily="2" charset="-78"/>
              </a:rPr>
              <a:t>6) </a:t>
            </a:r>
            <a:r>
              <a:rPr lang="fa-IR" sz="4000" dirty="0">
                <a:solidFill>
                  <a:srgbClr val="FF3300"/>
                </a:solidFill>
                <a:cs typeface="B Lotus" pitchFamily="2" charset="-78"/>
              </a:rPr>
              <a:t>ادراك صداقت</a:t>
            </a:r>
            <a:r>
              <a:rPr lang="fa-IR" sz="4000" dirty="0">
                <a:cs typeface="B Lotus" pitchFamily="2" charset="-78"/>
              </a:rPr>
              <a:t> درمانجو تا حدودي تأييد و همدلي درمانگر را درك مي كند براي همدلي و دلسوزي، درمانگ بايد يك فرد صادق تلقي شود.</a:t>
            </a:r>
            <a:endParaRPr lang="en-US" sz="4000" dirty="0">
              <a:cs typeface="B Lotus"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28706"/>
                                        </p:tgtEl>
                                        <p:attrNameLst>
                                          <p:attrName>style.visibility</p:attrName>
                                        </p:attrNameLst>
                                      </p:cBhvr>
                                      <p:to>
                                        <p:strVal val="visible"/>
                                      </p:to>
                                    </p:set>
                                    <p:animEffect transition="in" filter="fade">
                                      <p:cBhvr>
                                        <p:cTn id="7" dur="2000"/>
                                        <p:tgtEl>
                                          <p:spTgt spid="3287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28707">
                                            <p:txEl>
                                              <p:pRg st="0" end="0"/>
                                            </p:txEl>
                                          </p:spTgt>
                                        </p:tgtEl>
                                        <p:attrNameLst>
                                          <p:attrName>style.visibility</p:attrName>
                                        </p:attrNameLst>
                                      </p:cBhvr>
                                      <p:to>
                                        <p:strVal val="visible"/>
                                      </p:to>
                                    </p:set>
                                    <p:animEffect transition="in" filter="fade">
                                      <p:cBhvr>
                                        <p:cTn id="12" dur="2000"/>
                                        <p:tgtEl>
                                          <p:spTgt spid="328707">
                                            <p:txEl>
                                              <p:pRg st="0" end="0"/>
                                            </p:txEl>
                                          </p:spTgt>
                                        </p:tgtEl>
                                      </p:cBhvr>
                                    </p:animEffect>
                                  </p:childTnLst>
                                  <p:subTnLst>
                                    <p:animClr clrSpc="rgb" dir="cw">
                                      <p:cBhvr override="childStyle">
                                        <p:cTn dur="1" fill="hold" display="0" masterRel="nextClick" afterEffect="1"/>
                                        <p:tgtEl>
                                          <p:spTgt spid="328707">
                                            <p:txEl>
                                              <p:pRg st="0" end="0"/>
                                            </p:txEl>
                                          </p:spTgt>
                                        </p:tgtEl>
                                        <p:attrNameLst>
                                          <p:attrName>ppt_c</p:attrName>
                                        </p:attrNameLst>
                                      </p:cBhvr>
                                      <p:to>
                                        <a:schemeClr val="bg2"/>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28707">
                                            <p:txEl>
                                              <p:pRg st="1" end="1"/>
                                            </p:txEl>
                                          </p:spTgt>
                                        </p:tgtEl>
                                        <p:attrNameLst>
                                          <p:attrName>style.visibility</p:attrName>
                                        </p:attrNameLst>
                                      </p:cBhvr>
                                      <p:to>
                                        <p:strVal val="visible"/>
                                      </p:to>
                                    </p:set>
                                    <p:animEffect transition="in" filter="fade">
                                      <p:cBhvr>
                                        <p:cTn id="17" dur="2000"/>
                                        <p:tgtEl>
                                          <p:spTgt spid="328707">
                                            <p:txEl>
                                              <p:pRg st="1" end="1"/>
                                            </p:txEl>
                                          </p:spTgt>
                                        </p:tgtEl>
                                      </p:cBhvr>
                                    </p:animEffect>
                                  </p:childTnLst>
                                  <p:subTnLst>
                                    <p:animClr clrSpc="rgb" dir="cw">
                                      <p:cBhvr override="childStyle">
                                        <p:cTn dur="1" fill="hold" display="0" masterRel="nextClick" afterEffect="1"/>
                                        <p:tgtEl>
                                          <p:spTgt spid="328707">
                                            <p:txEl>
                                              <p:pRg st="1" end="1"/>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8706" grpId="0"/>
      <p:bldP spid="32870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a:extLst>
              <a:ext uri="{FF2B5EF4-FFF2-40B4-BE49-F238E27FC236}">
                <a16:creationId xmlns:a16="http://schemas.microsoft.com/office/drawing/2014/main" id="{D866F6EC-1042-44EA-8E64-7AC97F15F52B}"/>
              </a:ext>
            </a:extLst>
          </p:cNvPr>
          <p:cNvSpPr>
            <a:spLocks noGrp="1" noChangeArrowheads="1"/>
          </p:cNvSpPr>
          <p:nvPr>
            <p:ph type="title"/>
          </p:nvPr>
        </p:nvSpPr>
        <p:spPr/>
        <p:txBody>
          <a:bodyPr/>
          <a:lstStyle/>
          <a:p>
            <a:pPr eaLnBrk="1" hangingPunct="1">
              <a:defRPr/>
            </a:pPr>
            <a:r>
              <a:rPr lang="fa-IR" sz="4000">
                <a:cs typeface="B Lotus" pitchFamily="2" charset="-78"/>
              </a:rPr>
              <a:t>نظرية فرايندهاي درماني</a:t>
            </a:r>
            <a:endParaRPr lang="en-US" sz="4000">
              <a:cs typeface="B Lotus" pitchFamily="2" charset="-78"/>
            </a:endParaRPr>
          </a:p>
        </p:txBody>
      </p:sp>
      <p:sp>
        <p:nvSpPr>
          <p:cNvPr id="329731" name="Rectangle 3">
            <a:extLst>
              <a:ext uri="{FF2B5EF4-FFF2-40B4-BE49-F238E27FC236}">
                <a16:creationId xmlns:a16="http://schemas.microsoft.com/office/drawing/2014/main" id="{0539BADA-0FBE-4D76-B26B-1CA4995433C0}"/>
              </a:ext>
            </a:extLst>
          </p:cNvPr>
          <p:cNvSpPr>
            <a:spLocks noGrp="1" noChangeArrowheads="1"/>
          </p:cNvSpPr>
          <p:nvPr>
            <p:ph type="body" idx="1"/>
          </p:nvPr>
        </p:nvSpPr>
        <p:spPr/>
        <p:txBody>
          <a:bodyPr/>
          <a:lstStyle/>
          <a:p>
            <a:pPr marL="0" indent="0" eaLnBrk="1" hangingPunct="1">
              <a:lnSpc>
                <a:spcPct val="115000"/>
              </a:lnSpc>
              <a:defRPr/>
            </a:pPr>
            <a:r>
              <a:rPr lang="fa-IR" sz="4000" dirty="0">
                <a:solidFill>
                  <a:srgbClr val="FF3300"/>
                </a:solidFill>
                <a:cs typeface="B Lotus" pitchFamily="2" charset="-78"/>
              </a:rPr>
              <a:t>وظيفة درمانجو :</a:t>
            </a:r>
            <a:r>
              <a:rPr lang="fa-IR" sz="4000" dirty="0">
                <a:cs typeface="B Lotus" pitchFamily="2" charset="-78"/>
              </a:rPr>
              <a:t> وقتي درمانجويان درجوي قرار بگيرند كه توجه مثبت نامشروط دريافت كنند</a:t>
            </a:r>
            <a:r>
              <a:rPr lang="ar-SA" sz="4000" dirty="0">
                <a:cs typeface="B Lotus" pitchFamily="2" charset="-78"/>
              </a:rPr>
              <a:t>،</a:t>
            </a:r>
            <a:r>
              <a:rPr lang="fa-IR" sz="4000" dirty="0">
                <a:cs typeface="B Lotus" pitchFamily="2" charset="-78"/>
              </a:rPr>
              <a:t> آزادانه مي توانند دربارة هرچيزي كه دوست دارند بحث كنند</a:t>
            </a:r>
            <a:r>
              <a:rPr lang="ar-SA" sz="4000" dirty="0">
                <a:cs typeface="B Lotus" pitchFamily="2" charset="-78"/>
              </a:rPr>
              <a:t>.</a:t>
            </a:r>
            <a:r>
              <a:rPr lang="fa-IR" sz="4000" dirty="0">
                <a:cs typeface="B Lotus" pitchFamily="2" charset="-78"/>
              </a:rPr>
              <a:t> جريان درمان را درمانجويان و نه درمانگران</a:t>
            </a:r>
            <a:r>
              <a:rPr lang="ar-SA" sz="4000" dirty="0">
                <a:cs typeface="B Lotus" pitchFamily="2" charset="-78"/>
              </a:rPr>
              <a:t>،</a:t>
            </a:r>
            <a:r>
              <a:rPr lang="fa-IR" sz="4000" dirty="0">
                <a:cs typeface="B Lotus" pitchFamily="2" charset="-78"/>
              </a:rPr>
              <a:t> هدايت مي كنند</a:t>
            </a:r>
            <a:r>
              <a:rPr lang="ar-SA" sz="4000" dirty="0">
                <a:cs typeface="B Lotus" pitchFamily="2" charset="-78"/>
              </a:rPr>
              <a:t>.</a:t>
            </a:r>
            <a:endParaRPr lang="fa-IR" sz="4000" dirty="0">
              <a:cs typeface="B Lotus" pitchFamily="2" charset="-78"/>
            </a:endParaRPr>
          </a:p>
          <a:p>
            <a:pPr marL="0" indent="0" eaLnBrk="1" hangingPunct="1">
              <a:lnSpc>
                <a:spcPct val="115000"/>
              </a:lnSpc>
              <a:defRPr/>
            </a:pPr>
            <a:r>
              <a:rPr lang="fa-IR" sz="4000" dirty="0">
                <a:cs typeface="B Lotus" pitchFamily="2" charset="-78"/>
              </a:rPr>
              <a:t>مسئوليت درمانجويان اين است كه ابتكارعمل را دردست گرفته و درمانگر را از تجربه هاي شخصي خود با خبر كنند وآماده باشند كه از او پسخوراند بگيرند</a:t>
            </a:r>
          </a:p>
        </p:txBody>
      </p:sp>
    </p:spTree>
  </p:cSld>
  <p:clrMapOvr>
    <a:masterClrMapping/>
  </p:clrMapOvr>
  <p:transition>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2">
            <a:extLst>
              <a:ext uri="{FF2B5EF4-FFF2-40B4-BE49-F238E27FC236}">
                <a16:creationId xmlns:a16="http://schemas.microsoft.com/office/drawing/2014/main" id="{935D7A50-92D7-44B4-A714-C95D9BFD80E5}"/>
              </a:ext>
            </a:extLst>
          </p:cNvPr>
          <p:cNvSpPr>
            <a:spLocks noGrp="1" noChangeArrowheads="1"/>
          </p:cNvSpPr>
          <p:nvPr>
            <p:ph type="title"/>
          </p:nvPr>
        </p:nvSpPr>
        <p:spPr/>
        <p:txBody>
          <a:bodyPr/>
          <a:lstStyle/>
          <a:p>
            <a:pPr eaLnBrk="1" hangingPunct="1">
              <a:defRPr/>
            </a:pPr>
            <a:r>
              <a:rPr lang="fa-IR" sz="4000">
                <a:cs typeface="B Lotus" pitchFamily="2" charset="-78"/>
              </a:rPr>
              <a:t>وظيفة درمانگر</a:t>
            </a:r>
            <a:endParaRPr lang="en-US" sz="4000">
              <a:cs typeface="B Lotus" pitchFamily="2" charset="-78"/>
            </a:endParaRPr>
          </a:p>
        </p:txBody>
      </p:sp>
      <p:sp>
        <p:nvSpPr>
          <p:cNvPr id="330755" name="Rectangle 3">
            <a:extLst>
              <a:ext uri="{FF2B5EF4-FFF2-40B4-BE49-F238E27FC236}">
                <a16:creationId xmlns:a16="http://schemas.microsoft.com/office/drawing/2014/main" id="{B7C54E4C-A5BC-4EEA-B139-BE4B10277938}"/>
              </a:ext>
            </a:extLst>
          </p:cNvPr>
          <p:cNvSpPr>
            <a:spLocks noGrp="1" noChangeArrowheads="1"/>
          </p:cNvSpPr>
          <p:nvPr>
            <p:ph type="body" idx="1"/>
          </p:nvPr>
        </p:nvSpPr>
        <p:spPr/>
        <p:txBody>
          <a:bodyPr/>
          <a:lstStyle/>
          <a:p>
            <a:pPr marL="0" indent="0" eaLnBrk="1" hangingPunct="1">
              <a:defRPr/>
            </a:pPr>
            <a:r>
              <a:rPr lang="fa-IR" sz="4000" dirty="0">
                <a:cs typeface="B Lotus" pitchFamily="2" charset="-78"/>
              </a:rPr>
              <a:t>وظيفة درمانگردرارتباط با افزايش دادن هشياري درمانجو</a:t>
            </a:r>
            <a:r>
              <a:rPr lang="ar-SA" sz="4000" dirty="0">
                <a:cs typeface="B Lotus" pitchFamily="2" charset="-78"/>
              </a:rPr>
              <a:t>،</a:t>
            </a:r>
            <a:r>
              <a:rPr lang="fa-IR" sz="4000" dirty="0">
                <a:cs typeface="B Lotus" pitchFamily="2" charset="-78"/>
              </a:rPr>
              <a:t> تقريباً به طور كامل نوعي بازتاب تلقي    مي شود</a:t>
            </a:r>
            <a:r>
              <a:rPr lang="ar-SA" sz="4000" dirty="0">
                <a:cs typeface="B Lotus" pitchFamily="2" charset="-78"/>
              </a:rPr>
              <a:t>.</a:t>
            </a:r>
            <a:r>
              <a:rPr lang="fa-IR" sz="4000" dirty="0">
                <a:cs typeface="B Lotus" pitchFamily="2" charset="-78"/>
              </a:rPr>
              <a:t> درمانگرمثل يك آيينه يا بازتاب دهندة احساسات درمانجو</a:t>
            </a:r>
            <a:r>
              <a:rPr lang="ar-SA" sz="4000" dirty="0">
                <a:cs typeface="B Lotus" pitchFamily="2" charset="-78"/>
              </a:rPr>
              <a:t>،</a:t>
            </a:r>
            <a:r>
              <a:rPr lang="fa-IR" sz="4000" dirty="0">
                <a:cs typeface="B Lotus" pitchFamily="2" charset="-78"/>
              </a:rPr>
              <a:t> پيام هايي را به او مي رساند</a:t>
            </a:r>
            <a:r>
              <a:rPr lang="ar-SA" sz="4000" dirty="0">
                <a:cs typeface="B Lotus" pitchFamily="2" charset="-78"/>
              </a:rPr>
              <a:t>.</a:t>
            </a:r>
            <a:endParaRPr lang="fa-IR" sz="4000" dirty="0">
              <a:cs typeface="B Lotus" pitchFamily="2" charset="-78"/>
            </a:endParaRPr>
          </a:p>
          <a:p>
            <a:pPr marL="0" indent="0" eaLnBrk="1" hangingPunct="1">
              <a:defRPr/>
            </a:pPr>
            <a:r>
              <a:rPr lang="fa-IR" sz="4000" dirty="0">
                <a:cs typeface="B Lotus" pitchFamily="2" charset="-78"/>
              </a:rPr>
              <a:t> درمانگرازاد است كه فعالانه گوش كند واحساسات واقعي درمانجو را دقيقاً منعكس نمايد .</a:t>
            </a:r>
            <a:endParaRPr lang="en-US" sz="4000" dirty="0">
              <a:cs typeface="B Lotus" pitchFamily="2" charset="-78"/>
            </a:endParaRPr>
          </a:p>
        </p:txBody>
      </p:sp>
    </p:spTree>
  </p:cSld>
  <p:clrMapOvr>
    <a:masterClrMapping/>
  </p:clrMapOvr>
  <p:transition>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2">
            <a:extLst>
              <a:ext uri="{FF2B5EF4-FFF2-40B4-BE49-F238E27FC236}">
                <a16:creationId xmlns:a16="http://schemas.microsoft.com/office/drawing/2014/main" id="{EE86D5F8-5245-4359-97E9-CAAFEA5BA01A}"/>
              </a:ext>
            </a:extLst>
          </p:cNvPr>
          <p:cNvSpPr>
            <a:spLocks noGrp="1" noChangeArrowheads="1"/>
          </p:cNvSpPr>
          <p:nvPr>
            <p:ph type="title"/>
          </p:nvPr>
        </p:nvSpPr>
        <p:spPr/>
        <p:txBody>
          <a:bodyPr/>
          <a:lstStyle/>
          <a:p>
            <a:pPr eaLnBrk="1" hangingPunct="1">
              <a:defRPr/>
            </a:pPr>
            <a:r>
              <a:rPr lang="fa-IR" sz="4000">
                <a:cs typeface="B Lotus" pitchFamily="2" charset="-78"/>
              </a:rPr>
              <a:t>ادامه وظيفه درمانگر</a:t>
            </a:r>
            <a:endParaRPr lang="en-US" sz="4000">
              <a:cs typeface="B Lotus" pitchFamily="2" charset="-78"/>
            </a:endParaRPr>
          </a:p>
        </p:txBody>
      </p:sp>
      <p:sp>
        <p:nvSpPr>
          <p:cNvPr id="331779" name="Rectangle 3">
            <a:extLst>
              <a:ext uri="{FF2B5EF4-FFF2-40B4-BE49-F238E27FC236}">
                <a16:creationId xmlns:a16="http://schemas.microsoft.com/office/drawing/2014/main" id="{32C7F2A4-4582-4DD6-B8ED-A6A512C3D6CD}"/>
              </a:ext>
            </a:extLst>
          </p:cNvPr>
          <p:cNvSpPr>
            <a:spLocks noGrp="1" noChangeArrowheads="1"/>
          </p:cNvSpPr>
          <p:nvPr>
            <p:ph type="body" idx="1"/>
          </p:nvPr>
        </p:nvSpPr>
        <p:spPr/>
        <p:txBody>
          <a:bodyPr/>
          <a:lstStyle/>
          <a:p>
            <a:pPr marL="0" indent="0" eaLnBrk="1" hangingPunct="1">
              <a:defRPr/>
            </a:pPr>
            <a:r>
              <a:rPr lang="fa-IR" sz="4000" dirty="0">
                <a:cs typeface="B Lotus" pitchFamily="2" charset="-78"/>
              </a:rPr>
              <a:t>ديدگاه جديد اين است كه وظيفة درمانگردرهشياري افزايي</a:t>
            </a:r>
            <a:r>
              <a:rPr lang="ar-SA" sz="4000" dirty="0">
                <a:cs typeface="B Lotus" pitchFamily="2" charset="-78"/>
              </a:rPr>
              <a:t>،</a:t>
            </a:r>
            <a:r>
              <a:rPr lang="fa-IR" sz="4000" dirty="0">
                <a:cs typeface="B Lotus" pitchFamily="2" charset="-78"/>
              </a:rPr>
              <a:t> چيزي بيش از پسخوراند دادن است</a:t>
            </a:r>
            <a:r>
              <a:rPr lang="ar-SA" sz="4000" dirty="0">
                <a:cs typeface="B Lotus" pitchFamily="2" charset="-78"/>
              </a:rPr>
              <a:t>.</a:t>
            </a:r>
            <a:r>
              <a:rPr lang="fa-IR" sz="4000" dirty="0">
                <a:cs typeface="B Lotus" pitchFamily="2" charset="-78"/>
              </a:rPr>
              <a:t> بخشي از وظيفة درمانگرفرد مداراين است كه به درمانجويان كمك كند توجه خود را طوري متمركز كنند كه بتوانند از غناي موجود دراطلاعات ناشي ازاحساساتشان</a:t>
            </a:r>
            <a:r>
              <a:rPr lang="ar-SA" sz="4000" dirty="0">
                <a:cs typeface="B Lotus" pitchFamily="2" charset="-78"/>
              </a:rPr>
              <a:t>،</a:t>
            </a:r>
            <a:r>
              <a:rPr lang="fa-IR" sz="4000" dirty="0">
                <a:cs typeface="B Lotus" pitchFamily="2" charset="-78"/>
              </a:rPr>
              <a:t> بيشتراستفاده كنند</a:t>
            </a:r>
            <a:r>
              <a:rPr lang="ar-SA" sz="4000" dirty="0">
                <a:cs typeface="B Lotus" pitchFamily="2" charset="-78"/>
              </a:rPr>
              <a:t>.</a:t>
            </a:r>
            <a:endParaRPr lang="fa-IR" sz="4000" dirty="0">
              <a:cs typeface="B Lotus" pitchFamily="2" charset="-78"/>
            </a:endParaRPr>
          </a:p>
          <a:p>
            <a:pPr marL="0" indent="0" eaLnBrk="1" hangingPunct="1">
              <a:defRPr/>
            </a:pPr>
            <a:r>
              <a:rPr lang="fa-IR" sz="4000" dirty="0">
                <a:cs typeface="B Lotus" pitchFamily="2" charset="-78"/>
              </a:rPr>
              <a:t> </a:t>
            </a:r>
            <a:endParaRPr lang="en-US" sz="4000" dirty="0">
              <a:cs typeface="B Lotus" pitchFamily="2" charset="-78"/>
            </a:endParaRPr>
          </a:p>
        </p:txBody>
      </p:sp>
    </p:spTree>
  </p:cSld>
  <p:clrMapOvr>
    <a:masterClrMapping/>
  </p:clrMapOvr>
  <p:transition>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09714-C0E6-424F-B3FB-D8B3BEC4AFDD}"/>
              </a:ext>
            </a:extLst>
          </p:cNvPr>
          <p:cNvSpPr>
            <a:spLocks noGrp="1"/>
          </p:cNvSpPr>
          <p:nvPr>
            <p:ph type="title"/>
          </p:nvPr>
        </p:nvSpPr>
        <p:spPr/>
        <p:txBody>
          <a:bodyPr/>
          <a:lstStyle/>
          <a:p>
            <a:pPr>
              <a:defRPr/>
            </a:pPr>
            <a:r>
              <a:rPr lang="fa-IR" sz="2000" dirty="0"/>
              <a:t>ادامه وظیفه درمانگر</a:t>
            </a:r>
            <a:endParaRPr lang="en-US" sz="2000" dirty="0"/>
          </a:p>
        </p:txBody>
      </p:sp>
      <p:sp>
        <p:nvSpPr>
          <p:cNvPr id="3" name="Content Placeholder 2">
            <a:extLst>
              <a:ext uri="{FF2B5EF4-FFF2-40B4-BE49-F238E27FC236}">
                <a16:creationId xmlns:a16="http://schemas.microsoft.com/office/drawing/2014/main" id="{D0E98E4D-A039-40EB-A38A-F26C210E8B65}"/>
              </a:ext>
            </a:extLst>
          </p:cNvPr>
          <p:cNvSpPr>
            <a:spLocks noGrp="1"/>
          </p:cNvSpPr>
          <p:nvPr>
            <p:ph idx="1"/>
          </p:nvPr>
        </p:nvSpPr>
        <p:spPr/>
        <p:txBody>
          <a:bodyPr/>
          <a:lstStyle/>
          <a:p>
            <a:pPr>
              <a:defRPr/>
            </a:pPr>
            <a:r>
              <a:rPr lang="fa-IR" sz="4000" dirty="0">
                <a:cs typeface="B Lotus" pitchFamily="2" charset="-78"/>
              </a:rPr>
              <a:t>درمانگران مي توانند با سازمان دادن همدلانة اطلاعات ناشي از تجربة درمانجو</a:t>
            </a:r>
            <a:r>
              <a:rPr lang="ar-SA" sz="4000" dirty="0">
                <a:cs typeface="B Lotus" pitchFamily="2" charset="-78"/>
              </a:rPr>
              <a:t>،</a:t>
            </a:r>
            <a:r>
              <a:rPr lang="fa-IR" sz="4000" dirty="0">
                <a:cs typeface="B Lotus" pitchFamily="2" charset="-78"/>
              </a:rPr>
              <a:t> درمان را پيش ببرند</a:t>
            </a:r>
            <a:r>
              <a:rPr lang="ar-SA" sz="4000" dirty="0">
                <a:cs typeface="B Lotus" pitchFamily="2" charset="-78"/>
              </a:rPr>
              <a:t>.</a:t>
            </a:r>
            <a:endParaRPr lang="en-US" sz="4000" dirty="0">
              <a:cs typeface="B Lotus" pitchFamily="2" charset="-78"/>
            </a:endParaRPr>
          </a:p>
          <a:p>
            <a:pPr>
              <a:defRPr/>
            </a:pPr>
            <a:endParaRPr lang="en-US" dirty="0"/>
          </a:p>
        </p:txBody>
      </p:sp>
    </p:spTree>
  </p:cSld>
  <p:clrMapOvr>
    <a:masterClrMapping/>
  </p:clrMapOvr>
  <p:transition>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a:extLst>
              <a:ext uri="{FF2B5EF4-FFF2-40B4-BE49-F238E27FC236}">
                <a16:creationId xmlns:a16="http://schemas.microsoft.com/office/drawing/2014/main" id="{BD043F79-D883-4CE5-99FC-F5E74FB5658F}"/>
              </a:ext>
            </a:extLst>
          </p:cNvPr>
          <p:cNvSpPr>
            <a:spLocks noGrp="1" noChangeArrowheads="1"/>
          </p:cNvSpPr>
          <p:nvPr>
            <p:ph type="title"/>
          </p:nvPr>
        </p:nvSpPr>
        <p:spPr/>
        <p:txBody>
          <a:bodyPr/>
          <a:lstStyle/>
          <a:p>
            <a:pPr eaLnBrk="1" hangingPunct="1">
              <a:defRPr/>
            </a:pPr>
            <a:r>
              <a:rPr lang="fa-IR" sz="4000">
                <a:cs typeface="B Lotus" pitchFamily="2" charset="-78"/>
              </a:rPr>
              <a:t>ادامه وظيفه درمانگر</a:t>
            </a:r>
            <a:endParaRPr lang="en-US" sz="4000">
              <a:cs typeface="B Lotus" pitchFamily="2" charset="-78"/>
            </a:endParaRPr>
          </a:p>
        </p:txBody>
      </p:sp>
      <p:sp>
        <p:nvSpPr>
          <p:cNvPr id="332803" name="Rectangle 3">
            <a:extLst>
              <a:ext uri="{FF2B5EF4-FFF2-40B4-BE49-F238E27FC236}">
                <a16:creationId xmlns:a16="http://schemas.microsoft.com/office/drawing/2014/main" id="{16626021-859B-4F40-8C5A-9F21F20322CE}"/>
              </a:ext>
            </a:extLst>
          </p:cNvPr>
          <p:cNvSpPr>
            <a:spLocks noGrp="1" noChangeArrowheads="1"/>
          </p:cNvSpPr>
          <p:nvPr>
            <p:ph type="body" idx="1"/>
          </p:nvPr>
        </p:nvSpPr>
        <p:spPr>
          <a:xfrm>
            <a:off x="179388" y="1052513"/>
            <a:ext cx="8964612" cy="5399087"/>
          </a:xfrm>
        </p:spPr>
        <p:txBody>
          <a:bodyPr/>
          <a:lstStyle/>
          <a:p>
            <a:pPr marL="0" indent="0" eaLnBrk="1" hangingPunct="1">
              <a:defRPr/>
            </a:pPr>
            <a:r>
              <a:rPr lang="fa-IR" sz="4000" dirty="0">
                <a:cs typeface="B Lotus" pitchFamily="2" charset="-78"/>
              </a:rPr>
              <a:t>پالايش رواني : معمولاً وقتي كه درمانجويان مي خواهند خود را ابراز كنند</a:t>
            </a:r>
            <a:r>
              <a:rPr lang="ar-SA" sz="4000" dirty="0">
                <a:cs typeface="B Lotus" pitchFamily="2" charset="-78"/>
              </a:rPr>
              <a:t>،</a:t>
            </a:r>
            <a:r>
              <a:rPr lang="fa-IR" sz="4000" dirty="0">
                <a:cs typeface="B Lotus" pitchFamily="2" charset="-78"/>
              </a:rPr>
              <a:t> از ذكر تجربه هاي مملو از هيجان خود داري مي كنند.  درمانجويان</a:t>
            </a:r>
            <a:r>
              <a:rPr lang="ar-SA" sz="4000" dirty="0">
                <a:cs typeface="B Lotus" pitchFamily="2" charset="-78"/>
              </a:rPr>
              <a:t>،</a:t>
            </a:r>
            <a:r>
              <a:rPr lang="fa-IR" sz="4000" dirty="0">
                <a:cs typeface="B Lotus" pitchFamily="2" charset="-78"/>
              </a:rPr>
              <a:t> سرانجام احساسات لحظه اي خود را به طور كامل ابراز مي كنند</a:t>
            </a:r>
            <a:r>
              <a:rPr lang="ar-SA" sz="4000" dirty="0">
                <a:cs typeface="B Lotus" pitchFamily="2" charset="-78"/>
              </a:rPr>
              <a:t>.</a:t>
            </a:r>
            <a:r>
              <a:rPr lang="fa-IR" sz="4000" dirty="0">
                <a:cs typeface="B Lotus" pitchFamily="2" charset="-78"/>
              </a:rPr>
              <a:t>آنها قبول مي كنند كه اين احساسات ازدرون انها سرچشمه مي گيرند وارزش توجه مثبت را دارند</a:t>
            </a:r>
            <a:r>
              <a:rPr lang="ar-SA" sz="4000" dirty="0">
                <a:cs typeface="B Lotus" pitchFamily="2" charset="-78"/>
              </a:rPr>
              <a:t>.</a:t>
            </a:r>
            <a:r>
              <a:rPr lang="fa-IR" sz="4000" dirty="0">
                <a:cs typeface="B Lotus" pitchFamily="2" charset="-78"/>
              </a:rPr>
              <a:t>دراين زمان</a:t>
            </a:r>
            <a:r>
              <a:rPr lang="ar-SA" sz="4000" dirty="0">
                <a:cs typeface="B Lotus" pitchFamily="2" charset="-78"/>
              </a:rPr>
              <a:t>،</a:t>
            </a:r>
            <a:r>
              <a:rPr lang="fa-IR" sz="4000" dirty="0">
                <a:cs typeface="B Lotus" pitchFamily="2" charset="-78"/>
              </a:rPr>
              <a:t> تجربه هايي كه قبلاً انكار مي شدند كه سرريز مي كنند . </a:t>
            </a:r>
            <a:endParaRPr lang="en-US" sz="4000" dirty="0">
              <a:cs typeface="B Lotus" pitchFamily="2" charset="-78"/>
            </a:endParaRPr>
          </a:p>
        </p:txBody>
      </p:sp>
    </p:spTree>
  </p:cSld>
  <p:clrMapOvr>
    <a:masterClrMapping/>
  </p:clrMapOvr>
  <p:transition>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Rectangle 2">
            <a:extLst>
              <a:ext uri="{FF2B5EF4-FFF2-40B4-BE49-F238E27FC236}">
                <a16:creationId xmlns:a16="http://schemas.microsoft.com/office/drawing/2014/main" id="{026B8430-F4D1-4D6C-AF0F-A3F67C7C6FD3}"/>
              </a:ext>
            </a:extLst>
          </p:cNvPr>
          <p:cNvSpPr>
            <a:spLocks noGrp="1" noChangeArrowheads="1"/>
          </p:cNvSpPr>
          <p:nvPr>
            <p:ph type="title"/>
          </p:nvPr>
        </p:nvSpPr>
        <p:spPr/>
        <p:txBody>
          <a:bodyPr/>
          <a:lstStyle/>
          <a:p>
            <a:pPr eaLnBrk="1" hangingPunct="1">
              <a:defRPr/>
            </a:pPr>
            <a:r>
              <a:rPr lang="fa-IR" sz="2400" dirty="0">
                <a:cs typeface="B Lotus" pitchFamily="2" charset="-78"/>
              </a:rPr>
              <a:t>ادامه وظيفه درمانگر</a:t>
            </a:r>
            <a:endParaRPr lang="en-US" sz="2400" dirty="0">
              <a:cs typeface="B Lotus" pitchFamily="2" charset="-78"/>
            </a:endParaRPr>
          </a:p>
        </p:txBody>
      </p:sp>
      <p:sp>
        <p:nvSpPr>
          <p:cNvPr id="333827" name="Rectangle 3">
            <a:extLst>
              <a:ext uri="{FF2B5EF4-FFF2-40B4-BE49-F238E27FC236}">
                <a16:creationId xmlns:a16="http://schemas.microsoft.com/office/drawing/2014/main" id="{E6CA3BC2-26F4-4AE1-B8CC-AAB47FD36440}"/>
              </a:ext>
            </a:extLst>
          </p:cNvPr>
          <p:cNvSpPr>
            <a:spLocks noGrp="1" noChangeArrowheads="1"/>
          </p:cNvSpPr>
          <p:nvPr>
            <p:ph type="body" idx="1"/>
          </p:nvPr>
        </p:nvSpPr>
        <p:spPr/>
        <p:txBody>
          <a:bodyPr/>
          <a:lstStyle/>
          <a:p>
            <a:pPr marL="0" indent="0" eaLnBrk="1" hangingPunct="1">
              <a:defRPr/>
            </a:pPr>
            <a:r>
              <a:rPr lang="fa-IR" sz="4000">
                <a:solidFill>
                  <a:schemeClr val="bg2"/>
                </a:solidFill>
                <a:cs typeface="B Lotus" pitchFamily="2" charset="-78"/>
              </a:rPr>
              <a:t>: </a:t>
            </a:r>
            <a:r>
              <a:rPr lang="fa-IR" sz="4000">
                <a:cs typeface="B Lotus" pitchFamily="2" charset="-78"/>
              </a:rPr>
              <a:t>درمانگران با هدايت كردن توجه درمانجو به سمت جنبه هاي اساسي هرآنچه مورد بحث قرار مي گيرد</a:t>
            </a:r>
            <a:r>
              <a:rPr lang="ar-SA" sz="4000">
                <a:cs typeface="B Lotus" pitchFamily="2" charset="-78"/>
              </a:rPr>
              <a:t>،</a:t>
            </a:r>
            <a:r>
              <a:rPr lang="fa-IR" sz="4000">
                <a:cs typeface="B Lotus" pitchFamily="2" charset="-78"/>
              </a:rPr>
              <a:t> به آنها كمك مي كنند تجربه هاي عاطفي تهديد كنندة خود را ابراز دارند</a:t>
            </a:r>
            <a:r>
              <a:rPr lang="ar-SA" sz="4000">
                <a:cs typeface="B Lotus" pitchFamily="2" charset="-78"/>
              </a:rPr>
              <a:t>.</a:t>
            </a:r>
            <a:endParaRPr lang="en-US" sz="4000">
              <a:cs typeface="B Lotus" pitchFamily="2" charset="-78"/>
            </a:endParaRPr>
          </a:p>
        </p:txBody>
      </p:sp>
    </p:spTree>
  </p:cSld>
  <p:clrMapOvr>
    <a:masterClrMapping/>
  </p:clrMapOvr>
  <p:transition>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Rectangle 2">
            <a:extLst>
              <a:ext uri="{FF2B5EF4-FFF2-40B4-BE49-F238E27FC236}">
                <a16:creationId xmlns:a16="http://schemas.microsoft.com/office/drawing/2014/main" id="{9BD04F09-A557-4971-ACDB-2ADFEC310938}"/>
              </a:ext>
            </a:extLst>
          </p:cNvPr>
          <p:cNvSpPr>
            <a:spLocks noGrp="1" noChangeArrowheads="1"/>
          </p:cNvSpPr>
          <p:nvPr>
            <p:ph type="title"/>
          </p:nvPr>
        </p:nvSpPr>
        <p:spPr/>
        <p:txBody>
          <a:bodyPr/>
          <a:lstStyle/>
          <a:p>
            <a:pPr eaLnBrk="1" hangingPunct="1">
              <a:defRPr/>
            </a:pPr>
            <a:r>
              <a:rPr lang="fa-IR" sz="4000">
                <a:cs typeface="B Lotus" pitchFamily="2" charset="-78"/>
              </a:rPr>
              <a:t>محتواي درمان</a:t>
            </a:r>
            <a:endParaRPr lang="en-US" sz="4000">
              <a:cs typeface="B Lotus" pitchFamily="2" charset="-78"/>
            </a:endParaRPr>
          </a:p>
        </p:txBody>
      </p:sp>
      <p:sp>
        <p:nvSpPr>
          <p:cNvPr id="334851" name="Rectangle 3">
            <a:extLst>
              <a:ext uri="{FF2B5EF4-FFF2-40B4-BE49-F238E27FC236}">
                <a16:creationId xmlns:a16="http://schemas.microsoft.com/office/drawing/2014/main" id="{59E2CD57-91BE-4725-A6E0-F612DECD665B}"/>
              </a:ext>
            </a:extLst>
          </p:cNvPr>
          <p:cNvSpPr>
            <a:spLocks noGrp="1" noChangeArrowheads="1"/>
          </p:cNvSpPr>
          <p:nvPr>
            <p:ph type="body" idx="1"/>
          </p:nvPr>
        </p:nvSpPr>
        <p:spPr/>
        <p:txBody>
          <a:bodyPr/>
          <a:lstStyle/>
          <a:p>
            <a:pPr marL="0" indent="0" eaLnBrk="1" hangingPunct="1">
              <a:defRPr/>
            </a:pPr>
            <a:r>
              <a:rPr lang="fa-IR" sz="4000" dirty="0">
                <a:solidFill>
                  <a:srgbClr val="FF3300"/>
                </a:solidFill>
                <a:cs typeface="B Lotus" pitchFamily="2" charset="-78"/>
              </a:rPr>
              <a:t>تعارض هاي درون فردي:</a:t>
            </a:r>
            <a:r>
              <a:rPr lang="fa-IR" sz="4000" dirty="0">
                <a:cs typeface="B Lotus" pitchFamily="2" charset="-78"/>
              </a:rPr>
              <a:t>  درمان فردمدار، بيشتريك نظرية فرآيند است تا محتوا، درمانگران فرد مدارمعتقدند اضطراب علت مشكلات افراد نيست</a:t>
            </a:r>
            <a:r>
              <a:rPr lang="ar-SA" sz="4000" dirty="0">
                <a:cs typeface="B Lotus" pitchFamily="2" charset="-78"/>
              </a:rPr>
              <a:t>،</a:t>
            </a:r>
            <a:r>
              <a:rPr lang="fa-IR" sz="4000" dirty="0">
                <a:cs typeface="B Lotus" pitchFamily="2" charset="-78"/>
              </a:rPr>
              <a:t> بلكه پيامد ناراحت كنندة يك زندگي تجربه شده است</a:t>
            </a:r>
            <a:r>
              <a:rPr lang="ar-SA" sz="4000" dirty="0">
                <a:cs typeface="B Lotus" pitchFamily="2" charset="-78"/>
              </a:rPr>
              <a:t>.</a:t>
            </a:r>
            <a:endParaRPr lang="fa-IR" sz="4000" dirty="0">
              <a:cs typeface="B Lotus" pitchFamily="2" charset="-78"/>
            </a:endParaRPr>
          </a:p>
          <a:p>
            <a:pPr marL="0" indent="0" eaLnBrk="1" hangingPunct="1">
              <a:defRPr/>
            </a:pPr>
            <a:r>
              <a:rPr lang="fa-IR" sz="4000" dirty="0">
                <a:cs typeface="B Lotus" pitchFamily="2" charset="-78"/>
              </a:rPr>
              <a:t>گرچه اضطراب عاملي است كه افراد را به درمان مي‌كشاند</a:t>
            </a:r>
            <a:r>
              <a:rPr lang="ar-SA" sz="4000" dirty="0">
                <a:cs typeface="B Lotus" pitchFamily="2" charset="-78"/>
              </a:rPr>
              <a:t>،</a:t>
            </a:r>
            <a:r>
              <a:rPr lang="fa-IR" sz="4000" dirty="0">
                <a:cs typeface="B Lotus" pitchFamily="2" charset="-78"/>
              </a:rPr>
              <a:t> وظيفة ما حساسيت زدايي اضطراب نيست .</a:t>
            </a:r>
            <a:endParaRPr lang="en-US" sz="4000" dirty="0">
              <a:cs typeface="B Lotus" pitchFamily="2" charset="-78"/>
            </a:endParaRPr>
          </a:p>
        </p:txBody>
      </p:sp>
    </p:spTree>
  </p:cSld>
  <p:clrMapOvr>
    <a:masterClrMapping/>
  </p:clrMapOvr>
  <p:transition>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a:extLst>
              <a:ext uri="{FF2B5EF4-FFF2-40B4-BE49-F238E27FC236}">
                <a16:creationId xmlns:a16="http://schemas.microsoft.com/office/drawing/2014/main" id="{3D20CAF1-D4D9-439A-BA48-50BBCA040BEC}"/>
              </a:ext>
            </a:extLst>
          </p:cNvPr>
          <p:cNvSpPr>
            <a:spLocks noGrp="1" noChangeArrowheads="1"/>
          </p:cNvSpPr>
          <p:nvPr>
            <p:ph type="title"/>
          </p:nvPr>
        </p:nvSpPr>
        <p:spPr/>
        <p:txBody>
          <a:bodyPr/>
          <a:lstStyle/>
          <a:p>
            <a:pPr eaLnBrk="1" hangingPunct="1">
              <a:defRPr/>
            </a:pPr>
            <a:r>
              <a:rPr lang="fa-IR" sz="4000">
                <a:cs typeface="B Lotus" pitchFamily="2" charset="-78"/>
              </a:rPr>
              <a:t>نظريه شخصيت :</a:t>
            </a:r>
            <a:endParaRPr lang="en-US" sz="4000">
              <a:cs typeface="B Lotus" pitchFamily="2" charset="-78"/>
            </a:endParaRPr>
          </a:p>
        </p:txBody>
      </p:sp>
      <p:sp>
        <p:nvSpPr>
          <p:cNvPr id="320515" name="Rectangle 3">
            <a:extLst>
              <a:ext uri="{FF2B5EF4-FFF2-40B4-BE49-F238E27FC236}">
                <a16:creationId xmlns:a16="http://schemas.microsoft.com/office/drawing/2014/main" id="{B0503B20-2BE7-4902-99B2-A2DD111BF78C}"/>
              </a:ext>
            </a:extLst>
          </p:cNvPr>
          <p:cNvSpPr>
            <a:spLocks noGrp="1" noChangeArrowheads="1"/>
          </p:cNvSpPr>
          <p:nvPr>
            <p:ph type="body" idx="1"/>
          </p:nvPr>
        </p:nvSpPr>
        <p:spPr/>
        <p:txBody>
          <a:bodyPr/>
          <a:lstStyle/>
          <a:p>
            <a:pPr marL="0" indent="0" eaLnBrk="1" hangingPunct="1">
              <a:defRPr/>
            </a:pPr>
            <a:r>
              <a:rPr lang="fa-IR" sz="4000" dirty="0">
                <a:cs typeface="B Lotus" pitchFamily="2" charset="-78"/>
              </a:rPr>
              <a:t>طبق ديدگاه راجرزتمامي انسانها</a:t>
            </a:r>
            <a:r>
              <a:rPr lang="ar-SA" sz="4000" dirty="0">
                <a:cs typeface="B Lotus" pitchFamily="2" charset="-78"/>
              </a:rPr>
              <a:t>،</a:t>
            </a:r>
            <a:r>
              <a:rPr lang="fa-IR" sz="4000" dirty="0">
                <a:cs typeface="B Lotus" pitchFamily="2" charset="-78"/>
              </a:rPr>
              <a:t> يك نيروي انگيزشي اساسي دارند كه گرايش به شكوفايي است به عبارت ديگرگرایش شكوفا</a:t>
            </a:r>
            <a:r>
              <a:rPr lang="en-US" sz="4000" dirty="0">
                <a:cs typeface="B Lotus" pitchFamily="2" charset="-78"/>
              </a:rPr>
              <a:t> </a:t>
            </a:r>
            <a:r>
              <a:rPr lang="fa-IR" sz="4000" dirty="0">
                <a:cs typeface="B Lotus" pitchFamily="2" charset="-78"/>
              </a:rPr>
              <a:t>شدن درگرايش فطري ارگانيزم به پروراندن تمام استعدادهايش به طوري كه بتواندبه زندگي ادامه دهد وپيشرفت كند.</a:t>
            </a:r>
            <a:endParaRPr lang="en-US" sz="4000" dirty="0">
              <a:cs typeface="B Lotus" pitchFamily="2" charset="-78"/>
            </a:endParaRPr>
          </a:p>
        </p:txBody>
      </p:sp>
    </p:spTree>
  </p:cSld>
  <p:clrMapOvr>
    <a:masterClrMapping/>
  </p:clrMapOvr>
  <p:transition>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Rectangle 2">
            <a:extLst>
              <a:ext uri="{FF2B5EF4-FFF2-40B4-BE49-F238E27FC236}">
                <a16:creationId xmlns:a16="http://schemas.microsoft.com/office/drawing/2014/main" id="{F810E045-CB09-4F83-A7E6-930D2B8BD97E}"/>
              </a:ext>
            </a:extLst>
          </p:cNvPr>
          <p:cNvSpPr>
            <a:spLocks noGrp="1" noChangeArrowheads="1"/>
          </p:cNvSpPr>
          <p:nvPr>
            <p:ph type="title"/>
          </p:nvPr>
        </p:nvSpPr>
        <p:spPr/>
        <p:txBody>
          <a:bodyPr/>
          <a:lstStyle/>
          <a:p>
            <a:pPr eaLnBrk="1" hangingPunct="1">
              <a:defRPr/>
            </a:pPr>
            <a:r>
              <a:rPr lang="fa-IR" sz="4000">
                <a:cs typeface="B Lotus" pitchFamily="2" charset="-78"/>
              </a:rPr>
              <a:t>ادامه محتواي درمان</a:t>
            </a:r>
            <a:endParaRPr lang="en-US" sz="4000">
              <a:cs typeface="B Lotus" pitchFamily="2" charset="-78"/>
            </a:endParaRPr>
          </a:p>
        </p:txBody>
      </p:sp>
      <p:sp>
        <p:nvSpPr>
          <p:cNvPr id="335875" name="Rectangle 3">
            <a:extLst>
              <a:ext uri="{FF2B5EF4-FFF2-40B4-BE49-F238E27FC236}">
                <a16:creationId xmlns:a16="http://schemas.microsoft.com/office/drawing/2014/main" id="{B6CF6E78-45E2-4626-AF98-D4D348C3D8A2}"/>
              </a:ext>
            </a:extLst>
          </p:cNvPr>
          <p:cNvSpPr>
            <a:spLocks noGrp="1" noChangeArrowheads="1"/>
          </p:cNvSpPr>
          <p:nvPr>
            <p:ph type="body" idx="1"/>
          </p:nvPr>
        </p:nvSpPr>
        <p:spPr/>
        <p:txBody>
          <a:bodyPr/>
          <a:lstStyle/>
          <a:p>
            <a:pPr marL="0" indent="0" eaLnBrk="1" hangingPunct="1">
              <a:defRPr/>
            </a:pPr>
            <a:r>
              <a:rPr lang="fa-IR" sz="4000" dirty="0">
                <a:cs typeface="B Lotus" pitchFamily="2" charset="-78"/>
              </a:rPr>
              <a:t>راجرز</a:t>
            </a:r>
            <a:r>
              <a:rPr lang="ar-SA" sz="4000" dirty="0">
                <a:cs typeface="B Lotus" pitchFamily="2" charset="-78"/>
              </a:rPr>
              <a:t>،</a:t>
            </a:r>
            <a:r>
              <a:rPr lang="fa-IR" sz="4000" dirty="0">
                <a:cs typeface="B Lotus" pitchFamily="2" charset="-78"/>
              </a:rPr>
              <a:t> نيازبه </a:t>
            </a:r>
            <a:r>
              <a:rPr lang="fa-IR" sz="4000" dirty="0">
                <a:solidFill>
                  <a:srgbClr val="FF3300"/>
                </a:solidFill>
                <a:cs typeface="B Lotus" pitchFamily="2" charset="-78"/>
              </a:rPr>
              <a:t>عزت نفس</a:t>
            </a:r>
            <a:r>
              <a:rPr lang="fa-IR" sz="4000" dirty="0">
                <a:cs typeface="B Lotus" pitchFamily="2" charset="-78"/>
              </a:rPr>
              <a:t> را مهمترين مسئله درون فردي مي داند وفقط آن را حرمت نفس مي خواند</a:t>
            </a:r>
            <a:r>
              <a:rPr lang="ar-SA" sz="4000" dirty="0">
                <a:cs typeface="B Lotus" pitchFamily="2" charset="-78"/>
              </a:rPr>
              <a:t>.</a:t>
            </a:r>
            <a:r>
              <a:rPr lang="fa-IR" sz="4000" dirty="0">
                <a:cs typeface="B Lotus" pitchFamily="2" charset="-78"/>
              </a:rPr>
              <a:t>او فرد مسئول</a:t>
            </a:r>
            <a:r>
              <a:rPr lang="ar-SA" sz="4000" dirty="0">
                <a:cs typeface="B Lotus" pitchFamily="2" charset="-78"/>
              </a:rPr>
              <a:t>،</a:t>
            </a:r>
            <a:r>
              <a:rPr lang="fa-IR" sz="4000" dirty="0">
                <a:cs typeface="B Lotus" pitchFamily="2" charset="-78"/>
              </a:rPr>
              <a:t> را فردي شكوفا كننده ميداند كه ازدگرسالاري يا كنترل شدن توسط ديگران ومحيط به خود مختاري يا كنترل دروني تغيير مي يابد</a:t>
            </a:r>
            <a:r>
              <a:rPr lang="ar-SA" sz="4000" dirty="0">
                <a:cs typeface="B Lotus" pitchFamily="2" charset="-78"/>
              </a:rPr>
              <a:t>.</a:t>
            </a:r>
            <a:endParaRPr lang="en-US" sz="4000" dirty="0">
              <a:cs typeface="B Lotus" pitchFamily="2" charset="-78"/>
            </a:endParaRPr>
          </a:p>
        </p:txBody>
      </p:sp>
    </p:spTree>
  </p:cSld>
  <p:clrMapOvr>
    <a:masterClrMapping/>
  </p:clrMapOvr>
  <p:transition>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2">
            <a:extLst>
              <a:ext uri="{FF2B5EF4-FFF2-40B4-BE49-F238E27FC236}">
                <a16:creationId xmlns:a16="http://schemas.microsoft.com/office/drawing/2014/main" id="{927FDC7A-92D3-4A6C-810D-16A5091BA529}"/>
              </a:ext>
            </a:extLst>
          </p:cNvPr>
          <p:cNvSpPr>
            <a:spLocks noGrp="1" noChangeArrowheads="1"/>
          </p:cNvSpPr>
          <p:nvPr>
            <p:ph type="title"/>
          </p:nvPr>
        </p:nvSpPr>
        <p:spPr/>
        <p:txBody>
          <a:bodyPr/>
          <a:lstStyle/>
          <a:p>
            <a:pPr eaLnBrk="1" hangingPunct="1">
              <a:defRPr/>
            </a:pPr>
            <a:r>
              <a:rPr lang="fa-IR" sz="4000">
                <a:cs typeface="B Lotus" pitchFamily="2" charset="-78"/>
              </a:rPr>
              <a:t>فراسوي تعارض</a:t>
            </a:r>
            <a:endParaRPr lang="en-US" sz="4000">
              <a:cs typeface="B Lotus" pitchFamily="2" charset="-78"/>
            </a:endParaRPr>
          </a:p>
        </p:txBody>
      </p:sp>
      <p:sp>
        <p:nvSpPr>
          <p:cNvPr id="336899" name="Rectangle 3">
            <a:extLst>
              <a:ext uri="{FF2B5EF4-FFF2-40B4-BE49-F238E27FC236}">
                <a16:creationId xmlns:a16="http://schemas.microsoft.com/office/drawing/2014/main" id="{4CDAE42F-D297-4E98-8150-0AE7685752ED}"/>
              </a:ext>
            </a:extLst>
          </p:cNvPr>
          <p:cNvSpPr>
            <a:spLocks noGrp="1" noChangeArrowheads="1"/>
          </p:cNvSpPr>
          <p:nvPr>
            <p:ph type="body" idx="1"/>
          </p:nvPr>
        </p:nvSpPr>
        <p:spPr/>
        <p:txBody>
          <a:bodyPr/>
          <a:lstStyle/>
          <a:p>
            <a:pPr marL="0" indent="0" eaLnBrk="1" hangingPunct="1">
              <a:defRPr/>
            </a:pPr>
            <a:r>
              <a:rPr lang="fa-IR" sz="4000" dirty="0">
                <a:solidFill>
                  <a:srgbClr val="FFFF00"/>
                </a:solidFill>
                <a:cs typeface="B Lotus" pitchFamily="2" charset="-78"/>
              </a:rPr>
              <a:t> </a:t>
            </a:r>
            <a:r>
              <a:rPr lang="fa-IR" sz="4000" dirty="0">
                <a:solidFill>
                  <a:srgbClr val="FF3300"/>
                </a:solidFill>
                <a:cs typeface="B Lotus" pitchFamily="2" charset="-78"/>
              </a:rPr>
              <a:t>به سوي خرسندي معني</a:t>
            </a:r>
            <a:r>
              <a:rPr lang="fa-IR" sz="4000" dirty="0">
                <a:solidFill>
                  <a:srgbClr val="FFFF00"/>
                </a:solidFill>
                <a:cs typeface="B Lotus" pitchFamily="2" charset="-78"/>
              </a:rPr>
              <a:t> :</a:t>
            </a:r>
          </a:p>
          <a:p>
            <a:pPr marL="0" indent="0" eaLnBrk="1" hangingPunct="1">
              <a:defRPr/>
            </a:pPr>
            <a:r>
              <a:rPr lang="fa-IR" sz="4000" dirty="0">
                <a:cs typeface="B Lotus" pitchFamily="2" charset="-78"/>
              </a:rPr>
              <a:t> معني از شكوفا شدن گرايش ما به تمامي انچه قرار است طبق سرشتمان باشيم</a:t>
            </a:r>
            <a:r>
              <a:rPr lang="ar-SA" sz="4000" dirty="0">
                <a:cs typeface="B Lotus" pitchFamily="2" charset="-78"/>
              </a:rPr>
              <a:t>،</a:t>
            </a:r>
            <a:r>
              <a:rPr lang="fa-IR" sz="4000" dirty="0">
                <a:cs typeface="B Lotus" pitchFamily="2" charset="-78"/>
              </a:rPr>
              <a:t> نمايان مي شود</a:t>
            </a:r>
            <a:r>
              <a:rPr lang="ar-SA" sz="4000" dirty="0">
                <a:cs typeface="B Lotus" pitchFamily="2" charset="-78"/>
              </a:rPr>
              <a:t>.</a:t>
            </a:r>
            <a:r>
              <a:rPr lang="fa-IR" sz="4000" dirty="0">
                <a:cs typeface="B Lotus" pitchFamily="2" charset="-78"/>
              </a:rPr>
              <a:t> فردبايد كانون معني خود باشد ونبايد ديگران يا جامعه معني خود را به او تحميل كنند</a:t>
            </a:r>
            <a:r>
              <a:rPr lang="ar-SA" sz="4000" dirty="0">
                <a:cs typeface="B Lotus" pitchFamily="2" charset="-78"/>
              </a:rPr>
              <a:t>.</a:t>
            </a:r>
            <a:endParaRPr lang="en-US" sz="4000" dirty="0">
              <a:cs typeface="B Lotus" pitchFamily="2" charset="-78"/>
            </a:endParaRPr>
          </a:p>
        </p:txBody>
      </p:sp>
    </p:spTree>
  </p:cSld>
  <p:clrMapOvr>
    <a:masterClrMapping/>
  </p:clrMapOvr>
  <p:transition>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Rectangle 2">
            <a:extLst>
              <a:ext uri="{FF2B5EF4-FFF2-40B4-BE49-F238E27FC236}">
                <a16:creationId xmlns:a16="http://schemas.microsoft.com/office/drawing/2014/main" id="{CDA8464C-ADC2-45A6-AEE4-26C1E3929FB0}"/>
              </a:ext>
            </a:extLst>
          </p:cNvPr>
          <p:cNvSpPr>
            <a:spLocks noGrp="1" noChangeArrowheads="1"/>
          </p:cNvSpPr>
          <p:nvPr>
            <p:ph type="title"/>
          </p:nvPr>
        </p:nvSpPr>
        <p:spPr/>
        <p:txBody>
          <a:bodyPr/>
          <a:lstStyle/>
          <a:p>
            <a:pPr eaLnBrk="1" hangingPunct="1">
              <a:defRPr/>
            </a:pPr>
            <a:r>
              <a:rPr lang="fa-IR" sz="4000">
                <a:cs typeface="B Lotus" pitchFamily="2" charset="-78"/>
              </a:rPr>
              <a:t>واقعيتهاي درمان فرد مدار</a:t>
            </a:r>
            <a:endParaRPr lang="en-US" sz="4000">
              <a:cs typeface="B Lotus" pitchFamily="2" charset="-78"/>
            </a:endParaRPr>
          </a:p>
        </p:txBody>
      </p:sp>
      <p:sp>
        <p:nvSpPr>
          <p:cNvPr id="337923" name="Rectangle 3">
            <a:extLst>
              <a:ext uri="{FF2B5EF4-FFF2-40B4-BE49-F238E27FC236}">
                <a16:creationId xmlns:a16="http://schemas.microsoft.com/office/drawing/2014/main" id="{2D178402-8905-4DD4-AAA5-A3DE4925A568}"/>
              </a:ext>
            </a:extLst>
          </p:cNvPr>
          <p:cNvSpPr>
            <a:spLocks noGrp="1" noChangeArrowheads="1"/>
          </p:cNvSpPr>
          <p:nvPr>
            <p:ph type="body" idx="1"/>
          </p:nvPr>
        </p:nvSpPr>
        <p:spPr/>
        <p:txBody>
          <a:bodyPr/>
          <a:lstStyle/>
          <a:p>
            <a:pPr marL="0" indent="0" eaLnBrk="1" hangingPunct="1">
              <a:defRPr/>
            </a:pPr>
            <a:r>
              <a:rPr lang="fa-IR" sz="4000" b="1" dirty="0">
                <a:solidFill>
                  <a:schemeClr val="tx1"/>
                </a:solidFill>
                <a:cs typeface="B Lotus" pitchFamily="2" charset="-78"/>
              </a:rPr>
              <a:t>فرد </a:t>
            </a:r>
            <a:r>
              <a:rPr lang="fa-IR" sz="4000" b="1" dirty="0">
                <a:cs typeface="B Lotus" pitchFamily="2" charset="-78"/>
              </a:rPr>
              <a:t>ايده ال راجرز براي زندگي خوب درفرد كامل يافت مي شود</a:t>
            </a:r>
            <a:r>
              <a:rPr lang="ar-SA" sz="4000" b="1" dirty="0">
                <a:cs typeface="B Lotus" pitchFamily="2" charset="-78"/>
              </a:rPr>
              <a:t>.</a:t>
            </a:r>
            <a:r>
              <a:rPr lang="fa-IR" sz="4000" b="1" dirty="0">
                <a:cs typeface="B Lotus" pitchFamily="2" charset="-78"/>
              </a:rPr>
              <a:t> بديهي است كه چنين فرد ايده آلي</a:t>
            </a:r>
            <a:r>
              <a:rPr lang="ar-SA" sz="4000" b="1" dirty="0">
                <a:cs typeface="B Lotus" pitchFamily="2" charset="-78"/>
              </a:rPr>
              <a:t>،</a:t>
            </a:r>
            <a:r>
              <a:rPr lang="fa-IR" sz="4000" b="1" dirty="0">
                <a:cs typeface="B Lotus" pitchFamily="2" charset="-78"/>
              </a:rPr>
              <a:t> اعتماد ارگانيزمي نشان مي دهد</a:t>
            </a:r>
            <a:r>
              <a:rPr lang="ar-SA" sz="4000" b="1" dirty="0">
                <a:cs typeface="B Lotus" pitchFamily="2" charset="-78"/>
              </a:rPr>
              <a:t>.</a:t>
            </a:r>
            <a:endParaRPr lang="fa-IR" sz="4000" b="1" dirty="0">
              <a:cs typeface="B Lotus" pitchFamily="2" charset="-78"/>
            </a:endParaRPr>
          </a:p>
          <a:p>
            <a:pPr marL="0" indent="0" eaLnBrk="1" hangingPunct="1">
              <a:defRPr/>
            </a:pPr>
            <a:endParaRPr lang="en-US" sz="4000" b="1" dirty="0">
              <a:cs typeface="B Lotus" pitchFamily="2" charset="-78"/>
            </a:endParaRPr>
          </a:p>
        </p:txBody>
      </p:sp>
    </p:spTree>
  </p:cSld>
  <p:clrMapOvr>
    <a:masterClrMapping/>
  </p:clrMapOvr>
  <p:transition>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CA2E7-714E-4F45-8727-120AFDD2669D}"/>
              </a:ext>
            </a:extLst>
          </p:cNvPr>
          <p:cNvSpPr>
            <a:spLocks noGrp="1"/>
          </p:cNvSpPr>
          <p:nvPr>
            <p:ph type="title"/>
          </p:nvPr>
        </p:nvSpPr>
        <p:spPr/>
        <p:txBody>
          <a:bodyPr/>
          <a:lstStyle/>
          <a:p>
            <a:pPr>
              <a:defRPr/>
            </a:pPr>
            <a:r>
              <a:rPr lang="fa-IR" sz="2400" dirty="0"/>
              <a:t>ادامه واقعیتهای درمان فردمدار</a:t>
            </a:r>
            <a:endParaRPr lang="en-US" sz="2400" dirty="0"/>
          </a:p>
        </p:txBody>
      </p:sp>
      <p:sp>
        <p:nvSpPr>
          <p:cNvPr id="3" name="Content Placeholder 2">
            <a:extLst>
              <a:ext uri="{FF2B5EF4-FFF2-40B4-BE49-F238E27FC236}">
                <a16:creationId xmlns:a16="http://schemas.microsoft.com/office/drawing/2014/main" id="{435F4848-625A-4E0C-A9E9-C6FBEF26D783}"/>
              </a:ext>
            </a:extLst>
          </p:cNvPr>
          <p:cNvSpPr>
            <a:spLocks noGrp="1"/>
          </p:cNvSpPr>
          <p:nvPr>
            <p:ph idx="1"/>
          </p:nvPr>
        </p:nvSpPr>
        <p:spPr/>
        <p:txBody>
          <a:bodyPr/>
          <a:lstStyle/>
          <a:p>
            <a:pPr>
              <a:defRPr/>
            </a:pPr>
            <a:r>
              <a:rPr lang="fa-IR" b="1" dirty="0">
                <a:solidFill>
                  <a:srgbClr val="FF3300"/>
                </a:solidFill>
                <a:cs typeface="B Lotus" pitchFamily="2" charset="-78"/>
              </a:rPr>
              <a:t>واقعيتهاي درمان فردمدار:</a:t>
            </a:r>
            <a:r>
              <a:rPr lang="fa-IR" b="1" dirty="0">
                <a:solidFill>
                  <a:schemeClr val="bg2"/>
                </a:solidFill>
                <a:cs typeface="B Lotus" pitchFamily="2" charset="-78"/>
              </a:rPr>
              <a:t> </a:t>
            </a:r>
            <a:r>
              <a:rPr lang="fa-IR" b="1" dirty="0">
                <a:cs typeface="B Lotus" pitchFamily="2" charset="-78"/>
              </a:rPr>
              <a:t>چون درمان فرد مدارعمد تاً برخود مختاري تأكيد مي كند</a:t>
            </a:r>
            <a:r>
              <a:rPr lang="ar-SA" b="1" dirty="0">
                <a:cs typeface="B Lotus" pitchFamily="2" charset="-78"/>
              </a:rPr>
              <a:t>،</a:t>
            </a:r>
            <a:r>
              <a:rPr lang="fa-IR" b="1" dirty="0">
                <a:cs typeface="B Lotus" pitchFamily="2" charset="-78"/>
              </a:rPr>
              <a:t> از به كارگيري آزمونهاي روان سنجي وارزيابي هاي معمول درروان درماني</a:t>
            </a:r>
            <a:r>
              <a:rPr lang="ar-SA" b="1" dirty="0">
                <a:cs typeface="B Lotus" pitchFamily="2" charset="-78"/>
              </a:rPr>
              <a:t>،</a:t>
            </a:r>
            <a:r>
              <a:rPr lang="fa-IR" b="1" dirty="0">
                <a:cs typeface="B Lotus" pitchFamily="2" charset="-78"/>
              </a:rPr>
              <a:t> جلوگيري مي كند</a:t>
            </a:r>
            <a:r>
              <a:rPr lang="ar-SA" b="1" dirty="0">
                <a:cs typeface="B Lotus" pitchFamily="2" charset="-78"/>
              </a:rPr>
              <a:t>.</a:t>
            </a:r>
            <a:r>
              <a:rPr lang="fa-IR" b="1" dirty="0">
                <a:cs typeface="B Lotus" pitchFamily="2" charset="-78"/>
              </a:rPr>
              <a:t>روان شناسي مشاوره اي</a:t>
            </a:r>
            <a:r>
              <a:rPr lang="ar-SA" b="1" dirty="0">
                <a:cs typeface="B Lotus" pitchFamily="2" charset="-78"/>
              </a:rPr>
              <a:t>،</a:t>
            </a:r>
            <a:r>
              <a:rPr lang="fa-IR" b="1" dirty="0">
                <a:cs typeface="B Lotus" pitchFamily="2" charset="-78"/>
              </a:rPr>
              <a:t> آموزش وپرورش مشاوره اي</a:t>
            </a:r>
            <a:r>
              <a:rPr lang="ar-SA" b="1" dirty="0">
                <a:cs typeface="B Lotus" pitchFamily="2" charset="-78"/>
              </a:rPr>
              <a:t>،</a:t>
            </a:r>
            <a:r>
              <a:rPr lang="fa-IR" b="1" dirty="0">
                <a:cs typeface="B Lotus" pitchFamily="2" charset="-78"/>
              </a:rPr>
              <a:t> ومشاورة مذهبي به ويژه دررويكرد راجرزي محسوس هستند .</a:t>
            </a:r>
            <a:endParaRPr lang="en-US" dirty="0"/>
          </a:p>
        </p:txBody>
      </p:sp>
    </p:spTree>
  </p:cSld>
  <p:clrMapOvr>
    <a:masterClrMapping/>
  </p:clrMapOvr>
  <p:transition>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Rectangle 2">
            <a:extLst>
              <a:ext uri="{FF2B5EF4-FFF2-40B4-BE49-F238E27FC236}">
                <a16:creationId xmlns:a16="http://schemas.microsoft.com/office/drawing/2014/main" id="{9725F71B-0EA6-48AE-B49D-A89AE0DB28FF}"/>
              </a:ext>
            </a:extLst>
          </p:cNvPr>
          <p:cNvSpPr>
            <a:spLocks noGrp="1" noChangeArrowheads="1"/>
          </p:cNvSpPr>
          <p:nvPr>
            <p:ph type="title"/>
          </p:nvPr>
        </p:nvSpPr>
        <p:spPr/>
        <p:txBody>
          <a:bodyPr/>
          <a:lstStyle/>
          <a:p>
            <a:pPr eaLnBrk="1" hangingPunct="1">
              <a:defRPr/>
            </a:pPr>
            <a:r>
              <a:rPr lang="fa-IR" sz="4000">
                <a:cs typeface="B Lotus" pitchFamily="2" charset="-78"/>
              </a:rPr>
              <a:t>مصاحبة انگيزشي</a:t>
            </a:r>
            <a:endParaRPr lang="en-US" sz="4000">
              <a:cs typeface="B Lotus" pitchFamily="2" charset="-78"/>
            </a:endParaRPr>
          </a:p>
        </p:txBody>
      </p:sp>
      <p:sp>
        <p:nvSpPr>
          <p:cNvPr id="338947" name="Rectangle 3">
            <a:extLst>
              <a:ext uri="{FF2B5EF4-FFF2-40B4-BE49-F238E27FC236}">
                <a16:creationId xmlns:a16="http://schemas.microsoft.com/office/drawing/2014/main" id="{D3F826BB-C4D7-4DE3-98CE-2D1A30C59616}"/>
              </a:ext>
            </a:extLst>
          </p:cNvPr>
          <p:cNvSpPr>
            <a:spLocks noGrp="1" noChangeArrowheads="1"/>
          </p:cNvSpPr>
          <p:nvPr>
            <p:ph type="body" idx="1"/>
          </p:nvPr>
        </p:nvSpPr>
        <p:spPr/>
        <p:txBody>
          <a:bodyPr/>
          <a:lstStyle/>
          <a:p>
            <a:pPr marL="0" indent="0" eaLnBrk="1" hangingPunct="1">
              <a:defRPr/>
            </a:pPr>
            <a:r>
              <a:rPr lang="fa-IR" sz="4000" dirty="0">
                <a:solidFill>
                  <a:schemeClr val="accent2"/>
                </a:solidFill>
                <a:cs typeface="B Lotus" pitchFamily="2" charset="-78"/>
              </a:rPr>
              <a:t>گزينة اصلي :</a:t>
            </a:r>
            <a:r>
              <a:rPr lang="fa-IR" sz="4000" dirty="0">
                <a:solidFill>
                  <a:schemeClr val="tx1"/>
                </a:solidFill>
                <a:cs typeface="B Lotus" pitchFamily="2" charset="-78"/>
              </a:rPr>
              <a:t> </a:t>
            </a:r>
          </a:p>
          <a:p>
            <a:pPr marL="0" indent="0" eaLnBrk="1" hangingPunct="1">
              <a:defRPr/>
            </a:pPr>
            <a:r>
              <a:rPr lang="fa-IR" sz="4000" dirty="0">
                <a:solidFill>
                  <a:srgbClr val="FF3300"/>
                </a:solidFill>
                <a:cs typeface="B Lotus" pitchFamily="2" charset="-78"/>
              </a:rPr>
              <a:t>ويليام ميلر</a:t>
            </a:r>
            <a:r>
              <a:rPr lang="fa-IR" sz="4000" dirty="0">
                <a:cs typeface="B Lotus" pitchFamily="2" charset="-78"/>
              </a:rPr>
              <a:t> رويكرد مصاحبه انگيزشي خود را رويكرد درمانجو مدار كوتاه مدت و رهنمودي توصيف مي كند كه هدف آان برانگيختن تغيير رفتار به وسيله كمك به درمانجويان براي كاويدن وحل كردن ناهمخواني خودشان است</a:t>
            </a:r>
            <a:r>
              <a:rPr lang="ar-SA" sz="4000" dirty="0">
                <a:cs typeface="B Lotus" pitchFamily="2" charset="-78"/>
              </a:rPr>
              <a:t>.</a:t>
            </a:r>
            <a:endParaRPr lang="en-US" sz="4000" dirty="0">
              <a:cs typeface="B Lotus" pitchFamily="2" charset="-78"/>
            </a:endParaRPr>
          </a:p>
        </p:txBody>
      </p:sp>
    </p:spTree>
  </p:cSld>
  <p:clrMapOvr>
    <a:masterClrMapping/>
  </p:clrMapOvr>
  <p:transition>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Rectangle 2">
            <a:extLst>
              <a:ext uri="{FF2B5EF4-FFF2-40B4-BE49-F238E27FC236}">
                <a16:creationId xmlns:a16="http://schemas.microsoft.com/office/drawing/2014/main" id="{14D67E2B-64BC-4651-96DC-565273AF40A2}"/>
              </a:ext>
            </a:extLst>
          </p:cNvPr>
          <p:cNvSpPr>
            <a:spLocks noGrp="1" noChangeArrowheads="1"/>
          </p:cNvSpPr>
          <p:nvPr>
            <p:ph type="title"/>
          </p:nvPr>
        </p:nvSpPr>
        <p:spPr/>
        <p:txBody>
          <a:bodyPr/>
          <a:lstStyle/>
          <a:p>
            <a:pPr eaLnBrk="1" hangingPunct="1">
              <a:defRPr/>
            </a:pPr>
            <a:r>
              <a:rPr lang="fa-IR" sz="4000">
                <a:cs typeface="B Lotus" pitchFamily="2" charset="-78"/>
              </a:rPr>
              <a:t>انتقادهايي ازدرمان فرد مدار</a:t>
            </a:r>
            <a:endParaRPr lang="en-US" sz="4000">
              <a:cs typeface="B Lotus" pitchFamily="2" charset="-78"/>
            </a:endParaRPr>
          </a:p>
        </p:txBody>
      </p:sp>
      <p:sp>
        <p:nvSpPr>
          <p:cNvPr id="339971" name="Rectangle 3">
            <a:extLst>
              <a:ext uri="{FF2B5EF4-FFF2-40B4-BE49-F238E27FC236}">
                <a16:creationId xmlns:a16="http://schemas.microsoft.com/office/drawing/2014/main" id="{229ECA12-742A-477A-9260-5DDEBE0172E5}"/>
              </a:ext>
            </a:extLst>
          </p:cNvPr>
          <p:cNvSpPr>
            <a:spLocks noGrp="1" noChangeArrowheads="1"/>
          </p:cNvSpPr>
          <p:nvPr>
            <p:ph type="body" idx="1"/>
          </p:nvPr>
        </p:nvSpPr>
        <p:spPr/>
        <p:txBody>
          <a:bodyPr/>
          <a:lstStyle/>
          <a:p>
            <a:pPr marL="0" indent="0" eaLnBrk="1" hangingPunct="1">
              <a:defRPr/>
            </a:pPr>
            <a:r>
              <a:rPr lang="fa-IR" sz="4000" dirty="0">
                <a:solidFill>
                  <a:srgbClr val="FF3300"/>
                </a:solidFill>
                <a:cs typeface="B Lotus" pitchFamily="2" charset="-78"/>
              </a:rPr>
              <a:t>ازديدگاه رفتاري</a:t>
            </a:r>
            <a:r>
              <a:rPr lang="fa-IR" sz="4000" dirty="0">
                <a:cs typeface="B Lotus" pitchFamily="2" charset="-78"/>
              </a:rPr>
              <a:t> : </a:t>
            </a:r>
          </a:p>
          <a:p>
            <a:pPr marL="0" indent="0" eaLnBrk="1" hangingPunct="1">
              <a:defRPr/>
            </a:pPr>
            <a:r>
              <a:rPr lang="fa-IR" sz="4000" dirty="0">
                <a:cs typeface="B Lotus" pitchFamily="2" charset="-78"/>
              </a:rPr>
              <a:t>طرفداران راجرز رابايد به دليل اشتياق به  بررسي علمي درمان فردمدارتحسين كرد ولي انها بايد به اين مهم توجه داشته باشند كه به دليل خطاهاي روش شناختي كه درآزمايشهايشان يافت مي شود</a:t>
            </a:r>
            <a:r>
              <a:rPr lang="ar-SA" sz="4000" dirty="0">
                <a:cs typeface="B Lotus" pitchFamily="2" charset="-78"/>
              </a:rPr>
              <a:t>،</a:t>
            </a:r>
            <a:r>
              <a:rPr lang="fa-IR" sz="4000" dirty="0">
                <a:cs typeface="B Lotus" pitchFamily="2" charset="-78"/>
              </a:rPr>
              <a:t> بري ازانتقاد نيستند.</a:t>
            </a:r>
            <a:endParaRPr lang="en-US" sz="4000" dirty="0">
              <a:cs typeface="B Lotus" pitchFamily="2" charset="-78"/>
            </a:endParaRPr>
          </a:p>
        </p:txBody>
      </p:sp>
    </p:spTree>
  </p:cSld>
  <p:clrMapOvr>
    <a:masterClrMapping/>
  </p:clrMapOvr>
  <p:transition>
    <p:cut/>
  </p:transition>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0994" name="Rectangle 2">
            <a:extLst>
              <a:ext uri="{FF2B5EF4-FFF2-40B4-BE49-F238E27FC236}">
                <a16:creationId xmlns:a16="http://schemas.microsoft.com/office/drawing/2014/main" id="{D2001601-E4BC-4411-AAA1-C1F0A4A6C224}"/>
              </a:ext>
            </a:extLst>
          </p:cNvPr>
          <p:cNvSpPr>
            <a:spLocks noGrp="1" noChangeArrowheads="1"/>
          </p:cNvSpPr>
          <p:nvPr>
            <p:ph type="title"/>
          </p:nvPr>
        </p:nvSpPr>
        <p:spPr/>
        <p:txBody>
          <a:bodyPr/>
          <a:lstStyle/>
          <a:p>
            <a:pPr eaLnBrk="1" hangingPunct="1">
              <a:defRPr/>
            </a:pPr>
            <a:r>
              <a:rPr lang="fa-IR" sz="2400" dirty="0">
                <a:cs typeface="B Lotus" pitchFamily="2" charset="-78"/>
              </a:rPr>
              <a:t>ادامه انتقادهايي ازدرمان فرد مدار</a:t>
            </a:r>
            <a:endParaRPr lang="en-US" sz="2400" dirty="0">
              <a:cs typeface="B Lotus" pitchFamily="2" charset="-78"/>
            </a:endParaRPr>
          </a:p>
        </p:txBody>
      </p:sp>
      <p:sp>
        <p:nvSpPr>
          <p:cNvPr id="340995" name="Rectangle 3">
            <a:extLst>
              <a:ext uri="{FF2B5EF4-FFF2-40B4-BE49-F238E27FC236}">
                <a16:creationId xmlns:a16="http://schemas.microsoft.com/office/drawing/2014/main" id="{26E66D2F-8D0B-4F4B-92C8-D082FF3AF88E}"/>
              </a:ext>
            </a:extLst>
          </p:cNvPr>
          <p:cNvSpPr>
            <a:spLocks noGrp="1" noChangeArrowheads="1"/>
          </p:cNvSpPr>
          <p:nvPr>
            <p:ph type="body" idx="1"/>
          </p:nvPr>
        </p:nvSpPr>
        <p:spPr/>
        <p:txBody>
          <a:bodyPr/>
          <a:lstStyle/>
          <a:p>
            <a:pPr marL="625475" indent="-625475" eaLnBrk="1" hangingPunct="1">
              <a:defRPr/>
            </a:pPr>
            <a:r>
              <a:rPr lang="fa-IR" sz="4000" dirty="0">
                <a:cs typeface="B Lotus" pitchFamily="2" charset="-78"/>
              </a:rPr>
              <a:t>نقطه ضعفهاي آنها عبارتند از :</a:t>
            </a:r>
          </a:p>
          <a:p>
            <a:pPr marL="625475" indent="-625475" eaLnBrk="1" hangingPunct="1">
              <a:defRPr/>
            </a:pPr>
            <a:r>
              <a:rPr lang="fa-IR" sz="4000" dirty="0">
                <a:cs typeface="B Lotus" pitchFamily="2" charset="-78"/>
              </a:rPr>
              <a:t> </a:t>
            </a:r>
            <a:r>
              <a:rPr lang="fa-IR" sz="4000" dirty="0">
                <a:solidFill>
                  <a:srgbClr val="FF3300"/>
                </a:solidFill>
                <a:cs typeface="B Lotus" pitchFamily="2" charset="-78"/>
              </a:rPr>
              <a:t>1)</a:t>
            </a:r>
            <a:r>
              <a:rPr lang="fa-IR" sz="4000" dirty="0">
                <a:cs typeface="B Lotus" pitchFamily="2" charset="-78"/>
              </a:rPr>
              <a:t> استفاده از آزمودنيهاي گواه كه موردهاي مناسبي براي درمان نيستند</a:t>
            </a:r>
          </a:p>
          <a:p>
            <a:pPr marL="625475" indent="-625475" eaLnBrk="1" hangingPunct="1">
              <a:defRPr/>
            </a:pPr>
            <a:r>
              <a:rPr lang="fa-IR" sz="4000" dirty="0">
                <a:solidFill>
                  <a:srgbClr val="FF3300"/>
                </a:solidFill>
                <a:cs typeface="B Lotus" pitchFamily="2" charset="-78"/>
              </a:rPr>
              <a:t> 2)</a:t>
            </a:r>
            <a:r>
              <a:rPr lang="fa-IR" sz="4000" dirty="0">
                <a:cs typeface="B Lotus" pitchFamily="2" charset="-78"/>
              </a:rPr>
              <a:t> حذف آن دسته از گروه گواه كه تدبير آزمايش درمورد آنها  اجرا نمي شود</a:t>
            </a:r>
          </a:p>
          <a:p>
            <a:pPr marL="625475" indent="-625475" eaLnBrk="1" hangingPunct="1">
              <a:defRPr/>
            </a:pPr>
            <a:r>
              <a:rPr lang="fa-IR" sz="4000" dirty="0">
                <a:cs typeface="B Lotus" pitchFamily="2" charset="-78"/>
              </a:rPr>
              <a:t> </a:t>
            </a:r>
            <a:r>
              <a:rPr lang="fa-IR" sz="4000" dirty="0">
                <a:solidFill>
                  <a:srgbClr val="FF3300"/>
                </a:solidFill>
                <a:cs typeface="B Lotus" pitchFamily="2" charset="-78"/>
              </a:rPr>
              <a:t>3)</a:t>
            </a:r>
            <a:r>
              <a:rPr lang="fa-IR" sz="4000" dirty="0">
                <a:cs typeface="B Lotus" pitchFamily="2" charset="-78"/>
              </a:rPr>
              <a:t> كنترل نكردن آثار پلاسيبو</a:t>
            </a:r>
            <a:endParaRPr lang="en-US" sz="4000" dirty="0">
              <a:cs typeface="B Lotus"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40994"/>
                                        </p:tgtEl>
                                        <p:attrNameLst>
                                          <p:attrName>style.visibility</p:attrName>
                                        </p:attrNameLst>
                                      </p:cBhvr>
                                      <p:to>
                                        <p:strVal val="visible"/>
                                      </p:to>
                                    </p:set>
                                    <p:animEffect transition="in" filter="fade">
                                      <p:cBhvr>
                                        <p:cTn id="7" dur="2000"/>
                                        <p:tgtEl>
                                          <p:spTgt spid="3409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40995">
                                            <p:txEl>
                                              <p:pRg st="0" end="0"/>
                                            </p:txEl>
                                          </p:spTgt>
                                        </p:tgtEl>
                                        <p:attrNameLst>
                                          <p:attrName>style.visibility</p:attrName>
                                        </p:attrNameLst>
                                      </p:cBhvr>
                                      <p:to>
                                        <p:strVal val="visible"/>
                                      </p:to>
                                    </p:set>
                                    <p:animEffect transition="in" filter="fade">
                                      <p:cBhvr>
                                        <p:cTn id="12" dur="2000"/>
                                        <p:tgtEl>
                                          <p:spTgt spid="340995">
                                            <p:txEl>
                                              <p:pRg st="0" end="0"/>
                                            </p:txEl>
                                          </p:spTgt>
                                        </p:tgtEl>
                                      </p:cBhvr>
                                    </p:animEffect>
                                  </p:childTnLst>
                                  <p:subTnLst>
                                    <p:animClr clrSpc="rgb" dir="cw">
                                      <p:cBhvr override="childStyle">
                                        <p:cTn dur="1" fill="hold" display="0" masterRel="nextClick" afterEffect="1"/>
                                        <p:tgtEl>
                                          <p:spTgt spid="340995">
                                            <p:txEl>
                                              <p:pRg st="0" end="0"/>
                                            </p:txEl>
                                          </p:spTgt>
                                        </p:tgtEl>
                                        <p:attrNameLst>
                                          <p:attrName>ppt_c</p:attrName>
                                        </p:attrNameLst>
                                      </p:cBhvr>
                                      <p:to>
                                        <a:schemeClr val="bg2"/>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40995">
                                            <p:txEl>
                                              <p:pRg st="1" end="1"/>
                                            </p:txEl>
                                          </p:spTgt>
                                        </p:tgtEl>
                                        <p:attrNameLst>
                                          <p:attrName>style.visibility</p:attrName>
                                        </p:attrNameLst>
                                      </p:cBhvr>
                                      <p:to>
                                        <p:strVal val="visible"/>
                                      </p:to>
                                    </p:set>
                                    <p:animEffect transition="in" filter="fade">
                                      <p:cBhvr>
                                        <p:cTn id="17" dur="2000"/>
                                        <p:tgtEl>
                                          <p:spTgt spid="340995">
                                            <p:txEl>
                                              <p:pRg st="1" end="1"/>
                                            </p:txEl>
                                          </p:spTgt>
                                        </p:tgtEl>
                                      </p:cBhvr>
                                    </p:animEffect>
                                  </p:childTnLst>
                                  <p:subTnLst>
                                    <p:animClr clrSpc="rgb" dir="cw">
                                      <p:cBhvr override="childStyle">
                                        <p:cTn dur="1" fill="hold" display="0" masterRel="nextClick" afterEffect="1"/>
                                        <p:tgtEl>
                                          <p:spTgt spid="340995">
                                            <p:txEl>
                                              <p:pRg st="1" end="1"/>
                                            </p:txEl>
                                          </p:spTgt>
                                        </p:tgtEl>
                                        <p:attrNameLst>
                                          <p:attrName>ppt_c</p:attrName>
                                        </p:attrNameLst>
                                      </p:cBhvr>
                                      <p:to>
                                        <a:schemeClr val="bg2"/>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40995">
                                            <p:txEl>
                                              <p:pRg st="2" end="2"/>
                                            </p:txEl>
                                          </p:spTgt>
                                        </p:tgtEl>
                                        <p:attrNameLst>
                                          <p:attrName>style.visibility</p:attrName>
                                        </p:attrNameLst>
                                      </p:cBhvr>
                                      <p:to>
                                        <p:strVal val="visible"/>
                                      </p:to>
                                    </p:set>
                                    <p:animEffect transition="in" filter="fade">
                                      <p:cBhvr>
                                        <p:cTn id="22" dur="2000"/>
                                        <p:tgtEl>
                                          <p:spTgt spid="340995">
                                            <p:txEl>
                                              <p:pRg st="2" end="2"/>
                                            </p:txEl>
                                          </p:spTgt>
                                        </p:tgtEl>
                                      </p:cBhvr>
                                    </p:animEffect>
                                  </p:childTnLst>
                                  <p:subTnLst>
                                    <p:animClr clrSpc="rgb" dir="cw">
                                      <p:cBhvr override="childStyle">
                                        <p:cTn dur="1" fill="hold" display="0" masterRel="nextClick" afterEffect="1"/>
                                        <p:tgtEl>
                                          <p:spTgt spid="340995">
                                            <p:txEl>
                                              <p:pRg st="2" end="2"/>
                                            </p:txEl>
                                          </p:spTgt>
                                        </p:tgtEl>
                                        <p:attrNameLst>
                                          <p:attrName>ppt_c</p:attrName>
                                        </p:attrNameLst>
                                      </p:cBhvr>
                                      <p:to>
                                        <a:schemeClr val="bg2"/>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40995">
                                            <p:txEl>
                                              <p:pRg st="3" end="3"/>
                                            </p:txEl>
                                          </p:spTgt>
                                        </p:tgtEl>
                                        <p:attrNameLst>
                                          <p:attrName>style.visibility</p:attrName>
                                        </p:attrNameLst>
                                      </p:cBhvr>
                                      <p:to>
                                        <p:strVal val="visible"/>
                                      </p:to>
                                    </p:set>
                                    <p:animEffect transition="in" filter="fade">
                                      <p:cBhvr>
                                        <p:cTn id="27" dur="2000"/>
                                        <p:tgtEl>
                                          <p:spTgt spid="340995">
                                            <p:txEl>
                                              <p:pRg st="3" end="3"/>
                                            </p:txEl>
                                          </p:spTgt>
                                        </p:tgtEl>
                                      </p:cBhvr>
                                    </p:animEffect>
                                  </p:childTnLst>
                                  <p:subTnLst>
                                    <p:animClr clrSpc="rgb" dir="cw">
                                      <p:cBhvr override="childStyle">
                                        <p:cTn dur="1" fill="hold" display="0" masterRel="nextClick" afterEffect="1"/>
                                        <p:tgtEl>
                                          <p:spTgt spid="340995">
                                            <p:txEl>
                                              <p:pRg st="3" end="3"/>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0994" grpId="0"/>
      <p:bldP spid="340995"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2018" name="Rectangle 2">
            <a:extLst>
              <a:ext uri="{FF2B5EF4-FFF2-40B4-BE49-F238E27FC236}">
                <a16:creationId xmlns:a16="http://schemas.microsoft.com/office/drawing/2014/main" id="{EA44296F-CD8D-4FBD-800D-8401EB68AAB4}"/>
              </a:ext>
            </a:extLst>
          </p:cNvPr>
          <p:cNvSpPr>
            <a:spLocks noGrp="1" noChangeArrowheads="1"/>
          </p:cNvSpPr>
          <p:nvPr>
            <p:ph type="title"/>
          </p:nvPr>
        </p:nvSpPr>
        <p:spPr/>
        <p:txBody>
          <a:bodyPr/>
          <a:lstStyle/>
          <a:p>
            <a:pPr eaLnBrk="1" hangingPunct="1">
              <a:defRPr/>
            </a:pPr>
            <a:r>
              <a:rPr lang="fa-IR" sz="2400" dirty="0">
                <a:cs typeface="B Lotus" pitchFamily="2" charset="-78"/>
              </a:rPr>
              <a:t>ادامه انتقادهايي ازدرمان فرد مدار</a:t>
            </a:r>
            <a:endParaRPr lang="en-US" sz="2400" dirty="0">
              <a:cs typeface="B Lotus" pitchFamily="2" charset="-78"/>
            </a:endParaRPr>
          </a:p>
        </p:txBody>
      </p:sp>
      <p:sp>
        <p:nvSpPr>
          <p:cNvPr id="342019" name="Rectangle 3">
            <a:extLst>
              <a:ext uri="{FF2B5EF4-FFF2-40B4-BE49-F238E27FC236}">
                <a16:creationId xmlns:a16="http://schemas.microsoft.com/office/drawing/2014/main" id="{DA34C3BD-083A-47C9-837E-2B18D12D1581}"/>
              </a:ext>
            </a:extLst>
          </p:cNvPr>
          <p:cNvSpPr>
            <a:spLocks noGrp="1" noChangeArrowheads="1"/>
          </p:cNvSpPr>
          <p:nvPr>
            <p:ph type="body" idx="1"/>
          </p:nvPr>
        </p:nvSpPr>
        <p:spPr/>
        <p:txBody>
          <a:bodyPr/>
          <a:lstStyle/>
          <a:p>
            <a:pPr marL="533400" indent="-533400" eaLnBrk="1" hangingPunct="1">
              <a:defRPr/>
            </a:pPr>
            <a:r>
              <a:rPr lang="fa-IR" sz="4000" dirty="0">
                <a:solidFill>
                  <a:srgbClr val="FF3300"/>
                </a:solidFill>
                <a:cs typeface="B Lotus" pitchFamily="2" charset="-78"/>
              </a:rPr>
              <a:t>4)</a:t>
            </a:r>
            <a:r>
              <a:rPr lang="fa-IR" sz="4000" dirty="0">
                <a:cs typeface="B Lotus" pitchFamily="2" charset="-78"/>
              </a:rPr>
              <a:t> اتكا برمقياس هاي خود سنجي</a:t>
            </a:r>
          </a:p>
          <a:p>
            <a:pPr marL="533400" indent="-533400" eaLnBrk="1" hangingPunct="1">
              <a:defRPr/>
            </a:pPr>
            <a:r>
              <a:rPr lang="fa-IR" sz="4000" dirty="0">
                <a:cs typeface="B Lotus" pitchFamily="2" charset="-78"/>
              </a:rPr>
              <a:t> </a:t>
            </a:r>
            <a:r>
              <a:rPr lang="fa-IR" sz="4000" dirty="0">
                <a:solidFill>
                  <a:srgbClr val="FF3300"/>
                </a:solidFill>
                <a:cs typeface="B Lotus" pitchFamily="2" charset="-78"/>
              </a:rPr>
              <a:t>5)</a:t>
            </a:r>
            <a:r>
              <a:rPr lang="fa-IR" sz="4000" dirty="0">
                <a:cs typeface="B Lotus" pitchFamily="2" charset="-78"/>
              </a:rPr>
              <a:t> بي توجهي به رفتاروعملكرد</a:t>
            </a:r>
            <a:r>
              <a:rPr lang="en-US" sz="4000" dirty="0">
                <a:cs typeface="B Lotus" pitchFamily="2" charset="-78"/>
              </a:rPr>
              <a:t> </a:t>
            </a:r>
            <a:r>
              <a:rPr lang="fa-IR" sz="4000" dirty="0">
                <a:cs typeface="B Lotus" pitchFamily="2" charset="-78"/>
              </a:rPr>
              <a:t>درمانجويان و</a:t>
            </a:r>
            <a:r>
              <a:rPr lang="en-US" sz="4000" dirty="0">
                <a:cs typeface="B Lotus" pitchFamily="2" charset="-78"/>
              </a:rPr>
              <a:t> </a:t>
            </a:r>
            <a:r>
              <a:rPr lang="fa-IR" sz="4000" dirty="0">
                <a:cs typeface="B Lotus" pitchFamily="2" charset="-78"/>
              </a:rPr>
              <a:t>توجة زياد به تجربة ذهني آنها</a:t>
            </a:r>
            <a:endParaRPr lang="en-US" sz="4000" dirty="0">
              <a:cs typeface="B Lotus"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42018"/>
                                        </p:tgtEl>
                                        <p:attrNameLst>
                                          <p:attrName>style.visibility</p:attrName>
                                        </p:attrNameLst>
                                      </p:cBhvr>
                                      <p:to>
                                        <p:strVal val="visible"/>
                                      </p:to>
                                    </p:set>
                                    <p:animEffect transition="in" filter="fade">
                                      <p:cBhvr>
                                        <p:cTn id="7" dur="2000"/>
                                        <p:tgtEl>
                                          <p:spTgt spid="3420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42019">
                                            <p:txEl>
                                              <p:pRg st="0" end="0"/>
                                            </p:txEl>
                                          </p:spTgt>
                                        </p:tgtEl>
                                        <p:attrNameLst>
                                          <p:attrName>style.visibility</p:attrName>
                                        </p:attrNameLst>
                                      </p:cBhvr>
                                      <p:to>
                                        <p:strVal val="visible"/>
                                      </p:to>
                                    </p:set>
                                    <p:animEffect transition="in" filter="fade">
                                      <p:cBhvr>
                                        <p:cTn id="12" dur="2000"/>
                                        <p:tgtEl>
                                          <p:spTgt spid="342019">
                                            <p:txEl>
                                              <p:pRg st="0" end="0"/>
                                            </p:txEl>
                                          </p:spTgt>
                                        </p:tgtEl>
                                      </p:cBhvr>
                                    </p:animEffect>
                                  </p:childTnLst>
                                  <p:subTnLst>
                                    <p:animClr clrSpc="rgb" dir="cw">
                                      <p:cBhvr override="childStyle">
                                        <p:cTn dur="1" fill="hold" display="0" masterRel="nextClick" afterEffect="1"/>
                                        <p:tgtEl>
                                          <p:spTgt spid="342019">
                                            <p:txEl>
                                              <p:pRg st="0" end="0"/>
                                            </p:txEl>
                                          </p:spTgt>
                                        </p:tgtEl>
                                        <p:attrNameLst>
                                          <p:attrName>ppt_c</p:attrName>
                                        </p:attrNameLst>
                                      </p:cBhvr>
                                      <p:to>
                                        <a:schemeClr val="bg2"/>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42019">
                                            <p:txEl>
                                              <p:pRg st="1" end="1"/>
                                            </p:txEl>
                                          </p:spTgt>
                                        </p:tgtEl>
                                        <p:attrNameLst>
                                          <p:attrName>style.visibility</p:attrName>
                                        </p:attrNameLst>
                                      </p:cBhvr>
                                      <p:to>
                                        <p:strVal val="visible"/>
                                      </p:to>
                                    </p:set>
                                    <p:animEffect transition="in" filter="fade">
                                      <p:cBhvr>
                                        <p:cTn id="17" dur="2000"/>
                                        <p:tgtEl>
                                          <p:spTgt spid="342019">
                                            <p:txEl>
                                              <p:pRg st="1" end="1"/>
                                            </p:txEl>
                                          </p:spTgt>
                                        </p:tgtEl>
                                      </p:cBhvr>
                                    </p:animEffect>
                                  </p:childTnLst>
                                  <p:subTnLst>
                                    <p:animClr clrSpc="rgb" dir="cw">
                                      <p:cBhvr override="childStyle">
                                        <p:cTn dur="1" fill="hold" display="0" masterRel="nextClick" afterEffect="1"/>
                                        <p:tgtEl>
                                          <p:spTgt spid="342019">
                                            <p:txEl>
                                              <p:pRg st="1" end="1"/>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2018" grpId="0"/>
      <p:bldP spid="342019"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Rectangle 2">
            <a:extLst>
              <a:ext uri="{FF2B5EF4-FFF2-40B4-BE49-F238E27FC236}">
                <a16:creationId xmlns:a16="http://schemas.microsoft.com/office/drawing/2014/main" id="{780577DC-4136-46CD-91C2-075EB0DD54BA}"/>
              </a:ext>
            </a:extLst>
          </p:cNvPr>
          <p:cNvSpPr>
            <a:spLocks noGrp="1" noChangeArrowheads="1"/>
          </p:cNvSpPr>
          <p:nvPr>
            <p:ph type="title"/>
          </p:nvPr>
        </p:nvSpPr>
        <p:spPr/>
        <p:txBody>
          <a:bodyPr/>
          <a:lstStyle/>
          <a:p>
            <a:pPr eaLnBrk="1" hangingPunct="1">
              <a:defRPr/>
            </a:pPr>
            <a:r>
              <a:rPr lang="fa-IR" sz="4000">
                <a:cs typeface="B Lotus" pitchFamily="2" charset="-78"/>
              </a:rPr>
              <a:t>ازديد گاه روانكاوي</a:t>
            </a:r>
            <a:endParaRPr lang="en-US" sz="4000">
              <a:cs typeface="B Lotus" pitchFamily="2" charset="-78"/>
            </a:endParaRPr>
          </a:p>
        </p:txBody>
      </p:sp>
      <p:sp>
        <p:nvSpPr>
          <p:cNvPr id="343043" name="Rectangle 3">
            <a:extLst>
              <a:ext uri="{FF2B5EF4-FFF2-40B4-BE49-F238E27FC236}">
                <a16:creationId xmlns:a16="http://schemas.microsoft.com/office/drawing/2014/main" id="{5A048AE4-8EEB-4B28-9A72-1F76C422ED84}"/>
              </a:ext>
            </a:extLst>
          </p:cNvPr>
          <p:cNvSpPr>
            <a:spLocks noGrp="1" noChangeArrowheads="1"/>
          </p:cNvSpPr>
          <p:nvPr>
            <p:ph type="body" idx="1"/>
          </p:nvPr>
        </p:nvSpPr>
        <p:spPr/>
        <p:txBody>
          <a:bodyPr/>
          <a:lstStyle/>
          <a:p>
            <a:pPr marL="0" indent="0" eaLnBrk="1" hangingPunct="1">
              <a:defRPr/>
            </a:pPr>
            <a:r>
              <a:rPr lang="fa-IR" sz="4000" dirty="0">
                <a:cs typeface="B Lotus" pitchFamily="2" charset="-78"/>
              </a:rPr>
              <a:t>انچه درمان فردمدارتأمين مي كند نوعي رابطة انتقالي است كه تمام عناصرمحبت مادري آرماني را دربردارد</a:t>
            </a:r>
            <a:r>
              <a:rPr lang="ar-SA" sz="4000" dirty="0">
                <a:cs typeface="B Lotus" pitchFamily="2" charset="-78"/>
              </a:rPr>
              <a:t>.</a:t>
            </a:r>
            <a:endParaRPr lang="en-US" sz="4000" dirty="0">
              <a:cs typeface="B Lotus" pitchFamily="2" charset="-78"/>
            </a:endParaRPr>
          </a:p>
          <a:p>
            <a:pPr marL="0" indent="0" eaLnBrk="1" hangingPunct="1">
              <a:defRPr/>
            </a:pPr>
            <a:r>
              <a:rPr lang="fa-IR" sz="4000" dirty="0">
                <a:cs typeface="B Lotus" pitchFamily="2" charset="-78"/>
              </a:rPr>
              <a:t>به درمانجويان باغ گل سرخي نويد داده مي شود كه درآن تمام بدي ها و خوبي هاي آنها با محبت نامشروط مواجه خواهد شد</a:t>
            </a:r>
            <a:r>
              <a:rPr lang="ar-SA" sz="4000" dirty="0">
                <a:cs typeface="B Lotus" pitchFamily="2" charset="-78"/>
              </a:rPr>
              <a:t>.</a:t>
            </a:r>
            <a:endParaRPr lang="en-US" sz="4000" dirty="0">
              <a:cs typeface="B Lotus" pitchFamily="2" charset="-78"/>
            </a:endParaRPr>
          </a:p>
        </p:txBody>
      </p:sp>
    </p:spTree>
  </p:cSld>
  <p:clrMapOvr>
    <a:masterClrMapping/>
  </p:clrMapOvr>
  <p:transition>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a:extLst>
              <a:ext uri="{FF2B5EF4-FFF2-40B4-BE49-F238E27FC236}">
                <a16:creationId xmlns:a16="http://schemas.microsoft.com/office/drawing/2014/main" id="{2EDB634F-7AA9-484E-906D-018D64C83B9D}"/>
              </a:ext>
            </a:extLst>
          </p:cNvPr>
          <p:cNvSpPr>
            <a:spLocks noGrp="1" noChangeArrowheads="1"/>
          </p:cNvSpPr>
          <p:nvPr>
            <p:ph type="title"/>
          </p:nvPr>
        </p:nvSpPr>
        <p:spPr/>
        <p:txBody>
          <a:bodyPr/>
          <a:lstStyle/>
          <a:p>
            <a:pPr eaLnBrk="1" hangingPunct="1">
              <a:defRPr/>
            </a:pPr>
            <a:r>
              <a:rPr lang="fa-IR" sz="4000">
                <a:cs typeface="B Lotus" pitchFamily="2" charset="-78"/>
              </a:rPr>
              <a:t>ازديدگاه بافقي</a:t>
            </a:r>
            <a:endParaRPr lang="en-US" sz="4000">
              <a:cs typeface="B Lotus" pitchFamily="2" charset="-78"/>
            </a:endParaRPr>
          </a:p>
        </p:txBody>
      </p:sp>
      <p:sp>
        <p:nvSpPr>
          <p:cNvPr id="344067" name="Rectangle 3">
            <a:extLst>
              <a:ext uri="{FF2B5EF4-FFF2-40B4-BE49-F238E27FC236}">
                <a16:creationId xmlns:a16="http://schemas.microsoft.com/office/drawing/2014/main" id="{B4A944AE-D858-4A34-8B79-A2261B1EE1ED}"/>
              </a:ext>
            </a:extLst>
          </p:cNvPr>
          <p:cNvSpPr>
            <a:spLocks noGrp="1" noChangeArrowheads="1"/>
          </p:cNvSpPr>
          <p:nvPr>
            <p:ph type="body" idx="1"/>
          </p:nvPr>
        </p:nvSpPr>
        <p:spPr/>
        <p:txBody>
          <a:bodyPr/>
          <a:lstStyle/>
          <a:p>
            <a:pPr marL="0" indent="0" eaLnBrk="1" hangingPunct="1">
              <a:defRPr/>
            </a:pPr>
            <a:r>
              <a:rPr lang="fa-IR" sz="4000" b="1" dirty="0">
                <a:cs typeface="B Lotus" pitchFamily="2" charset="-78"/>
              </a:rPr>
              <a:t>بي توجهي درمان فردمدار به محيط، اغلب به ساده لوحي</a:t>
            </a:r>
            <a:r>
              <a:rPr lang="ar-SA" sz="4000" b="1" dirty="0">
                <a:cs typeface="B Lotus" pitchFamily="2" charset="-78"/>
              </a:rPr>
              <a:t>،</a:t>
            </a:r>
            <a:r>
              <a:rPr lang="fa-IR" sz="4000" b="1" dirty="0">
                <a:cs typeface="B Lotus" pitchFamily="2" charset="-78"/>
              </a:rPr>
              <a:t> عدم كارايي وبي كفايتي منجر مي شود كم بهادادن به واقعيت بيروني يا دنياي واقعي مفاهيمي كه راجرز معمولاً آنها را درگيومه قرار مي دهد .</a:t>
            </a:r>
          </a:p>
          <a:p>
            <a:pPr marL="0" indent="0" eaLnBrk="1" hangingPunct="1">
              <a:defRPr/>
            </a:pPr>
            <a:r>
              <a:rPr lang="fa-IR" sz="4000" b="1" dirty="0">
                <a:cs typeface="B Lotus" pitchFamily="2" charset="-78"/>
              </a:rPr>
              <a:t>تصورعموم را</a:t>
            </a:r>
            <a:r>
              <a:rPr lang="en-US" sz="4000" b="1" dirty="0">
                <a:cs typeface="B Lotus" pitchFamily="2" charset="-78"/>
              </a:rPr>
              <a:t> </a:t>
            </a:r>
            <a:r>
              <a:rPr lang="fa-IR" sz="4000" b="1" dirty="0">
                <a:cs typeface="B Lotus" pitchFamily="2" charset="-78"/>
              </a:rPr>
              <a:t>ازروان درماني بعنوان نوعي حرف زدن غيرواقع بينانه</a:t>
            </a:r>
            <a:r>
              <a:rPr lang="ar-SA" sz="4000" b="1" dirty="0">
                <a:cs typeface="B Lotus" pitchFamily="2" charset="-78"/>
              </a:rPr>
              <a:t>،</a:t>
            </a:r>
            <a:r>
              <a:rPr lang="fa-IR" sz="4000" b="1" dirty="0">
                <a:cs typeface="B Lotus" pitchFamily="2" charset="-78"/>
              </a:rPr>
              <a:t> تن پرورانه وگران درباره احساس ها وتوانش هاي دروني </a:t>
            </a:r>
            <a:r>
              <a:rPr lang="fa-IR" sz="4000" b="1">
                <a:cs typeface="B Lotus" pitchFamily="2" charset="-78"/>
              </a:rPr>
              <a:t>تأييد كند .</a:t>
            </a:r>
            <a:endParaRPr lang="en-US" sz="4000" b="1" dirty="0">
              <a:cs typeface="B Lotus" pitchFamily="2" charset="-78"/>
            </a:endParaRPr>
          </a:p>
        </p:txBody>
      </p:sp>
    </p:spTree>
  </p:cSld>
  <p:clrMapOvr>
    <a:masterClrMapping/>
  </p:clrMapOvr>
  <p:transition>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a:extLst>
              <a:ext uri="{FF2B5EF4-FFF2-40B4-BE49-F238E27FC236}">
                <a16:creationId xmlns:a16="http://schemas.microsoft.com/office/drawing/2014/main" id="{638D9E22-62E2-4F99-B96E-B654265079C7}"/>
              </a:ext>
            </a:extLst>
          </p:cNvPr>
          <p:cNvSpPr>
            <a:spLocks noGrp="1" noChangeArrowheads="1"/>
          </p:cNvSpPr>
          <p:nvPr>
            <p:ph type="title"/>
          </p:nvPr>
        </p:nvSpPr>
        <p:spPr/>
        <p:txBody>
          <a:bodyPr/>
          <a:lstStyle/>
          <a:p>
            <a:pPr eaLnBrk="1" hangingPunct="1">
              <a:defRPr/>
            </a:pPr>
            <a:r>
              <a:rPr lang="fa-IR" sz="4000">
                <a:cs typeface="B Lotus" pitchFamily="2" charset="-78"/>
              </a:rPr>
              <a:t>ادامه نظريه شخصيت</a:t>
            </a:r>
            <a:endParaRPr lang="en-US" sz="4000">
              <a:cs typeface="B Lotus" pitchFamily="2" charset="-78"/>
            </a:endParaRPr>
          </a:p>
        </p:txBody>
      </p:sp>
      <p:sp>
        <p:nvSpPr>
          <p:cNvPr id="321539" name="Rectangle 3">
            <a:extLst>
              <a:ext uri="{FF2B5EF4-FFF2-40B4-BE49-F238E27FC236}">
                <a16:creationId xmlns:a16="http://schemas.microsoft.com/office/drawing/2014/main" id="{D418870E-C7B9-4FBA-BAC6-C92E233FEA9D}"/>
              </a:ext>
            </a:extLst>
          </p:cNvPr>
          <p:cNvSpPr>
            <a:spLocks noGrp="1" noChangeArrowheads="1"/>
          </p:cNvSpPr>
          <p:nvPr>
            <p:ph type="body" idx="1"/>
          </p:nvPr>
        </p:nvSpPr>
        <p:spPr/>
        <p:txBody>
          <a:bodyPr/>
          <a:lstStyle/>
          <a:p>
            <a:pPr marL="0" indent="0" eaLnBrk="1" hangingPunct="1">
              <a:defRPr/>
            </a:pPr>
            <a:r>
              <a:rPr lang="fa-IR" sz="4000" dirty="0">
                <a:cs typeface="B Lotus" pitchFamily="2" charset="-78"/>
              </a:rPr>
              <a:t>ما</a:t>
            </a:r>
            <a:r>
              <a:rPr lang="en-US" sz="4000" dirty="0">
                <a:cs typeface="B Lotus" pitchFamily="2" charset="-78"/>
              </a:rPr>
              <a:t> </a:t>
            </a:r>
            <a:r>
              <a:rPr lang="fa-IR" sz="4000" dirty="0">
                <a:cs typeface="B Lotus" pitchFamily="2" charset="-78"/>
              </a:rPr>
              <a:t>با فرآيند</a:t>
            </a:r>
            <a:r>
              <a:rPr lang="fa-IR" sz="4000" dirty="0">
                <a:solidFill>
                  <a:srgbClr val="FF3300"/>
                </a:solidFill>
                <a:cs typeface="B Lotus" pitchFamily="2" charset="-78"/>
              </a:rPr>
              <a:t> ارزش گذاري ارگانيزمي</a:t>
            </a:r>
            <a:r>
              <a:rPr lang="fa-IR" sz="4000" dirty="0">
                <a:solidFill>
                  <a:schemeClr val="bg2"/>
                </a:solidFill>
                <a:cs typeface="B Lotus" pitchFamily="2" charset="-78"/>
              </a:rPr>
              <a:t> </a:t>
            </a:r>
            <a:r>
              <a:rPr lang="fa-IR" sz="4000" dirty="0">
                <a:cs typeface="B Lotus" pitchFamily="2" charset="-78"/>
              </a:rPr>
              <a:t>نيز متولد مي‌شويم كه ما را قادر مي سازد آن دسته از تجربه‌هايي كه زندگي مارا تقويت مي كنند</a:t>
            </a:r>
            <a:r>
              <a:rPr lang="ar-SA" sz="4000" dirty="0">
                <a:cs typeface="B Lotus" pitchFamily="2" charset="-78"/>
              </a:rPr>
              <a:t>،</a:t>
            </a:r>
            <a:r>
              <a:rPr lang="fa-IR" sz="4000" dirty="0">
                <a:cs typeface="B Lotus" pitchFamily="2" charset="-78"/>
              </a:rPr>
              <a:t> به صورت مثبت ارزش گذاري كنيم وبراي تجربه هايي كه مانع ازرشد ما مي شوند ارزش منفي قائل شويم</a:t>
            </a:r>
            <a:r>
              <a:rPr lang="ar-SA" sz="4000" dirty="0">
                <a:cs typeface="B Lotus" pitchFamily="2" charset="-78"/>
              </a:rPr>
              <a:t>.</a:t>
            </a:r>
            <a:r>
              <a:rPr lang="fa-IR" sz="4000" dirty="0">
                <a:cs typeface="B Lotus" pitchFamily="2" charset="-78"/>
              </a:rPr>
              <a:t> </a:t>
            </a:r>
            <a:endParaRPr lang="en-US" sz="4000" dirty="0">
              <a:cs typeface="B Lotus" pitchFamily="2" charset="-78"/>
            </a:endParaRPr>
          </a:p>
        </p:txBody>
      </p:sp>
    </p:spTree>
  </p:cSld>
  <p:clrMapOvr>
    <a:masterClrMapping/>
  </p:clrMapOvr>
  <p:transition>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a:extLst>
              <a:ext uri="{FF2B5EF4-FFF2-40B4-BE49-F238E27FC236}">
                <a16:creationId xmlns:a16="http://schemas.microsoft.com/office/drawing/2014/main" id="{D7467D85-9397-4559-B104-CEA98FE7F5EF}"/>
              </a:ext>
            </a:extLst>
          </p:cNvPr>
          <p:cNvSpPr>
            <a:spLocks noGrp="1" noChangeArrowheads="1"/>
          </p:cNvSpPr>
          <p:nvPr>
            <p:ph type="title"/>
          </p:nvPr>
        </p:nvSpPr>
        <p:spPr/>
        <p:txBody>
          <a:bodyPr/>
          <a:lstStyle/>
          <a:p>
            <a:pPr eaLnBrk="1" hangingPunct="1">
              <a:defRPr/>
            </a:pPr>
            <a:r>
              <a:rPr lang="fa-IR" sz="4000" dirty="0">
                <a:cs typeface="B Lotus" pitchFamily="2" charset="-78"/>
              </a:rPr>
              <a:t>ازديدگاه يكپارچه نگر</a:t>
            </a:r>
            <a:endParaRPr lang="en-US" sz="4000" dirty="0">
              <a:cs typeface="B Lotus" pitchFamily="2" charset="-78"/>
            </a:endParaRPr>
          </a:p>
        </p:txBody>
      </p:sp>
      <p:sp>
        <p:nvSpPr>
          <p:cNvPr id="345091" name="Rectangle 3">
            <a:extLst>
              <a:ext uri="{FF2B5EF4-FFF2-40B4-BE49-F238E27FC236}">
                <a16:creationId xmlns:a16="http://schemas.microsoft.com/office/drawing/2014/main" id="{5240ACDF-EF63-46B0-A5C4-4852089F30CC}"/>
              </a:ext>
            </a:extLst>
          </p:cNvPr>
          <p:cNvSpPr>
            <a:spLocks noGrp="1" noChangeArrowheads="1"/>
          </p:cNvSpPr>
          <p:nvPr>
            <p:ph type="body" idx="1"/>
          </p:nvPr>
        </p:nvSpPr>
        <p:spPr/>
        <p:txBody>
          <a:bodyPr/>
          <a:lstStyle/>
          <a:p>
            <a:pPr marL="0" indent="0" eaLnBrk="1" hangingPunct="1">
              <a:defRPr/>
            </a:pPr>
            <a:r>
              <a:rPr lang="fa-IR" sz="4000" dirty="0">
                <a:solidFill>
                  <a:schemeClr val="tx1"/>
                </a:solidFill>
                <a:cs typeface="B Lotus" pitchFamily="2" charset="-78"/>
              </a:rPr>
              <a:t> اما درنظام راجرز</a:t>
            </a:r>
            <a:r>
              <a:rPr lang="ar-SA" sz="4000" dirty="0">
                <a:solidFill>
                  <a:schemeClr val="tx1"/>
                </a:solidFill>
                <a:cs typeface="B Lotus" pitchFamily="2" charset="-78"/>
              </a:rPr>
              <a:t>،</a:t>
            </a:r>
            <a:r>
              <a:rPr lang="fa-IR" sz="4000" dirty="0">
                <a:solidFill>
                  <a:schemeClr val="tx1"/>
                </a:solidFill>
                <a:cs typeface="B Lotus" pitchFamily="2" charset="-78"/>
              </a:rPr>
              <a:t> دانش اهميت كمي دارد و مطمئناً شرط لازم براي درمان نتيجه بخش نيست و</a:t>
            </a:r>
            <a:r>
              <a:rPr lang="en-US" sz="4000" dirty="0">
                <a:solidFill>
                  <a:schemeClr val="tx1"/>
                </a:solidFill>
                <a:cs typeface="B Lotus" pitchFamily="2" charset="-78"/>
              </a:rPr>
              <a:t> </a:t>
            </a:r>
            <a:r>
              <a:rPr lang="fa-IR" sz="4000" dirty="0">
                <a:solidFill>
                  <a:schemeClr val="tx1"/>
                </a:solidFill>
                <a:cs typeface="B Lotus" pitchFamily="2" charset="-78"/>
              </a:rPr>
              <a:t>ديگر</a:t>
            </a:r>
            <a:r>
              <a:rPr lang="en-US" sz="4000" dirty="0">
                <a:solidFill>
                  <a:schemeClr val="tx1"/>
                </a:solidFill>
                <a:cs typeface="B Lotus" pitchFamily="2" charset="-78"/>
              </a:rPr>
              <a:t> </a:t>
            </a:r>
            <a:r>
              <a:rPr lang="fa-IR" sz="4000" dirty="0">
                <a:solidFill>
                  <a:schemeClr val="tx1"/>
                </a:solidFill>
                <a:cs typeface="B Lotus" pitchFamily="2" charset="-78"/>
              </a:rPr>
              <a:t>اينكه راجرز براي تمام برخوردهاي باليني</a:t>
            </a:r>
            <a:r>
              <a:rPr lang="ar-SA" sz="4000" dirty="0">
                <a:solidFill>
                  <a:schemeClr val="tx1"/>
                </a:solidFill>
                <a:cs typeface="B Lotus" pitchFamily="2" charset="-78"/>
              </a:rPr>
              <a:t>،</a:t>
            </a:r>
            <a:r>
              <a:rPr lang="fa-IR" sz="4000" dirty="0">
                <a:solidFill>
                  <a:schemeClr val="tx1"/>
                </a:solidFill>
                <a:cs typeface="B Lotus" pitchFamily="2" charset="-78"/>
              </a:rPr>
              <a:t> دستورالعمل ها ودرمان هاي واحدي را مطرح كرد.</a:t>
            </a:r>
          </a:p>
          <a:p>
            <a:pPr marL="0" indent="0" algn="l" eaLnBrk="1" hangingPunct="1">
              <a:defRPr/>
            </a:pPr>
            <a:r>
              <a:rPr lang="fa-IR" sz="4000" dirty="0">
                <a:solidFill>
                  <a:schemeClr val="tx1"/>
                </a:solidFill>
                <a:cs typeface="B Lotus" pitchFamily="2" charset="-78"/>
              </a:rPr>
              <a:t>             پایان</a:t>
            </a:r>
            <a:endParaRPr lang="en-US" sz="4000" dirty="0">
              <a:solidFill>
                <a:schemeClr val="tx1"/>
              </a:solidFill>
              <a:cs typeface="B Lotus" pitchFamily="2" charset="-78"/>
            </a:endParaRPr>
          </a:p>
        </p:txBody>
      </p:sp>
    </p:spTree>
  </p:cSld>
  <p:clrMapOvr>
    <a:masterClrMapping/>
  </p:clrMapOvr>
  <p:transition>
    <p:cut/>
  </p:transition>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9" name="Rectangle 11"/>
          <p:cNvSpPr>
            <a:spLocks noGrp="1" noChangeAspect="1" noChangeArrowheads="1"/>
          </p:cNvSpPr>
          <p:nvPr>
            <p:ph type="title" idx="4294967295"/>
          </p:nvPr>
        </p:nvSpPr>
        <p:spPr>
          <a:xfrm>
            <a:off x="0" y="71438"/>
            <a:ext cx="8229600" cy="796925"/>
          </a:xfrm>
        </p:spPr>
        <p:txBody>
          <a:bodyPr/>
          <a:lstStyle/>
          <a:p>
            <a:r>
              <a:rPr lang="en-GB" altLang="en-US" dirty="0"/>
              <a:t>Conditions o use</a:t>
            </a:r>
          </a:p>
        </p:txBody>
      </p:sp>
      <p:sp>
        <p:nvSpPr>
          <p:cNvPr id="62466" name="Rectangle 2"/>
          <p:cNvSpPr>
            <a:spLocks noChangeAspect="1" noChangeArrowheads="1"/>
          </p:cNvSpPr>
          <p:nvPr/>
        </p:nvSpPr>
        <p:spPr bwMode="auto">
          <a:xfrm>
            <a:off x="-19050" y="0"/>
            <a:ext cx="9144000" cy="6858000"/>
          </a:xfrm>
          <a:prstGeom prst="rect">
            <a:avLst/>
          </a:prstGeom>
          <a:gradFill>
            <a:gsLst>
              <a:gs pos="0">
                <a:schemeClr val="lt1">
                  <a:tint val="40000"/>
                  <a:satMod val="350000"/>
                </a:schemeClr>
              </a:gs>
              <a:gs pos="40000">
                <a:schemeClr val="lt1">
                  <a:tint val="45000"/>
                  <a:shade val="99000"/>
                  <a:satMod val="350000"/>
                </a:schemeClr>
              </a:gs>
              <a:gs pos="100000">
                <a:schemeClr val="bg1">
                  <a:lumMod val="85000"/>
                </a:schemeClr>
              </a:gs>
            </a:gsLst>
            <a:path path="circle">
              <a:fillToRect l="50000" t="-80000" r="50000" b="180000"/>
            </a:path>
          </a:gradFill>
          <a:ln w="9525">
            <a:solidFill>
              <a:schemeClr val="bg1"/>
            </a:solidFill>
            <a:miter lim="800000"/>
            <a:headEnd/>
            <a:tailEnd/>
          </a:ln>
          <a:effectLst/>
        </p:spPr>
        <p:style>
          <a:lnRef idx="0">
            <a:scrgbClr r="0" g="0" b="0"/>
          </a:lnRef>
          <a:fillRef idx="1002">
            <a:schemeClr val="lt1"/>
          </a:fillRef>
          <a:effectRef idx="0">
            <a:scrgbClr r="0" g="0" b="0"/>
          </a:effectRef>
          <a:fontRef idx="major"/>
        </p:style>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Verdana"/>
              <a:ea typeface="+mj-ea"/>
              <a:cs typeface="Arial"/>
            </a:endParaRPr>
          </a:p>
        </p:txBody>
      </p:sp>
      <p:sp>
        <p:nvSpPr>
          <p:cNvPr id="41993" name="Line 8"/>
          <p:cNvSpPr>
            <a:spLocks noChangeShapeType="1"/>
          </p:cNvSpPr>
          <p:nvPr/>
        </p:nvSpPr>
        <p:spPr bwMode="auto">
          <a:xfrm>
            <a:off x="3348038" y="1390650"/>
            <a:ext cx="0" cy="4464050"/>
          </a:xfrm>
          <a:prstGeom prst="line">
            <a:avLst/>
          </a:prstGeom>
          <a:noFill/>
          <a:ln w="9525">
            <a:solidFill>
              <a:srgbClr val="C0C0C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1994" name="Rectangle 10"/>
          <p:cNvSpPr>
            <a:spLocks noChangeArrowheads="1"/>
          </p:cNvSpPr>
          <p:nvPr/>
        </p:nvSpPr>
        <p:spPr bwMode="auto">
          <a:xfrm>
            <a:off x="5025592" y="3789382"/>
            <a:ext cx="2026517"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hlinkClick r:id="rId3"/>
              </a:rPr>
              <a:t>http://www.ravanpoint.ir</a:t>
            </a:r>
            <a:endParaRPr kumimoji="0" lang="fa-I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rPr>
              <a:t>Contact: info@ravanpoint.ir </a:t>
            </a:r>
          </a:p>
        </p:txBody>
      </p:sp>
      <p:sp>
        <p:nvSpPr>
          <p:cNvPr id="3" name="Rectangle 2"/>
          <p:cNvSpPr/>
          <p:nvPr/>
        </p:nvSpPr>
        <p:spPr>
          <a:xfrm>
            <a:off x="250825" y="3919537"/>
            <a:ext cx="2736850" cy="423863"/>
          </a:xfrm>
          <a:prstGeom prst="rect">
            <a:avLst/>
          </a:prstGeom>
          <a:ln/>
        </p:spPr>
        <p:style>
          <a:lnRef idx="3">
            <a:schemeClr val="lt1"/>
          </a:lnRef>
          <a:fillRef idx="1">
            <a:schemeClr val="accent5"/>
          </a:fillRef>
          <a:effectRef idx="1">
            <a:schemeClr val="accent5"/>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Verdana"/>
              <a:ea typeface="+mn-ea"/>
              <a:cs typeface="Arial"/>
            </a:endParaRPr>
          </a:p>
        </p:txBody>
      </p:sp>
      <p:sp>
        <p:nvSpPr>
          <p:cNvPr id="62480" name="Rectangle 16"/>
          <p:cNvSpPr>
            <a:spLocks noChangeArrowheads="1"/>
          </p:cNvSpPr>
          <p:nvPr/>
        </p:nvSpPr>
        <p:spPr bwMode="auto">
          <a:xfrm>
            <a:off x="250825" y="2582614"/>
            <a:ext cx="2832100" cy="1754326"/>
          </a:xfrm>
          <a:prstGeom prst="rect">
            <a:avLst/>
          </a:prstGeom>
          <a:noFill/>
          <a:ln w="9525">
            <a:noFill/>
            <a:miter lim="800000"/>
            <a:headEnd/>
            <a:tailEnd/>
          </a:ln>
          <a:effectLst/>
        </p:spPr>
        <p:txBody>
          <a:bodyPr>
            <a:spAutoFit/>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fa-IR"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B Nazanin" panose="00000400000000000000" pitchFamily="2" charset="-78"/>
              </a:rPr>
              <a:t>دانلود رایگان پاورپوینت های روانشناسی</a:t>
            </a:r>
            <a:endParaRPr kumimoji="0" lang="en-GB"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B Nazanin" panose="00000400000000000000"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800" b="1" i="0" u="none" strike="noStrike" kern="1200" cap="none" spc="0" normalizeH="0" baseline="0" noProof="0" dirty="0">
              <a:ln>
                <a:noFill/>
              </a:ln>
              <a:solidFill>
                <a:prstClr val="black"/>
              </a:solidFill>
              <a:effectLst/>
              <a:uLnTx/>
              <a:uFillTx/>
              <a:latin typeface="Verdana" panose="020B060403050404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srgbClr val="C00000"/>
              </a:solidFill>
              <a:effectLst/>
              <a:uLnTx/>
              <a:uFillTx/>
              <a:latin typeface="Verdana" panose="020B060403050404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br>
              <a:rPr kumimoji="0" lang="en-US" sz="16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rPr>
            </a:br>
            <a:r>
              <a:rPr kumimoji="0" lang="en-US" sz="18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rPr>
              <a:t>© Copyright Ravanpoint.ir</a:t>
            </a:r>
            <a:endParaRPr kumimoji="0" lang="en-GB" sz="1800" b="1"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05486" y="2368159"/>
            <a:ext cx="3866728" cy="1397884"/>
          </a:xfrm>
          <a:prstGeom prst="rect">
            <a:avLst/>
          </a:prstGeom>
        </p:spPr>
      </p:pic>
    </p:spTree>
    <p:extLst>
      <p:ext uri="{BB962C8B-B14F-4D97-AF65-F5344CB8AC3E}">
        <p14:creationId xmlns:p14="http://schemas.microsoft.com/office/powerpoint/2010/main" val="637298231"/>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41989"/>
                                        </p:tgtEl>
                                        <p:attrNameLst>
                                          <p:attrName>style.visibility</p:attrName>
                                        </p:attrNameLst>
                                      </p:cBhvr>
                                      <p:to>
                                        <p:strVal val="visible"/>
                                      </p:to>
                                    </p:set>
                                    <p:animEffect transition="in" filter="fade">
                                      <p:cBhvr>
                                        <p:cTn id="7" dur="1000"/>
                                        <p:tgtEl>
                                          <p:spTgt spid="41989"/>
                                        </p:tgtEl>
                                      </p:cBhvr>
                                    </p:animEffect>
                                    <p:anim calcmode="lin" valueType="num">
                                      <p:cBhvr>
                                        <p:cTn id="8" dur="1000" fill="hold"/>
                                        <p:tgtEl>
                                          <p:spTgt spid="41989"/>
                                        </p:tgtEl>
                                        <p:attrNameLst>
                                          <p:attrName>ppt_x</p:attrName>
                                        </p:attrNameLst>
                                      </p:cBhvr>
                                      <p:tavLst>
                                        <p:tav tm="0">
                                          <p:val>
                                            <p:strVal val="#ppt_x"/>
                                          </p:val>
                                        </p:tav>
                                        <p:tav tm="100000">
                                          <p:val>
                                            <p:strVal val="#ppt_x"/>
                                          </p:val>
                                        </p:tav>
                                      </p:tavLst>
                                    </p:anim>
                                    <p:anim calcmode="lin" valueType="num">
                                      <p:cBhvr>
                                        <p:cTn id="9" dur="898" decel="100000" fill="hold"/>
                                        <p:tgtEl>
                                          <p:spTgt spid="41989"/>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4198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2">
            <a:extLst>
              <a:ext uri="{FF2B5EF4-FFF2-40B4-BE49-F238E27FC236}">
                <a16:creationId xmlns:a16="http://schemas.microsoft.com/office/drawing/2014/main" id="{B92E583E-73B6-498A-BC1A-A1F27BF6F6EF}"/>
              </a:ext>
            </a:extLst>
          </p:cNvPr>
          <p:cNvSpPr>
            <a:spLocks noGrp="1" noChangeArrowheads="1"/>
          </p:cNvSpPr>
          <p:nvPr>
            <p:ph type="title"/>
          </p:nvPr>
        </p:nvSpPr>
        <p:spPr/>
        <p:txBody>
          <a:bodyPr/>
          <a:lstStyle/>
          <a:p>
            <a:pPr eaLnBrk="1" hangingPunct="1">
              <a:defRPr/>
            </a:pPr>
            <a:r>
              <a:rPr lang="fa-IR" sz="4000">
                <a:cs typeface="B Lotus" pitchFamily="2" charset="-78"/>
              </a:rPr>
              <a:t>ادامه نظريه شخصيت</a:t>
            </a:r>
            <a:endParaRPr lang="en-US" sz="4000">
              <a:cs typeface="B Lotus" pitchFamily="2" charset="-78"/>
            </a:endParaRPr>
          </a:p>
        </p:txBody>
      </p:sp>
      <p:sp>
        <p:nvSpPr>
          <p:cNvPr id="322563" name="Rectangle 3">
            <a:extLst>
              <a:ext uri="{FF2B5EF4-FFF2-40B4-BE49-F238E27FC236}">
                <a16:creationId xmlns:a16="http://schemas.microsoft.com/office/drawing/2014/main" id="{F27A42D4-9A40-450E-B01B-358D1341093C}"/>
              </a:ext>
            </a:extLst>
          </p:cNvPr>
          <p:cNvSpPr>
            <a:spLocks noGrp="1" noChangeArrowheads="1"/>
          </p:cNvSpPr>
          <p:nvPr>
            <p:ph type="body" idx="1"/>
          </p:nvPr>
        </p:nvSpPr>
        <p:spPr>
          <a:xfrm>
            <a:off x="179388" y="1268413"/>
            <a:ext cx="8964612" cy="5589587"/>
          </a:xfrm>
        </p:spPr>
        <p:txBody>
          <a:bodyPr/>
          <a:lstStyle/>
          <a:p>
            <a:pPr marL="0" indent="0" eaLnBrk="1" hangingPunct="1">
              <a:defRPr/>
            </a:pPr>
            <a:r>
              <a:rPr lang="fa-IR" sz="4000" dirty="0">
                <a:cs typeface="B Lotus" pitchFamily="2" charset="-78"/>
              </a:rPr>
              <a:t>پس ما</a:t>
            </a:r>
            <a:r>
              <a:rPr lang="en-US" sz="4000" dirty="0">
                <a:cs typeface="B Lotus" pitchFamily="2" charset="-78"/>
              </a:rPr>
              <a:t> </a:t>
            </a:r>
            <a:r>
              <a:rPr lang="fa-IR" sz="4000" dirty="0">
                <a:cs typeface="B Lotus" pitchFamily="2" charset="-78"/>
              </a:rPr>
              <a:t>با نيروهاي شكوفا كننده اي به دنيا مي آئيم كه ما را برمي انگيزند وفرايندهاي ارزش گذاري اي كه مارا تنظيم مي كنند</a:t>
            </a:r>
            <a:r>
              <a:rPr lang="ar-SA" sz="4000" dirty="0">
                <a:cs typeface="B Lotus" pitchFamily="2" charset="-78"/>
              </a:rPr>
              <a:t>.</a:t>
            </a:r>
            <a:r>
              <a:rPr lang="fa-IR" sz="4000" dirty="0">
                <a:cs typeface="B Lotus" pitchFamily="2" charset="-78"/>
              </a:rPr>
              <a:t> </a:t>
            </a:r>
          </a:p>
          <a:p>
            <a:pPr marL="0" indent="0" eaLnBrk="1" hangingPunct="1">
              <a:defRPr/>
            </a:pPr>
            <a:r>
              <a:rPr lang="fa-IR" sz="4000" dirty="0">
                <a:cs typeface="B Lotus" pitchFamily="2" charset="-78"/>
              </a:rPr>
              <a:t>هنگامي كه خود آگاهيمان نمايان مي شود</a:t>
            </a:r>
            <a:r>
              <a:rPr lang="ar-SA" sz="4000" dirty="0">
                <a:cs typeface="B Lotus" pitchFamily="2" charset="-78"/>
              </a:rPr>
              <a:t>،</a:t>
            </a:r>
            <a:r>
              <a:rPr lang="fa-IR" sz="4000" dirty="0">
                <a:cs typeface="B Lotus" pitchFamily="2" charset="-78"/>
              </a:rPr>
              <a:t> نياز به توجة مثبت به خودراپرورش مي دهيم وقتي افراد طبق ارزشهاي دروني ساختة ديگران عمل مي كنند</a:t>
            </a:r>
            <a:r>
              <a:rPr lang="ar-SA" sz="4000" dirty="0">
                <a:cs typeface="B Lotus" pitchFamily="2" charset="-78"/>
              </a:rPr>
              <a:t>،</a:t>
            </a:r>
            <a:r>
              <a:rPr lang="fa-IR" sz="4000" dirty="0">
                <a:cs typeface="B Lotus" pitchFamily="2" charset="-78"/>
              </a:rPr>
              <a:t> شرايط ارزش رافراگرفته اند</a:t>
            </a:r>
            <a:r>
              <a:rPr lang="ar-SA" sz="4000" dirty="0">
                <a:cs typeface="B Lotus" pitchFamily="2" charset="-78"/>
              </a:rPr>
              <a:t>.</a:t>
            </a:r>
            <a:r>
              <a:rPr lang="fa-IR" sz="4000" dirty="0">
                <a:cs typeface="B Lotus" pitchFamily="2" charset="-78"/>
              </a:rPr>
              <a:t> </a:t>
            </a:r>
            <a:endParaRPr lang="en-US" sz="4000" dirty="0">
              <a:cs typeface="B Lotus" pitchFamily="2" charset="-78"/>
            </a:endParaRPr>
          </a:p>
        </p:txBody>
      </p:sp>
    </p:spTree>
  </p:cSld>
  <p:clrMapOvr>
    <a:masterClrMapping/>
  </p:clrMapOvr>
  <p:transition>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2">
            <a:extLst>
              <a:ext uri="{FF2B5EF4-FFF2-40B4-BE49-F238E27FC236}">
                <a16:creationId xmlns:a16="http://schemas.microsoft.com/office/drawing/2014/main" id="{E5598D5E-E46E-4933-AC92-264D30FD8D39}"/>
              </a:ext>
            </a:extLst>
          </p:cNvPr>
          <p:cNvSpPr>
            <a:spLocks noGrp="1" noChangeArrowheads="1"/>
          </p:cNvSpPr>
          <p:nvPr>
            <p:ph type="title"/>
          </p:nvPr>
        </p:nvSpPr>
        <p:spPr/>
        <p:txBody>
          <a:bodyPr/>
          <a:lstStyle/>
          <a:p>
            <a:pPr eaLnBrk="1" hangingPunct="1">
              <a:defRPr/>
            </a:pPr>
            <a:r>
              <a:rPr lang="fa-IR" sz="4000" dirty="0">
                <a:cs typeface="B Lotus" pitchFamily="2" charset="-78"/>
              </a:rPr>
              <a:t>آسيب شناسي رواني</a:t>
            </a:r>
            <a:endParaRPr lang="en-US" sz="4000" dirty="0">
              <a:cs typeface="B Lotus" pitchFamily="2" charset="-78"/>
            </a:endParaRPr>
          </a:p>
        </p:txBody>
      </p:sp>
      <p:sp>
        <p:nvSpPr>
          <p:cNvPr id="323587" name="Rectangle 3">
            <a:extLst>
              <a:ext uri="{FF2B5EF4-FFF2-40B4-BE49-F238E27FC236}">
                <a16:creationId xmlns:a16="http://schemas.microsoft.com/office/drawing/2014/main" id="{60BB6120-7A1B-4472-A1B4-B17B82B95CAF}"/>
              </a:ext>
            </a:extLst>
          </p:cNvPr>
          <p:cNvSpPr>
            <a:spLocks noGrp="1" noChangeArrowheads="1"/>
          </p:cNvSpPr>
          <p:nvPr>
            <p:ph type="body" idx="1"/>
          </p:nvPr>
        </p:nvSpPr>
        <p:spPr/>
        <p:txBody>
          <a:bodyPr/>
          <a:lstStyle/>
          <a:p>
            <a:pPr marL="0" indent="0" algn="r" eaLnBrk="1" hangingPunct="1">
              <a:defRPr/>
            </a:pPr>
            <a:r>
              <a:rPr lang="fa-IR" sz="4000" dirty="0">
                <a:cs typeface="B Lotus" pitchFamily="2" charset="-78"/>
              </a:rPr>
              <a:t>هرچه محبت والدين مشروط ترباشد، احتمال ايجادآسيب رواني بيشتراست.</a:t>
            </a:r>
            <a:br>
              <a:rPr lang="fa-IR" sz="4000" dirty="0">
                <a:cs typeface="B Lotus" pitchFamily="2" charset="-78"/>
              </a:rPr>
            </a:br>
            <a:r>
              <a:rPr lang="fa-IR" sz="4000" dirty="0">
                <a:cs typeface="B Lotus" pitchFamily="2" charset="-78"/>
              </a:rPr>
              <a:t> وقتي برخي تجربه ها تحريف يا انكارمي شوند</a:t>
            </a:r>
            <a:r>
              <a:rPr lang="ar-SA" sz="4000" dirty="0">
                <a:cs typeface="B Lotus" pitchFamily="2" charset="-78"/>
              </a:rPr>
              <a:t>،</a:t>
            </a:r>
            <a:r>
              <a:rPr lang="fa-IR" sz="4000" dirty="0">
                <a:cs typeface="B Lotus" pitchFamily="2" charset="-78"/>
              </a:rPr>
              <a:t> بين آنچه تجربه مي شود وآنچه مظهرخودپنداره ي فرداست ناهمخواني وجوددارد</a:t>
            </a:r>
            <a:r>
              <a:rPr lang="ar-SA" sz="4000" dirty="0">
                <a:cs typeface="B Lotus" pitchFamily="2" charset="-78"/>
              </a:rPr>
              <a:t>.</a:t>
            </a:r>
            <a:r>
              <a:rPr lang="fa-IR" sz="4000" dirty="0">
                <a:cs typeface="B Lotus" pitchFamily="2" charset="-78"/>
              </a:rPr>
              <a:t> ازنظرراجرز</a:t>
            </a:r>
            <a:r>
              <a:rPr lang="ar-SA" sz="4000" dirty="0">
                <a:cs typeface="B Lotus" pitchFamily="2" charset="-78"/>
              </a:rPr>
              <a:t>،</a:t>
            </a:r>
            <a:r>
              <a:rPr lang="fa-IR" sz="4000" dirty="0">
                <a:cs typeface="B Lotus" pitchFamily="2" charset="-78"/>
              </a:rPr>
              <a:t> محورناسازگاري رواني عبارتست از ناهمخواني بين تجربة كلي فرد وانچه مظهرخود پندارة اوست</a:t>
            </a:r>
            <a:r>
              <a:rPr lang="ar-SA" sz="4000" dirty="0">
                <a:cs typeface="B Lotus" pitchFamily="2" charset="-78"/>
              </a:rPr>
              <a:t>.</a:t>
            </a:r>
            <a:endParaRPr lang="en-US" sz="4000" dirty="0">
              <a:cs typeface="B Lotus" pitchFamily="2" charset="-78"/>
            </a:endParaRPr>
          </a:p>
        </p:txBody>
      </p:sp>
    </p:spTree>
  </p:cSld>
  <p:clrMapOvr>
    <a:masterClrMapping/>
  </p:clrMapOvr>
  <p:transition>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2">
            <a:extLst>
              <a:ext uri="{FF2B5EF4-FFF2-40B4-BE49-F238E27FC236}">
                <a16:creationId xmlns:a16="http://schemas.microsoft.com/office/drawing/2014/main" id="{EF412E2E-1945-4B5A-9D75-096DE8786229}"/>
              </a:ext>
            </a:extLst>
          </p:cNvPr>
          <p:cNvSpPr>
            <a:spLocks noGrp="1" noChangeArrowheads="1"/>
          </p:cNvSpPr>
          <p:nvPr>
            <p:ph type="title"/>
          </p:nvPr>
        </p:nvSpPr>
        <p:spPr/>
        <p:txBody>
          <a:bodyPr/>
          <a:lstStyle/>
          <a:p>
            <a:pPr eaLnBrk="1" hangingPunct="1">
              <a:defRPr/>
            </a:pPr>
            <a:r>
              <a:rPr lang="fa-IR" sz="4000">
                <a:cs typeface="B Lotus" pitchFamily="2" charset="-78"/>
              </a:rPr>
              <a:t>ادامه آسيب‌شناسي رواني</a:t>
            </a:r>
            <a:endParaRPr lang="en-US" sz="4000">
              <a:cs typeface="B Lotus" pitchFamily="2" charset="-78"/>
            </a:endParaRPr>
          </a:p>
        </p:txBody>
      </p:sp>
      <p:sp>
        <p:nvSpPr>
          <p:cNvPr id="324611" name="Rectangle 3">
            <a:extLst>
              <a:ext uri="{FF2B5EF4-FFF2-40B4-BE49-F238E27FC236}">
                <a16:creationId xmlns:a16="http://schemas.microsoft.com/office/drawing/2014/main" id="{8BC421EC-5620-4AD3-B64F-F3A8BEA85468}"/>
              </a:ext>
            </a:extLst>
          </p:cNvPr>
          <p:cNvSpPr>
            <a:spLocks noGrp="1" noChangeArrowheads="1"/>
          </p:cNvSpPr>
          <p:nvPr>
            <p:ph type="body" idx="1"/>
          </p:nvPr>
        </p:nvSpPr>
        <p:spPr/>
        <p:txBody>
          <a:bodyPr/>
          <a:lstStyle/>
          <a:p>
            <a:pPr marL="0" indent="0" eaLnBrk="1" hangingPunct="1">
              <a:defRPr/>
            </a:pPr>
            <a:r>
              <a:rPr lang="fa-IR" sz="4000" dirty="0">
                <a:solidFill>
                  <a:srgbClr val="FF3300"/>
                </a:solidFill>
                <a:cs typeface="B Lotus" pitchFamily="2" charset="-78"/>
              </a:rPr>
              <a:t>ناسازگاري رواني</a:t>
            </a:r>
            <a:r>
              <a:rPr lang="fa-IR" sz="4000" dirty="0">
                <a:cs typeface="B Lotus" pitchFamily="2" charset="-78"/>
              </a:rPr>
              <a:t> حاصل احساس </a:t>
            </a:r>
            <a:r>
              <a:rPr lang="fa-IR" sz="4000" dirty="0">
                <a:solidFill>
                  <a:srgbClr val="FF3300"/>
                </a:solidFill>
                <a:cs typeface="B Lotus" pitchFamily="2" charset="-78"/>
              </a:rPr>
              <a:t>بيگانگي</a:t>
            </a:r>
            <a:r>
              <a:rPr lang="fa-IR" sz="4000" dirty="0">
                <a:cs typeface="B Lotus" pitchFamily="2" charset="-78"/>
              </a:rPr>
              <a:t> انسانهاست</a:t>
            </a:r>
            <a:r>
              <a:rPr lang="ar-SA" sz="4000" dirty="0">
                <a:cs typeface="B Lotus" pitchFamily="2" charset="-78"/>
              </a:rPr>
              <a:t>.</a:t>
            </a:r>
            <a:r>
              <a:rPr lang="fa-IR" sz="4000" dirty="0">
                <a:cs typeface="B Lotus" pitchFamily="2" charset="-78"/>
              </a:rPr>
              <a:t> </a:t>
            </a:r>
            <a:br>
              <a:rPr lang="fa-IR" sz="4000" u="sng" dirty="0">
                <a:solidFill>
                  <a:schemeClr val="bg2"/>
                </a:solidFill>
                <a:cs typeface="B Lotus" pitchFamily="2" charset="-78"/>
              </a:rPr>
            </a:br>
            <a:r>
              <a:rPr lang="fa-IR" sz="4000" dirty="0">
                <a:cs typeface="B Lotus" pitchFamily="2" charset="-78"/>
              </a:rPr>
              <a:t> وقتي افراد درحالت بيگانگي به سرمي برند</a:t>
            </a:r>
            <a:r>
              <a:rPr lang="ar-SA" sz="4000" dirty="0">
                <a:cs typeface="B Lotus" pitchFamily="2" charset="-78"/>
              </a:rPr>
              <a:t>،</a:t>
            </a:r>
            <a:r>
              <a:rPr lang="fa-IR" sz="4000" dirty="0">
                <a:cs typeface="B Lotus" pitchFamily="2" charset="-78"/>
              </a:rPr>
              <a:t> تجربه هايي كه با خود ناهمخوان هستند</a:t>
            </a:r>
            <a:r>
              <a:rPr lang="ar-SA" sz="4000" dirty="0">
                <a:cs typeface="B Lotus" pitchFamily="2" charset="-78"/>
              </a:rPr>
              <a:t>،</a:t>
            </a:r>
            <a:r>
              <a:rPr lang="fa-IR" sz="4000" dirty="0">
                <a:cs typeface="B Lotus" pitchFamily="2" charset="-78"/>
              </a:rPr>
              <a:t> به صورت نيمه هشيار، تهديد كننده ادراك مي شوند</a:t>
            </a:r>
            <a:r>
              <a:rPr lang="ar-SA" sz="4000" dirty="0">
                <a:cs typeface="B Lotus" pitchFamily="2" charset="-78"/>
              </a:rPr>
              <a:t>.</a:t>
            </a:r>
            <a:endParaRPr lang="fa-IR" sz="4000" dirty="0">
              <a:cs typeface="B Lotus" pitchFamily="2" charset="-78"/>
            </a:endParaRPr>
          </a:p>
        </p:txBody>
      </p:sp>
    </p:spTree>
  </p:cSld>
  <p:clrMapOvr>
    <a:masterClrMapping/>
  </p:clrMapOvr>
  <p:transition>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E76F0-FD2F-4C54-81B8-1895CEE92ADC}"/>
              </a:ext>
            </a:extLst>
          </p:cNvPr>
          <p:cNvSpPr>
            <a:spLocks noGrp="1"/>
          </p:cNvSpPr>
          <p:nvPr>
            <p:ph type="title"/>
          </p:nvPr>
        </p:nvSpPr>
        <p:spPr/>
        <p:txBody>
          <a:bodyPr/>
          <a:lstStyle/>
          <a:p>
            <a:pPr>
              <a:defRPr/>
            </a:pPr>
            <a:r>
              <a:rPr lang="fa-IR" sz="2000" dirty="0"/>
              <a:t>ادامه آسیب شناسی روانی </a:t>
            </a:r>
            <a:endParaRPr lang="en-US" sz="2000" dirty="0"/>
          </a:p>
        </p:txBody>
      </p:sp>
      <p:sp>
        <p:nvSpPr>
          <p:cNvPr id="3" name="Content Placeholder 2">
            <a:extLst>
              <a:ext uri="{FF2B5EF4-FFF2-40B4-BE49-F238E27FC236}">
                <a16:creationId xmlns:a16="http://schemas.microsoft.com/office/drawing/2014/main" id="{3DF8F044-4B1C-4A28-9807-7484678F7B49}"/>
              </a:ext>
            </a:extLst>
          </p:cNvPr>
          <p:cNvSpPr>
            <a:spLocks noGrp="1"/>
          </p:cNvSpPr>
          <p:nvPr>
            <p:ph idx="1"/>
          </p:nvPr>
        </p:nvSpPr>
        <p:spPr/>
        <p:txBody>
          <a:bodyPr/>
          <a:lstStyle/>
          <a:p>
            <a:pPr marL="0" indent="0" eaLnBrk="1" hangingPunct="1">
              <a:defRPr/>
            </a:pPr>
            <a:r>
              <a:rPr lang="fa-IR" dirty="0">
                <a:solidFill>
                  <a:schemeClr val="tx1"/>
                </a:solidFill>
                <a:cs typeface="B Lotus" pitchFamily="2" charset="-78"/>
              </a:rPr>
              <a:t>ناهمخواني بين خود وتجربة برخي افراد آن چنان زياد است كه</a:t>
            </a:r>
            <a:br>
              <a:rPr lang="fa-IR" dirty="0">
                <a:solidFill>
                  <a:schemeClr val="tx1"/>
                </a:solidFill>
                <a:cs typeface="B Lotus" pitchFamily="2" charset="-78"/>
              </a:rPr>
            </a:br>
            <a:r>
              <a:rPr lang="fa-IR" dirty="0">
                <a:solidFill>
                  <a:schemeClr val="tx1"/>
                </a:solidFill>
                <a:cs typeface="B Lotus" pitchFamily="2" charset="-78"/>
              </a:rPr>
              <a:t> دررويدادهاي خاص اجازه نمي دهند دفاعها درست عمل كنند </a:t>
            </a:r>
            <a:br>
              <a:rPr lang="fa-IR" dirty="0">
                <a:solidFill>
                  <a:schemeClr val="tx1"/>
                </a:solidFill>
                <a:cs typeface="B Lotus" pitchFamily="2" charset="-78"/>
              </a:rPr>
            </a:br>
            <a:r>
              <a:rPr lang="fa-IR" dirty="0">
                <a:solidFill>
                  <a:schemeClr val="tx1"/>
                </a:solidFill>
                <a:cs typeface="B Lotus" pitchFamily="2" charset="-78"/>
              </a:rPr>
              <a:t>وهمين امرمي تواند به ازهم پاشيدگي شخصيت فرد بينجامد .</a:t>
            </a:r>
            <a:endParaRPr lang="fa-IR" dirty="0">
              <a:cs typeface="B Lotus" pitchFamily="2" charset="-78"/>
            </a:endParaRPr>
          </a:p>
          <a:p>
            <a:pPr marL="0" indent="0" eaLnBrk="1" hangingPunct="1">
              <a:defRPr/>
            </a:pPr>
            <a:r>
              <a:rPr lang="fa-IR" dirty="0">
                <a:cs typeface="B Lotus" pitchFamily="2" charset="-78"/>
              </a:rPr>
              <a:t> </a:t>
            </a:r>
            <a:endParaRPr lang="en-US" dirty="0">
              <a:cs typeface="B Lotus" pitchFamily="2" charset="-78"/>
            </a:endParaRPr>
          </a:p>
          <a:p>
            <a:pPr>
              <a:defRPr/>
            </a:pPr>
            <a:endParaRPr lang="en-US" dirty="0"/>
          </a:p>
        </p:txBody>
      </p:sp>
    </p:spTree>
  </p:cSld>
  <p:clrMapOvr>
    <a:masterClrMapping/>
  </p:clrMapOvr>
  <p:transition>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2">
            <a:extLst>
              <a:ext uri="{FF2B5EF4-FFF2-40B4-BE49-F238E27FC236}">
                <a16:creationId xmlns:a16="http://schemas.microsoft.com/office/drawing/2014/main" id="{1DCE70F4-5BCD-4607-AC7C-856561E9DCC5}"/>
              </a:ext>
            </a:extLst>
          </p:cNvPr>
          <p:cNvSpPr>
            <a:spLocks noGrp="1" noChangeArrowheads="1"/>
          </p:cNvSpPr>
          <p:nvPr>
            <p:ph type="title"/>
          </p:nvPr>
        </p:nvSpPr>
        <p:spPr/>
        <p:txBody>
          <a:bodyPr/>
          <a:lstStyle/>
          <a:p>
            <a:pPr eaLnBrk="1" hangingPunct="1">
              <a:defRPr/>
            </a:pPr>
            <a:r>
              <a:rPr lang="fa-IR" sz="4000">
                <a:cs typeface="B Lotus" pitchFamily="2" charset="-78"/>
              </a:rPr>
              <a:t>رابطه درماني</a:t>
            </a:r>
            <a:endParaRPr lang="en-US" sz="4000">
              <a:cs typeface="B Lotus" pitchFamily="2" charset="-78"/>
            </a:endParaRPr>
          </a:p>
        </p:txBody>
      </p:sp>
      <p:sp>
        <p:nvSpPr>
          <p:cNvPr id="325635" name="Rectangle 3">
            <a:extLst>
              <a:ext uri="{FF2B5EF4-FFF2-40B4-BE49-F238E27FC236}">
                <a16:creationId xmlns:a16="http://schemas.microsoft.com/office/drawing/2014/main" id="{2F9F9675-6E49-43FB-9E3F-21063C9C1B00}"/>
              </a:ext>
            </a:extLst>
          </p:cNvPr>
          <p:cNvSpPr>
            <a:spLocks noGrp="1" noChangeArrowheads="1"/>
          </p:cNvSpPr>
          <p:nvPr>
            <p:ph type="body" idx="1"/>
          </p:nvPr>
        </p:nvSpPr>
        <p:spPr/>
        <p:txBody>
          <a:bodyPr/>
          <a:lstStyle/>
          <a:p>
            <a:pPr marL="0" indent="0" eaLnBrk="1" hangingPunct="1">
              <a:defRPr/>
            </a:pPr>
            <a:r>
              <a:rPr lang="fa-IR" sz="4000" dirty="0">
                <a:cs typeface="B Lotus" pitchFamily="2" charset="-78"/>
              </a:rPr>
              <a:t>راجرز به صراحت اعلام داشته است كه شرايط ضروري وكافي براي درمان</a:t>
            </a:r>
            <a:r>
              <a:rPr lang="ar-SA" sz="4000" dirty="0">
                <a:cs typeface="B Lotus" pitchFamily="2" charset="-78"/>
              </a:rPr>
              <a:t>،</a:t>
            </a:r>
            <a:r>
              <a:rPr lang="fa-IR" sz="4000" dirty="0">
                <a:cs typeface="B Lotus" pitchFamily="2" charset="-78"/>
              </a:rPr>
              <a:t> دررابطة درماني نهفته است</a:t>
            </a:r>
            <a:r>
              <a:rPr lang="ar-SA" sz="4000" dirty="0">
                <a:cs typeface="B Lotus" pitchFamily="2" charset="-78"/>
              </a:rPr>
              <a:t>.</a:t>
            </a:r>
            <a:r>
              <a:rPr lang="fa-IR" sz="4000" dirty="0">
                <a:cs typeface="B Lotus" pitchFamily="2" charset="-78"/>
              </a:rPr>
              <a:t> براي اينكه رابطة درماني تغيير شخصيت سازنده اي به بارآورد</a:t>
            </a:r>
            <a:r>
              <a:rPr lang="ar-SA" sz="4000" dirty="0">
                <a:cs typeface="B Lotus" pitchFamily="2" charset="-78"/>
              </a:rPr>
              <a:t>،</a:t>
            </a:r>
            <a:r>
              <a:rPr lang="fa-IR" sz="4000" dirty="0">
                <a:cs typeface="B Lotus" pitchFamily="2" charset="-78"/>
              </a:rPr>
              <a:t> بايد شش شرط ضروري را داشته باشد</a:t>
            </a:r>
            <a:r>
              <a:rPr lang="ar-SA" sz="4000" dirty="0">
                <a:cs typeface="B Lotus" pitchFamily="2" charset="-78"/>
              </a:rPr>
              <a:t>.</a:t>
            </a:r>
            <a:endParaRPr lang="en-US" sz="4000" dirty="0">
              <a:cs typeface="B Lotus" pitchFamily="2" charset="-78"/>
            </a:endParaRPr>
          </a:p>
        </p:txBody>
      </p:sp>
    </p:spTree>
  </p:cSld>
  <p:clrMapOvr>
    <a:masterClrMapping/>
  </p:clrMapOvr>
  <p:transition>
    <p:cut/>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6658" name="Rectangle 2">
            <a:extLst>
              <a:ext uri="{FF2B5EF4-FFF2-40B4-BE49-F238E27FC236}">
                <a16:creationId xmlns:a16="http://schemas.microsoft.com/office/drawing/2014/main" id="{C4C857A7-1F2A-4A23-B246-907812C192B9}"/>
              </a:ext>
            </a:extLst>
          </p:cNvPr>
          <p:cNvSpPr>
            <a:spLocks noGrp="1" noChangeArrowheads="1"/>
          </p:cNvSpPr>
          <p:nvPr>
            <p:ph type="title"/>
          </p:nvPr>
        </p:nvSpPr>
        <p:spPr>
          <a:xfrm>
            <a:off x="1071563" y="0"/>
            <a:ext cx="6911975" cy="1125538"/>
          </a:xfrm>
        </p:spPr>
        <p:txBody>
          <a:bodyPr/>
          <a:lstStyle/>
          <a:p>
            <a:pPr eaLnBrk="1" hangingPunct="1">
              <a:defRPr/>
            </a:pPr>
            <a:r>
              <a:rPr lang="fa-IR" sz="4000" dirty="0">
                <a:cs typeface="B Lotus" pitchFamily="2" charset="-78"/>
              </a:rPr>
              <a:t>ادامه شش شرط ضروري</a:t>
            </a:r>
            <a:endParaRPr lang="en-US" sz="4000" dirty="0">
              <a:cs typeface="B Lotus" pitchFamily="2" charset="-78"/>
            </a:endParaRPr>
          </a:p>
        </p:txBody>
      </p:sp>
      <p:sp>
        <p:nvSpPr>
          <p:cNvPr id="326659" name="Rectangle 3">
            <a:extLst>
              <a:ext uri="{FF2B5EF4-FFF2-40B4-BE49-F238E27FC236}">
                <a16:creationId xmlns:a16="http://schemas.microsoft.com/office/drawing/2014/main" id="{F5A2DB71-EBEF-4AD0-8D4F-33132B0AF969}"/>
              </a:ext>
            </a:extLst>
          </p:cNvPr>
          <p:cNvSpPr>
            <a:spLocks noGrp="1" noChangeArrowheads="1"/>
          </p:cNvSpPr>
          <p:nvPr>
            <p:ph type="body" idx="1"/>
          </p:nvPr>
        </p:nvSpPr>
        <p:spPr/>
        <p:txBody>
          <a:bodyPr/>
          <a:lstStyle/>
          <a:p>
            <a:pPr marL="0" indent="0" eaLnBrk="1" hangingPunct="1">
              <a:defRPr/>
            </a:pPr>
            <a:r>
              <a:rPr lang="fa-IR" sz="4000" dirty="0">
                <a:cs typeface="B Lotus" pitchFamily="2" charset="-78"/>
              </a:rPr>
              <a:t>1- </a:t>
            </a:r>
            <a:r>
              <a:rPr lang="fa-IR" sz="4000" dirty="0">
                <a:solidFill>
                  <a:srgbClr val="FF3300"/>
                </a:solidFill>
                <a:cs typeface="B Lotus" pitchFamily="2" charset="-78"/>
              </a:rPr>
              <a:t>رابطة متقابل</a:t>
            </a:r>
            <a:r>
              <a:rPr lang="fa-IR" sz="4000" dirty="0">
                <a:cs typeface="B Lotus" pitchFamily="2" charset="-78"/>
              </a:rPr>
              <a:t> : </a:t>
            </a:r>
          </a:p>
          <a:p>
            <a:pPr marL="0" indent="0" eaLnBrk="1" hangingPunct="1">
              <a:defRPr/>
            </a:pPr>
            <a:r>
              <a:rPr lang="fa-IR" sz="4000" dirty="0">
                <a:cs typeface="B Lotus" pitchFamily="2" charset="-78"/>
              </a:rPr>
              <a:t>دريك رابطه بايد دونفرحضورداشته باشند كه هريك مقداري تفاوت محسوس درديگري ايجادكند</a:t>
            </a:r>
            <a:r>
              <a:rPr lang="ar-SA" sz="4000" dirty="0">
                <a:cs typeface="B Lotus" pitchFamily="2" charset="-78"/>
              </a:rPr>
              <a:t>.</a:t>
            </a:r>
            <a:endParaRPr lang="fa-IR" sz="4000" dirty="0">
              <a:cs typeface="B Lotus" pitchFamily="2" charset="-78"/>
            </a:endParaRPr>
          </a:p>
          <a:p>
            <a:pPr marL="0" indent="0" eaLnBrk="1" hangingPunct="1">
              <a:defRPr/>
            </a:pPr>
            <a:r>
              <a:rPr lang="fa-IR" sz="4000" dirty="0">
                <a:cs typeface="B Lotus" pitchFamily="2" charset="-78"/>
              </a:rPr>
              <a:t>2) </a:t>
            </a:r>
            <a:r>
              <a:rPr lang="fa-IR" sz="4000" dirty="0">
                <a:solidFill>
                  <a:srgbClr val="FF3300"/>
                </a:solidFill>
                <a:cs typeface="B Lotus" pitchFamily="2" charset="-78"/>
              </a:rPr>
              <a:t>آسيب پذيري</a:t>
            </a:r>
            <a:r>
              <a:rPr lang="fa-IR" sz="4000" dirty="0">
                <a:cs typeface="B Lotus" pitchFamily="2" charset="-78"/>
              </a:rPr>
              <a:t> درمانجودراين رابطه درحالت ناهمخوان قراردارد ونسبت به اضطراب آسيب پذيراست</a:t>
            </a:r>
            <a:r>
              <a:rPr lang="ar-SA" sz="4000" dirty="0">
                <a:cs typeface="B Lotus" pitchFamily="2" charset="-78"/>
              </a:rPr>
              <a:t>.</a:t>
            </a:r>
            <a:endParaRPr lang="en-US" sz="4000" dirty="0">
              <a:cs typeface="B Lotus"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26658"/>
                                        </p:tgtEl>
                                        <p:attrNameLst>
                                          <p:attrName>style.visibility</p:attrName>
                                        </p:attrNameLst>
                                      </p:cBhvr>
                                      <p:to>
                                        <p:strVal val="visible"/>
                                      </p:to>
                                    </p:set>
                                    <p:animEffect transition="in" filter="fade">
                                      <p:cBhvr>
                                        <p:cTn id="7" dur="2000"/>
                                        <p:tgtEl>
                                          <p:spTgt spid="3266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26659">
                                            <p:txEl>
                                              <p:pRg st="0" end="0"/>
                                            </p:txEl>
                                          </p:spTgt>
                                        </p:tgtEl>
                                        <p:attrNameLst>
                                          <p:attrName>style.visibility</p:attrName>
                                        </p:attrNameLst>
                                      </p:cBhvr>
                                      <p:to>
                                        <p:strVal val="visible"/>
                                      </p:to>
                                    </p:set>
                                    <p:animEffect transition="in" filter="fade">
                                      <p:cBhvr>
                                        <p:cTn id="12" dur="2000"/>
                                        <p:tgtEl>
                                          <p:spTgt spid="326659">
                                            <p:txEl>
                                              <p:pRg st="0" end="0"/>
                                            </p:txEl>
                                          </p:spTgt>
                                        </p:tgtEl>
                                      </p:cBhvr>
                                    </p:animEffect>
                                  </p:childTnLst>
                                  <p:subTnLst>
                                    <p:animClr clrSpc="rgb" dir="cw">
                                      <p:cBhvr override="childStyle">
                                        <p:cTn dur="1" fill="hold" display="0" masterRel="nextClick" afterEffect="1"/>
                                        <p:tgtEl>
                                          <p:spTgt spid="326659">
                                            <p:txEl>
                                              <p:pRg st="0" end="0"/>
                                            </p:txEl>
                                          </p:spTgt>
                                        </p:tgtEl>
                                        <p:attrNameLst>
                                          <p:attrName>ppt_c</p:attrName>
                                        </p:attrNameLst>
                                      </p:cBhvr>
                                      <p:to>
                                        <a:schemeClr val="bg2"/>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26659">
                                            <p:txEl>
                                              <p:pRg st="1" end="1"/>
                                            </p:txEl>
                                          </p:spTgt>
                                        </p:tgtEl>
                                        <p:attrNameLst>
                                          <p:attrName>style.visibility</p:attrName>
                                        </p:attrNameLst>
                                      </p:cBhvr>
                                      <p:to>
                                        <p:strVal val="visible"/>
                                      </p:to>
                                    </p:set>
                                    <p:animEffect transition="in" filter="fade">
                                      <p:cBhvr>
                                        <p:cTn id="17" dur="2000"/>
                                        <p:tgtEl>
                                          <p:spTgt spid="326659">
                                            <p:txEl>
                                              <p:pRg st="1" end="1"/>
                                            </p:txEl>
                                          </p:spTgt>
                                        </p:tgtEl>
                                      </p:cBhvr>
                                    </p:animEffect>
                                  </p:childTnLst>
                                  <p:subTnLst>
                                    <p:animClr clrSpc="rgb" dir="cw">
                                      <p:cBhvr override="childStyle">
                                        <p:cTn dur="1" fill="hold" display="0" masterRel="nextClick" afterEffect="1"/>
                                        <p:tgtEl>
                                          <p:spTgt spid="326659">
                                            <p:txEl>
                                              <p:pRg st="1" end="1"/>
                                            </p:txEl>
                                          </p:spTgt>
                                        </p:tgtEl>
                                        <p:attrNameLst>
                                          <p:attrName>ppt_c</p:attrName>
                                        </p:attrNameLst>
                                      </p:cBhvr>
                                      <p:to>
                                        <a:schemeClr val="bg2"/>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26659">
                                            <p:txEl>
                                              <p:pRg st="2" end="2"/>
                                            </p:txEl>
                                          </p:spTgt>
                                        </p:tgtEl>
                                        <p:attrNameLst>
                                          <p:attrName>style.visibility</p:attrName>
                                        </p:attrNameLst>
                                      </p:cBhvr>
                                      <p:to>
                                        <p:strVal val="visible"/>
                                      </p:to>
                                    </p:set>
                                    <p:animEffect transition="in" filter="fade">
                                      <p:cBhvr>
                                        <p:cTn id="22" dur="2000"/>
                                        <p:tgtEl>
                                          <p:spTgt spid="326659">
                                            <p:txEl>
                                              <p:pRg st="2" end="2"/>
                                            </p:txEl>
                                          </p:spTgt>
                                        </p:tgtEl>
                                      </p:cBhvr>
                                    </p:animEffect>
                                  </p:childTnLst>
                                  <p:subTnLst>
                                    <p:animClr clrSpc="rgb" dir="cw">
                                      <p:cBhvr override="childStyle">
                                        <p:cTn dur="1" fill="hold" display="0" masterRel="nextClick" afterEffect="1"/>
                                        <p:tgtEl>
                                          <p:spTgt spid="326659">
                                            <p:txEl>
                                              <p:pRg st="2" end="2"/>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6658" grpId="0"/>
      <p:bldP spid="326659" grpId="0" build="p"/>
    </p:bldLst>
  </p:timing>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B Titr"/>
      </a:majorFont>
      <a:minorFont>
        <a:latin typeface="Tahoma"/>
        <a:ea typeface=""/>
        <a:cs typeface="B Za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pitchFamily="34"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gradFill>
          <a:gsLst>
            <a:gs pos="0">
              <a:schemeClr val="lt1">
                <a:tint val="40000"/>
                <a:satMod val="350000"/>
              </a:schemeClr>
            </a:gs>
            <a:gs pos="40000">
              <a:schemeClr val="lt1">
                <a:tint val="45000"/>
                <a:shade val="99000"/>
                <a:satMod val="350000"/>
              </a:schemeClr>
            </a:gs>
            <a:gs pos="100000">
              <a:schemeClr val="bg1">
                <a:lumMod val="85000"/>
              </a:schemeClr>
            </a:gs>
          </a:gsLst>
        </a:gradFill>
        <a:ln w="9525">
          <a:solidFill>
            <a:schemeClr val="bg1"/>
          </a:solidFill>
          <a:miter lim="800000"/>
          <a:headEnd/>
          <a:tailEnd/>
        </a:ln>
        <a:effectLst/>
      </a:spPr>
      <a:bodyPr wrap="none" anchor="ctr"/>
      <a:lstStyle>
        <a:defPPr>
          <a:defRPr>
            <a:solidFill>
              <a:prstClr val="black"/>
            </a:solidFill>
          </a:defRPr>
        </a:defPPr>
      </a:lstStyle>
      <a:style>
        <a:lnRef idx="0">
          <a:scrgbClr r="0" g="0" b="0"/>
        </a:lnRef>
        <a:fillRef idx="1002">
          <a:schemeClr val="lt1"/>
        </a:fillRef>
        <a:effectRef idx="0">
          <a:scrgbClr r="0" g="0" b="0"/>
        </a:effectRef>
        <a:fontRef idx="major"/>
      </a: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Verdana" pitchFamily="34" charset="0"/>
            <a:cs typeface="Arial"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Ocean</Template>
  <TotalTime>445</TotalTime>
  <Words>1381</Words>
  <Application>Microsoft Office PowerPoint</Application>
  <PresentationFormat>On-screen Show (4:3)</PresentationFormat>
  <Paragraphs>113</Paragraphs>
  <Slides>31</Slides>
  <Notes>27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31</vt:i4>
      </vt:variant>
    </vt:vector>
  </HeadingPairs>
  <TitlesOfParts>
    <vt:vector size="38" baseType="lpstr">
      <vt:lpstr>Arial</vt:lpstr>
      <vt:lpstr>Tahoma</vt:lpstr>
      <vt:lpstr>Times New Roman</vt:lpstr>
      <vt:lpstr>Verdana</vt:lpstr>
      <vt:lpstr>Wingdings</vt:lpstr>
      <vt:lpstr>Ocean</vt:lpstr>
      <vt:lpstr>Profile</vt:lpstr>
      <vt:lpstr>PowerPoint Presentation</vt:lpstr>
      <vt:lpstr>نظريه شخصيت :</vt:lpstr>
      <vt:lpstr>ادامه نظريه شخصيت</vt:lpstr>
      <vt:lpstr>ادامه نظريه شخصيت</vt:lpstr>
      <vt:lpstr>آسيب شناسي رواني</vt:lpstr>
      <vt:lpstr>ادامه آسيب‌شناسي رواني</vt:lpstr>
      <vt:lpstr>ادامه آسیب شناسی روانی </vt:lpstr>
      <vt:lpstr>رابطه درماني</vt:lpstr>
      <vt:lpstr>ادامه شش شرط ضروري</vt:lpstr>
      <vt:lpstr>ادامه شش شرط ضروري</vt:lpstr>
      <vt:lpstr>ادامه شش شرط ضروری</vt:lpstr>
      <vt:lpstr>ادامه شش شرط ضروري</vt:lpstr>
      <vt:lpstr>نظرية فرايندهاي درماني</vt:lpstr>
      <vt:lpstr>وظيفة درمانگر</vt:lpstr>
      <vt:lpstr>ادامه وظيفه درمانگر</vt:lpstr>
      <vt:lpstr>ادامه وظیفه درمانگر</vt:lpstr>
      <vt:lpstr>ادامه وظيفه درمانگر</vt:lpstr>
      <vt:lpstr>ادامه وظيفه درمانگر</vt:lpstr>
      <vt:lpstr>محتواي درمان</vt:lpstr>
      <vt:lpstr>ادامه محتواي درمان</vt:lpstr>
      <vt:lpstr>فراسوي تعارض</vt:lpstr>
      <vt:lpstr>واقعيتهاي درمان فرد مدار</vt:lpstr>
      <vt:lpstr>ادامه واقعیتهای درمان فردمدار</vt:lpstr>
      <vt:lpstr>مصاحبة انگيزشي</vt:lpstr>
      <vt:lpstr>انتقادهايي ازدرمان فرد مدار</vt:lpstr>
      <vt:lpstr>ادامه انتقادهايي ازدرمان فرد مدار</vt:lpstr>
      <vt:lpstr>ادامه انتقادهايي ازدرمان فرد مدار</vt:lpstr>
      <vt:lpstr>ازديد گاه روانكاوي</vt:lpstr>
      <vt:lpstr>ازديدگاه بافقي</vt:lpstr>
      <vt:lpstr>ازديدگاه يكپارچه نگر</vt:lpstr>
      <vt:lpstr>Conditions o use</vt:lpstr>
    </vt:vector>
  </TitlesOfParts>
  <Company>Tehran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نظريه هاي روان درماني</dc:title>
  <dc:creator>Mahdi-Khanjani</dc:creator>
  <cp:lastModifiedBy>hamayel</cp:lastModifiedBy>
  <cp:revision>184</cp:revision>
  <dcterms:created xsi:type="dcterms:W3CDTF">2007-01-22T11:17:58Z</dcterms:created>
  <dcterms:modified xsi:type="dcterms:W3CDTF">2020-06-19T19:42:17Z</dcterms:modified>
</cp:coreProperties>
</file>