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4" r:id="rId2"/>
  </p:sldMasterIdLst>
  <p:notesMasterIdLst>
    <p:notesMasterId r:id="rId48"/>
  </p:notesMasterIdLst>
  <p:sldIdLst>
    <p:sldId id="256" r:id="rId3"/>
    <p:sldId id="30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1" r:id="rId39"/>
    <p:sldId id="298" r:id="rId40"/>
    <p:sldId id="294" r:id="rId41"/>
    <p:sldId id="295" r:id="rId42"/>
    <p:sldId id="296" r:id="rId43"/>
    <p:sldId id="297" r:id="rId44"/>
    <p:sldId id="299" r:id="rId45"/>
    <p:sldId id="300" r:id="rId46"/>
    <p:sldId id="305" r:id="rId4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37C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8" d="100"/>
          <a:sy n="68" d="100"/>
        </p:scale>
        <p:origin x="5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C08415-612F-4C0C-9B47-5E26E2B62B6A}" type="datetimeFigureOut">
              <a:rPr lang="en-US" smtClean="0"/>
              <a:t>6/20/2020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E9FBC-512F-4EF7-94CE-E1175215753F}" type="slidenum">
              <a:rPr lang="en-US" smtClean="0"/>
              <a:t>‹#›</a:t>
            </a:fld>
            <a:endParaRPr lang="en-US"/>
          </a:p>
        </p:txBody>
      </p:sp>
    </p:spTree>
    <p:extLst>
      <p:ext uri="{BB962C8B-B14F-4D97-AF65-F5344CB8AC3E}">
        <p14:creationId xmlns:p14="http://schemas.microsoft.com/office/powerpoint/2010/main" val="4265175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3265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76BFB32-3477-4AAF-9662-1474450422BF}"/>
              </a:ext>
            </a:extLst>
          </p:cNvPr>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DC579938-B5B7-463B-8A4B-631ED98009A7}"/>
              </a:ext>
            </a:extLst>
          </p:cNvPr>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FD913B19-BD47-4FC0-98EA-FBF37F79A0B4}"/>
              </a:ext>
            </a:extLst>
          </p:cNvPr>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a:extLst>
              <a:ext uri="{FF2B5EF4-FFF2-40B4-BE49-F238E27FC236}">
                <a16:creationId xmlns:a16="http://schemas.microsoft.com/office/drawing/2014/main" id="{AC731BFF-DD54-4214-A9F2-FB7579D87006}"/>
              </a:ext>
            </a:extLst>
          </p:cNvPr>
          <p:cNvSpPr>
            <a:spLocks noGrp="1"/>
          </p:cNvSpPr>
          <p:nvPr>
            <p:ph type="dt" sz="half" idx="10"/>
          </p:nvPr>
        </p:nvSpPr>
        <p:spPr/>
        <p:txBody>
          <a:bodyPr/>
          <a:lstStyle>
            <a:lvl1pPr>
              <a:defRPr/>
            </a:lvl1pPr>
          </a:lstStyle>
          <a:p>
            <a:pPr>
              <a:defRPr/>
            </a:pPr>
            <a:fld id="{23F3B407-DBB9-4233-BCB6-FE18D7CA22BD}" type="datetimeFigureOut">
              <a:rPr lang="en-US"/>
              <a:pPr>
                <a:defRPr/>
              </a:pPr>
              <a:t>6/20/2020</a:t>
            </a:fld>
            <a:endParaRPr lang="en-US"/>
          </a:p>
        </p:txBody>
      </p:sp>
      <p:sp>
        <p:nvSpPr>
          <p:cNvPr id="8" name="Slide Number Placeholder 15">
            <a:extLst>
              <a:ext uri="{FF2B5EF4-FFF2-40B4-BE49-F238E27FC236}">
                <a16:creationId xmlns:a16="http://schemas.microsoft.com/office/drawing/2014/main" id="{4C5B677F-476C-484C-84FD-917E5D3E1C7B}"/>
              </a:ext>
            </a:extLst>
          </p:cNvPr>
          <p:cNvSpPr>
            <a:spLocks noGrp="1"/>
          </p:cNvSpPr>
          <p:nvPr>
            <p:ph type="sldNum" sz="quarter" idx="11"/>
          </p:nvPr>
        </p:nvSpPr>
        <p:spPr/>
        <p:txBody>
          <a:bodyPr/>
          <a:lstStyle>
            <a:lvl1pPr>
              <a:defRPr/>
            </a:lvl1pPr>
          </a:lstStyle>
          <a:p>
            <a:fld id="{999ABC45-43A2-48CC-875D-5F85AD6F0685}" type="slidenum">
              <a:rPr lang="en-US" altLang="en-US"/>
              <a:pPr/>
              <a:t>‹#›</a:t>
            </a:fld>
            <a:endParaRPr lang="en-US" altLang="en-US"/>
          </a:p>
        </p:txBody>
      </p:sp>
      <p:sp>
        <p:nvSpPr>
          <p:cNvPr id="10" name="Footer Placeholder 16">
            <a:extLst>
              <a:ext uri="{FF2B5EF4-FFF2-40B4-BE49-F238E27FC236}">
                <a16:creationId xmlns:a16="http://schemas.microsoft.com/office/drawing/2014/main" id="{ED74904B-EAC8-4964-8A1D-9E87C3DC3CF7}"/>
              </a:ext>
            </a:extLst>
          </p:cNvPr>
          <p:cNvSpPr>
            <a:spLocks noGrp="1"/>
          </p:cNvSpPr>
          <p:nvPr>
            <p:ph type="ftr" sz="quarter" idx="12"/>
          </p:nvPr>
        </p:nvSpPr>
        <p:spPr/>
        <p:txBody>
          <a:bodyPr/>
          <a:lstStyle>
            <a:lvl1pPr>
              <a:defRPr/>
            </a:lvl1pPr>
          </a:lstStyle>
          <a:p>
            <a:pPr>
              <a:defRPr/>
            </a:pPr>
            <a:endParaRPr lang="en-US"/>
          </a:p>
        </p:txBody>
      </p:sp>
      <p:sp>
        <p:nvSpPr>
          <p:cNvPr id="11" name="Rectangle 10">
            <a:extLst>
              <a:ext uri="{FF2B5EF4-FFF2-40B4-BE49-F238E27FC236}">
                <a16:creationId xmlns:a16="http://schemas.microsoft.com/office/drawing/2014/main" id="{9A3499F2-289E-47D2-9E5A-8E5BB032A353}"/>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72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31E682D8-AC0B-4459-B0B5-A9FC45D0FC25}"/>
              </a:ext>
            </a:extLst>
          </p:cNvPr>
          <p:cNvSpPr>
            <a:spLocks noGrp="1"/>
          </p:cNvSpPr>
          <p:nvPr>
            <p:ph type="dt" sz="half" idx="10"/>
          </p:nvPr>
        </p:nvSpPr>
        <p:spPr/>
        <p:txBody>
          <a:bodyPr/>
          <a:lstStyle>
            <a:lvl1pPr>
              <a:defRPr/>
            </a:lvl1pPr>
          </a:lstStyle>
          <a:p>
            <a:pPr>
              <a:defRPr/>
            </a:pPr>
            <a:fld id="{5489B3C2-A690-4436-8C16-7700669DACFF}" type="datetimeFigureOut">
              <a:rPr lang="en-US"/>
              <a:pPr>
                <a:defRPr/>
              </a:pPr>
              <a:t>6/20/2020</a:t>
            </a:fld>
            <a:endParaRPr lang="en-US"/>
          </a:p>
        </p:txBody>
      </p:sp>
      <p:sp>
        <p:nvSpPr>
          <p:cNvPr id="5" name="Footer Placeholder 9">
            <a:extLst>
              <a:ext uri="{FF2B5EF4-FFF2-40B4-BE49-F238E27FC236}">
                <a16:creationId xmlns:a16="http://schemas.microsoft.com/office/drawing/2014/main" id="{3048CED7-715B-4F5A-A4F4-4943EB8AEA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0DABA364-934A-4565-9C3F-59E94CB5213B}"/>
              </a:ext>
            </a:extLst>
          </p:cNvPr>
          <p:cNvSpPr>
            <a:spLocks noGrp="1"/>
          </p:cNvSpPr>
          <p:nvPr>
            <p:ph type="sldNum" sz="quarter" idx="12"/>
          </p:nvPr>
        </p:nvSpPr>
        <p:spPr/>
        <p:txBody>
          <a:bodyPr/>
          <a:lstStyle>
            <a:lvl1pPr>
              <a:defRPr/>
            </a:lvl1pPr>
          </a:lstStyle>
          <a:p>
            <a:fld id="{10BFBC95-A6BD-48F3-ABEB-FBEFA43E5A6E}" type="slidenum">
              <a:rPr lang="en-US" altLang="en-US"/>
              <a:pPr/>
              <a:t>‹#›</a:t>
            </a:fld>
            <a:endParaRPr lang="en-US" altLang="en-US"/>
          </a:p>
        </p:txBody>
      </p:sp>
    </p:spTree>
    <p:extLst>
      <p:ext uri="{BB962C8B-B14F-4D97-AF65-F5344CB8AC3E}">
        <p14:creationId xmlns:p14="http://schemas.microsoft.com/office/powerpoint/2010/main" val="39189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22EDEAB0-74BE-414C-A3B4-CD72B62EC490}"/>
              </a:ext>
            </a:extLst>
          </p:cNvPr>
          <p:cNvSpPr>
            <a:spLocks noGrp="1"/>
          </p:cNvSpPr>
          <p:nvPr>
            <p:ph type="dt" sz="half" idx="10"/>
          </p:nvPr>
        </p:nvSpPr>
        <p:spPr/>
        <p:txBody>
          <a:bodyPr/>
          <a:lstStyle>
            <a:lvl1pPr>
              <a:defRPr/>
            </a:lvl1pPr>
          </a:lstStyle>
          <a:p>
            <a:pPr>
              <a:defRPr/>
            </a:pPr>
            <a:fld id="{179A18CD-A1D0-4C58-B46E-0EFBC8F35178}" type="datetimeFigureOut">
              <a:rPr lang="en-US"/>
              <a:pPr>
                <a:defRPr/>
              </a:pPr>
              <a:t>6/20/2020</a:t>
            </a:fld>
            <a:endParaRPr lang="en-US"/>
          </a:p>
        </p:txBody>
      </p:sp>
      <p:sp>
        <p:nvSpPr>
          <p:cNvPr id="5" name="Footer Placeholder 9">
            <a:extLst>
              <a:ext uri="{FF2B5EF4-FFF2-40B4-BE49-F238E27FC236}">
                <a16:creationId xmlns:a16="http://schemas.microsoft.com/office/drawing/2014/main" id="{4CCC41B3-A4B7-448E-9473-6F98D7B00B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3EB3B4F2-D482-4FC1-88EC-6641CA8CF6D9}"/>
              </a:ext>
            </a:extLst>
          </p:cNvPr>
          <p:cNvSpPr>
            <a:spLocks noGrp="1"/>
          </p:cNvSpPr>
          <p:nvPr>
            <p:ph type="sldNum" sz="quarter" idx="12"/>
          </p:nvPr>
        </p:nvSpPr>
        <p:spPr/>
        <p:txBody>
          <a:bodyPr/>
          <a:lstStyle>
            <a:lvl1pPr>
              <a:defRPr/>
            </a:lvl1pPr>
          </a:lstStyle>
          <a:p>
            <a:fld id="{AFA3905E-4A4F-403A-9096-148E31A25C6A}" type="slidenum">
              <a:rPr lang="en-US" altLang="en-US"/>
              <a:pPr/>
              <a:t>‹#›</a:t>
            </a:fld>
            <a:endParaRPr lang="en-US" altLang="en-US"/>
          </a:p>
        </p:txBody>
      </p:sp>
    </p:spTree>
    <p:extLst>
      <p:ext uri="{BB962C8B-B14F-4D97-AF65-F5344CB8AC3E}">
        <p14:creationId xmlns:p14="http://schemas.microsoft.com/office/powerpoint/2010/main" val="3784218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2050"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0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64FF933-A1CE-4302-BB78-1AA886482F6B}"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318678384"/>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807CA11-969E-4804-B301-047C3B24F6B8}"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034811858"/>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84BB5D8-8DD7-4072-BDE2-E1F772E309C9}"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86995060"/>
      </p:ext>
    </p:extLst>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5917532-73BD-4B3C-96D4-A44383F69DA1}"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314313814"/>
      </p:ext>
    </p:extLst>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8"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9"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910113C-F37C-4AAD-A126-6B0573B4B8C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893570870"/>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E2EB27-4759-4CF0-A754-DC2CD630B433}"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646452444"/>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3"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F20E04E-E5C2-47C9-8432-F7A25DE7FF8E}"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4"/>
          <p:cNvSpPr/>
          <p:nvPr userDrawn="1"/>
        </p:nvSpPr>
        <p:spPr>
          <a:xfrm rot="5400000">
            <a:off x="8588188" y="5506108"/>
            <a:ext cx="2088232" cy="615553"/>
          </a:xfrm>
          <a:prstGeom prst="rect">
            <a:avLst/>
          </a:prstGeom>
        </p:spPr>
        <p:txBody>
          <a:bodyPr wrap="square">
            <a:spAutoFit/>
          </a:bodyPr>
          <a:lstStyle/>
          <a:p>
            <a:pPr>
              <a:defRPr/>
            </a:pPr>
            <a:br>
              <a:rPr lang="en-US" sz="1600" b="1" dirty="0">
                <a:latin typeface="Times New Roman" panose="02020603050405020304" pitchFamily="18" charset="0"/>
                <a:cs typeface="Times New Roman" panose="02020603050405020304" pitchFamily="18" charset="0"/>
              </a:rPr>
            </a:br>
            <a:r>
              <a:rPr lang="en-US" sz="1600"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ww.Ravanpoint.ir</a:t>
            </a: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853273"/>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EB35D15-43AD-4E18-BB07-0249036D3975}"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425066972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a:extLst>
              <a:ext uri="{FF2B5EF4-FFF2-40B4-BE49-F238E27FC236}">
                <a16:creationId xmlns:a16="http://schemas.microsoft.com/office/drawing/2014/main" id="{F23C87D7-6F5B-4A4D-ABD1-A77D1562C8E9}"/>
              </a:ext>
            </a:extLst>
          </p:cNvPr>
          <p:cNvSpPr>
            <a:spLocks noGrp="1"/>
          </p:cNvSpPr>
          <p:nvPr>
            <p:ph type="dt" sz="half" idx="10"/>
          </p:nvPr>
        </p:nvSpPr>
        <p:spPr/>
        <p:txBody>
          <a:bodyPr/>
          <a:lstStyle>
            <a:lvl1pPr>
              <a:defRPr/>
            </a:lvl1pPr>
          </a:lstStyle>
          <a:p>
            <a:pPr>
              <a:defRPr/>
            </a:pPr>
            <a:fld id="{F1645D6B-91B2-41CF-94F0-70CF39F139AF}" type="datetimeFigureOut">
              <a:rPr lang="en-US"/>
              <a:pPr>
                <a:defRPr/>
              </a:pPr>
              <a:t>6/20/2020</a:t>
            </a:fld>
            <a:endParaRPr lang="en-US"/>
          </a:p>
        </p:txBody>
      </p:sp>
      <p:sp>
        <p:nvSpPr>
          <p:cNvPr id="5" name="Footer Placeholder 9">
            <a:extLst>
              <a:ext uri="{FF2B5EF4-FFF2-40B4-BE49-F238E27FC236}">
                <a16:creationId xmlns:a16="http://schemas.microsoft.com/office/drawing/2014/main" id="{B9BDAB78-E232-472C-8331-83BB69FDEF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8DD9F3D1-8399-450E-B04C-74D19C8716B2}"/>
              </a:ext>
            </a:extLst>
          </p:cNvPr>
          <p:cNvSpPr>
            <a:spLocks noGrp="1"/>
          </p:cNvSpPr>
          <p:nvPr>
            <p:ph type="sldNum" sz="quarter" idx="12"/>
          </p:nvPr>
        </p:nvSpPr>
        <p:spPr/>
        <p:txBody>
          <a:bodyPr/>
          <a:lstStyle>
            <a:lvl1pPr>
              <a:defRPr/>
            </a:lvl1pPr>
          </a:lstStyle>
          <a:p>
            <a:fld id="{62FE8AA3-715F-4651-A671-41602799F698}" type="slidenum">
              <a:rPr lang="en-US" altLang="en-US"/>
              <a:pPr/>
              <a:t>‹#›</a:t>
            </a:fld>
            <a:endParaRPr lang="en-US" altLang="en-US"/>
          </a:p>
        </p:txBody>
      </p:sp>
    </p:spTree>
    <p:extLst>
      <p:ext uri="{BB962C8B-B14F-4D97-AF65-F5344CB8AC3E}">
        <p14:creationId xmlns:p14="http://schemas.microsoft.com/office/powerpoint/2010/main" val="70412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7"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F4556CC-ECC1-4A5B-ABC0-E12E42A800E6}"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2554751524"/>
      </p:ext>
    </p:extLst>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72F292-EE0A-4854-8332-6347ED20EC1F}"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94576110"/>
      </p:ext>
    </p:extLst>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5" name="Rectangle 7"/>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6" name="Rectangle 8"/>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DAD7E3D-B7B3-4000-9392-CF790579B410}"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149877615"/>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3CC1505-6AAB-4C96-8547-F9EAC2148838}"/>
              </a:ext>
            </a:extLst>
          </p:cNvPr>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a:extLst>
              <a:ext uri="{FF2B5EF4-FFF2-40B4-BE49-F238E27FC236}">
                <a16:creationId xmlns:a16="http://schemas.microsoft.com/office/drawing/2014/main" id="{0D1A0A3F-6EA6-4882-8C5C-6DD5CD7745CA}"/>
              </a:ext>
            </a:extLst>
          </p:cNvPr>
          <p:cNvSpPr>
            <a:spLocks noGrp="1"/>
          </p:cNvSpPr>
          <p:nvPr>
            <p:ph type="dt" sz="half" idx="10"/>
          </p:nvPr>
        </p:nvSpPr>
        <p:spPr/>
        <p:txBody>
          <a:bodyPr/>
          <a:lstStyle>
            <a:lvl1pPr>
              <a:defRPr/>
            </a:lvl1pPr>
          </a:lstStyle>
          <a:p>
            <a:pPr>
              <a:defRPr/>
            </a:pPr>
            <a:fld id="{35ADB6D5-BC44-4DE5-A948-AEE93DECE914}" type="datetimeFigureOut">
              <a:rPr lang="en-US"/>
              <a:pPr>
                <a:defRPr/>
              </a:pPr>
              <a:t>6/20/2020</a:t>
            </a:fld>
            <a:endParaRPr lang="en-US"/>
          </a:p>
        </p:txBody>
      </p:sp>
      <p:sp>
        <p:nvSpPr>
          <p:cNvPr id="6" name="Footer Placeholder 4">
            <a:extLst>
              <a:ext uri="{FF2B5EF4-FFF2-40B4-BE49-F238E27FC236}">
                <a16:creationId xmlns:a16="http://schemas.microsoft.com/office/drawing/2014/main" id="{29135C1F-802A-4EC0-ACD4-693BF9156A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AF566E6-5C33-4502-BC3C-03615440A5D4}"/>
              </a:ext>
            </a:extLst>
          </p:cNvPr>
          <p:cNvSpPr>
            <a:spLocks noGrp="1"/>
          </p:cNvSpPr>
          <p:nvPr>
            <p:ph type="sldNum" sz="quarter" idx="12"/>
          </p:nvPr>
        </p:nvSpPr>
        <p:spPr/>
        <p:txBody>
          <a:bodyPr/>
          <a:lstStyle>
            <a:lvl1pPr>
              <a:defRPr/>
            </a:lvl1pPr>
          </a:lstStyle>
          <a:p>
            <a:fld id="{75FF3EAE-9943-4B3E-8876-2D921ACC5B68}" type="slidenum">
              <a:rPr lang="en-US" altLang="en-US"/>
              <a:pPr/>
              <a:t>‹#›</a:t>
            </a:fld>
            <a:endParaRPr lang="en-US" altLang="en-US"/>
          </a:p>
        </p:txBody>
      </p:sp>
    </p:spTree>
    <p:extLst>
      <p:ext uri="{BB962C8B-B14F-4D97-AF65-F5344CB8AC3E}">
        <p14:creationId xmlns:p14="http://schemas.microsoft.com/office/powerpoint/2010/main" val="43526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4B0C25C4-1CC8-44AE-BAFD-FD1647B90011}"/>
              </a:ext>
            </a:extLst>
          </p:cNvPr>
          <p:cNvSpPr>
            <a:spLocks noGrp="1"/>
          </p:cNvSpPr>
          <p:nvPr>
            <p:ph type="dt" sz="half" idx="10"/>
          </p:nvPr>
        </p:nvSpPr>
        <p:spPr/>
        <p:txBody>
          <a:bodyPr/>
          <a:lstStyle>
            <a:lvl1pPr>
              <a:defRPr/>
            </a:lvl1pPr>
          </a:lstStyle>
          <a:p>
            <a:pPr>
              <a:defRPr/>
            </a:pPr>
            <a:fld id="{B846464E-2509-440A-83C2-1BEEC636CDD6}" type="datetimeFigureOut">
              <a:rPr lang="en-US"/>
              <a:pPr>
                <a:defRPr/>
              </a:pPr>
              <a:t>6/20/2020</a:t>
            </a:fld>
            <a:endParaRPr lang="en-US"/>
          </a:p>
        </p:txBody>
      </p:sp>
      <p:sp>
        <p:nvSpPr>
          <p:cNvPr id="6" name="Footer Placeholder 9">
            <a:extLst>
              <a:ext uri="{FF2B5EF4-FFF2-40B4-BE49-F238E27FC236}">
                <a16:creationId xmlns:a16="http://schemas.microsoft.com/office/drawing/2014/main" id="{046003A2-5427-45D7-B3CC-7B51B6003B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A6636BAC-A679-4961-9E7E-9EAFEEF5494D}"/>
              </a:ext>
            </a:extLst>
          </p:cNvPr>
          <p:cNvSpPr>
            <a:spLocks noGrp="1"/>
          </p:cNvSpPr>
          <p:nvPr>
            <p:ph type="sldNum" sz="quarter" idx="12"/>
          </p:nvPr>
        </p:nvSpPr>
        <p:spPr/>
        <p:txBody>
          <a:bodyPr/>
          <a:lstStyle>
            <a:lvl1pPr>
              <a:defRPr/>
            </a:lvl1pPr>
          </a:lstStyle>
          <a:p>
            <a:fld id="{F6C3A222-FEF6-402F-A6DA-897E63726375}" type="slidenum">
              <a:rPr lang="en-US" altLang="en-US"/>
              <a:pPr/>
              <a:t>‹#›</a:t>
            </a:fld>
            <a:endParaRPr lang="en-US" altLang="en-US"/>
          </a:p>
        </p:txBody>
      </p:sp>
    </p:spTree>
    <p:extLst>
      <p:ext uri="{BB962C8B-B14F-4D97-AF65-F5344CB8AC3E}">
        <p14:creationId xmlns:p14="http://schemas.microsoft.com/office/powerpoint/2010/main" val="338875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4D995CF-F1B9-4992-A201-7A77675513A8}"/>
              </a:ext>
            </a:extLst>
          </p:cNvPr>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E4DA04B-5D00-46D4-AFE7-EEFD9063AFEF}"/>
              </a:ext>
            </a:extLst>
          </p:cNvPr>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a:extLst>
              <a:ext uri="{FF2B5EF4-FFF2-40B4-BE49-F238E27FC236}">
                <a16:creationId xmlns:a16="http://schemas.microsoft.com/office/drawing/2014/main" id="{C75188BA-1EFD-442B-9C26-8D651B769482}"/>
              </a:ext>
            </a:extLst>
          </p:cNvPr>
          <p:cNvSpPr>
            <a:spLocks noGrp="1"/>
          </p:cNvSpPr>
          <p:nvPr>
            <p:ph type="sldNum" sz="quarter" idx="10"/>
          </p:nvPr>
        </p:nvSpPr>
        <p:spPr/>
        <p:txBody>
          <a:bodyPr/>
          <a:lstStyle>
            <a:lvl1pPr>
              <a:defRPr/>
            </a:lvl1pPr>
          </a:lstStyle>
          <a:p>
            <a:fld id="{35BAFAA1-9791-4DA4-B87F-BDC9A568EDF0}" type="slidenum">
              <a:rPr lang="en-US" altLang="en-US"/>
              <a:pPr/>
              <a:t>‹#›</a:t>
            </a:fld>
            <a:endParaRPr lang="en-US" altLang="en-US"/>
          </a:p>
        </p:txBody>
      </p:sp>
      <p:sp>
        <p:nvSpPr>
          <p:cNvPr id="10" name="Footer Placeholder 7">
            <a:extLst>
              <a:ext uri="{FF2B5EF4-FFF2-40B4-BE49-F238E27FC236}">
                <a16:creationId xmlns:a16="http://schemas.microsoft.com/office/drawing/2014/main" id="{B9607D15-3017-4EFC-8562-0BC3C56C3794}"/>
              </a:ext>
            </a:extLst>
          </p:cNvPr>
          <p:cNvSpPr>
            <a:spLocks noGrp="1"/>
          </p:cNvSpPr>
          <p:nvPr>
            <p:ph type="ftr" sz="quarter" idx="11"/>
          </p:nvPr>
        </p:nvSpPr>
        <p:spPr/>
        <p:txBody>
          <a:bodyPr/>
          <a:lstStyle>
            <a:lvl1pPr>
              <a:defRPr/>
            </a:lvl1pPr>
          </a:lstStyle>
          <a:p>
            <a:pPr>
              <a:defRPr/>
            </a:pPr>
            <a:endParaRPr lang="en-US"/>
          </a:p>
        </p:txBody>
      </p:sp>
      <p:sp>
        <p:nvSpPr>
          <p:cNvPr id="11" name="Date Placeholder 6">
            <a:extLst>
              <a:ext uri="{FF2B5EF4-FFF2-40B4-BE49-F238E27FC236}">
                <a16:creationId xmlns:a16="http://schemas.microsoft.com/office/drawing/2014/main" id="{1A4D87CF-FC0E-4267-8621-D367E771EAEF}"/>
              </a:ext>
            </a:extLst>
          </p:cNvPr>
          <p:cNvSpPr>
            <a:spLocks noGrp="1"/>
          </p:cNvSpPr>
          <p:nvPr>
            <p:ph type="dt" sz="half" idx="12"/>
          </p:nvPr>
        </p:nvSpPr>
        <p:spPr/>
        <p:txBody>
          <a:bodyPr/>
          <a:lstStyle>
            <a:lvl1pPr>
              <a:defRPr/>
            </a:lvl1pPr>
          </a:lstStyle>
          <a:p>
            <a:pPr>
              <a:defRPr/>
            </a:pPr>
            <a:fld id="{25E33F73-2E64-49E9-A1F4-4785B151F18A}" type="datetimeFigureOut">
              <a:rPr lang="en-US"/>
              <a:pPr>
                <a:defRPr/>
              </a:pPr>
              <a:t>6/20/2020</a:t>
            </a:fld>
            <a:endParaRPr lang="en-US"/>
          </a:p>
        </p:txBody>
      </p:sp>
    </p:spTree>
    <p:extLst>
      <p:ext uri="{BB962C8B-B14F-4D97-AF65-F5344CB8AC3E}">
        <p14:creationId xmlns:p14="http://schemas.microsoft.com/office/powerpoint/2010/main" val="102493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a:extLst>
              <a:ext uri="{FF2B5EF4-FFF2-40B4-BE49-F238E27FC236}">
                <a16:creationId xmlns:a16="http://schemas.microsoft.com/office/drawing/2014/main" id="{B64CC295-145C-49B5-BC83-30E59D15E45C}"/>
              </a:ext>
            </a:extLst>
          </p:cNvPr>
          <p:cNvSpPr>
            <a:spLocks noGrp="1"/>
          </p:cNvSpPr>
          <p:nvPr>
            <p:ph type="dt" sz="half" idx="10"/>
          </p:nvPr>
        </p:nvSpPr>
        <p:spPr/>
        <p:txBody>
          <a:bodyPr/>
          <a:lstStyle>
            <a:lvl1pPr>
              <a:defRPr/>
            </a:lvl1pPr>
          </a:lstStyle>
          <a:p>
            <a:pPr>
              <a:defRPr/>
            </a:pPr>
            <a:fld id="{20139CDF-27B8-45E8-B817-E571E489945C}" type="datetimeFigureOut">
              <a:rPr lang="en-US"/>
              <a:pPr>
                <a:defRPr/>
              </a:pPr>
              <a:t>6/20/2020</a:t>
            </a:fld>
            <a:endParaRPr lang="en-US"/>
          </a:p>
        </p:txBody>
      </p:sp>
      <p:sp>
        <p:nvSpPr>
          <p:cNvPr id="4" name="Footer Placeholder 9">
            <a:extLst>
              <a:ext uri="{FF2B5EF4-FFF2-40B4-BE49-F238E27FC236}">
                <a16:creationId xmlns:a16="http://schemas.microsoft.com/office/drawing/2014/main" id="{FAD44E14-0CD5-408E-A2F1-E25D59B9872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06883CFA-649F-46D1-9190-92D1A6BF76D6}"/>
              </a:ext>
            </a:extLst>
          </p:cNvPr>
          <p:cNvSpPr>
            <a:spLocks noGrp="1"/>
          </p:cNvSpPr>
          <p:nvPr>
            <p:ph type="sldNum" sz="quarter" idx="12"/>
          </p:nvPr>
        </p:nvSpPr>
        <p:spPr/>
        <p:txBody>
          <a:bodyPr/>
          <a:lstStyle>
            <a:lvl1pPr>
              <a:defRPr/>
            </a:lvl1pPr>
          </a:lstStyle>
          <a:p>
            <a:fld id="{C1DBED1F-B982-4CA2-976F-83A7EC6F6038}" type="slidenum">
              <a:rPr lang="en-US" altLang="en-US"/>
              <a:pPr/>
              <a:t>‹#›</a:t>
            </a:fld>
            <a:endParaRPr lang="en-US" altLang="en-US"/>
          </a:p>
        </p:txBody>
      </p:sp>
    </p:spTree>
    <p:extLst>
      <p:ext uri="{BB962C8B-B14F-4D97-AF65-F5344CB8AC3E}">
        <p14:creationId xmlns:p14="http://schemas.microsoft.com/office/powerpoint/2010/main" val="10324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a:extLst>
              <a:ext uri="{FF2B5EF4-FFF2-40B4-BE49-F238E27FC236}">
                <a16:creationId xmlns:a16="http://schemas.microsoft.com/office/drawing/2014/main" id="{E18A5758-A7B7-4C4D-AB37-15FDF3A7ED26}"/>
              </a:ext>
            </a:extLst>
          </p:cNvPr>
          <p:cNvSpPr>
            <a:spLocks noGrp="1"/>
          </p:cNvSpPr>
          <p:nvPr>
            <p:ph type="dt" sz="half" idx="10"/>
          </p:nvPr>
        </p:nvSpPr>
        <p:spPr/>
        <p:txBody>
          <a:bodyPr/>
          <a:lstStyle>
            <a:lvl1pPr>
              <a:defRPr/>
            </a:lvl1pPr>
          </a:lstStyle>
          <a:p>
            <a:pPr>
              <a:defRPr/>
            </a:pPr>
            <a:fld id="{C4677156-0B6C-4CF1-81CB-046F141824CE}" type="datetimeFigureOut">
              <a:rPr lang="en-US"/>
              <a:pPr>
                <a:defRPr/>
              </a:pPr>
              <a:t>6/20/2020</a:t>
            </a:fld>
            <a:endParaRPr lang="en-US"/>
          </a:p>
        </p:txBody>
      </p:sp>
      <p:sp>
        <p:nvSpPr>
          <p:cNvPr id="3" name="Footer Placeholder 9">
            <a:extLst>
              <a:ext uri="{FF2B5EF4-FFF2-40B4-BE49-F238E27FC236}">
                <a16:creationId xmlns:a16="http://schemas.microsoft.com/office/drawing/2014/main" id="{60839F05-2863-4DD8-98AA-E1BD0A38F4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1">
            <a:extLst>
              <a:ext uri="{FF2B5EF4-FFF2-40B4-BE49-F238E27FC236}">
                <a16:creationId xmlns:a16="http://schemas.microsoft.com/office/drawing/2014/main" id="{CA0581DE-7E8E-4C90-A4A9-41AA2298A0F0}"/>
              </a:ext>
            </a:extLst>
          </p:cNvPr>
          <p:cNvSpPr>
            <a:spLocks noGrp="1"/>
          </p:cNvSpPr>
          <p:nvPr>
            <p:ph type="sldNum" sz="quarter" idx="12"/>
          </p:nvPr>
        </p:nvSpPr>
        <p:spPr/>
        <p:txBody>
          <a:bodyPr/>
          <a:lstStyle>
            <a:lvl1pPr>
              <a:defRPr/>
            </a:lvl1pPr>
          </a:lstStyle>
          <a:p>
            <a:fld id="{20B7B31B-676F-492B-AFF2-D22BCD7DA8CC}" type="slidenum">
              <a:rPr lang="en-US" altLang="en-US"/>
              <a:pPr/>
              <a:t>‹#›</a:t>
            </a:fld>
            <a:endParaRPr lang="en-US" altLang="en-US"/>
          </a:p>
        </p:txBody>
      </p:sp>
    </p:spTree>
    <p:extLst>
      <p:ext uri="{BB962C8B-B14F-4D97-AF65-F5344CB8AC3E}">
        <p14:creationId xmlns:p14="http://schemas.microsoft.com/office/powerpoint/2010/main" val="1996357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7">
            <a:extLst>
              <a:ext uri="{FF2B5EF4-FFF2-40B4-BE49-F238E27FC236}">
                <a16:creationId xmlns:a16="http://schemas.microsoft.com/office/drawing/2014/main" id="{FAFDF0B1-2962-47B7-ACFB-B80B8FCD95D4}"/>
              </a:ext>
            </a:extLst>
          </p:cNvPr>
          <p:cNvSpPr>
            <a:spLocks noGrp="1"/>
          </p:cNvSpPr>
          <p:nvPr>
            <p:ph type="dt" sz="half" idx="10"/>
          </p:nvPr>
        </p:nvSpPr>
        <p:spPr/>
        <p:txBody>
          <a:bodyPr/>
          <a:lstStyle>
            <a:lvl1pPr>
              <a:defRPr/>
            </a:lvl1pPr>
          </a:lstStyle>
          <a:p>
            <a:pPr>
              <a:defRPr/>
            </a:pPr>
            <a:fld id="{F14DA539-A5CF-4ED9-AF54-55D9C0FCAB88}" type="datetimeFigureOut">
              <a:rPr lang="en-US"/>
              <a:pPr>
                <a:defRPr/>
              </a:pPr>
              <a:t>6/20/2020</a:t>
            </a:fld>
            <a:endParaRPr lang="en-US"/>
          </a:p>
        </p:txBody>
      </p:sp>
      <p:sp>
        <p:nvSpPr>
          <p:cNvPr id="6" name="Slide Number Placeholder 8">
            <a:extLst>
              <a:ext uri="{FF2B5EF4-FFF2-40B4-BE49-F238E27FC236}">
                <a16:creationId xmlns:a16="http://schemas.microsoft.com/office/drawing/2014/main" id="{88E00434-A474-4981-ADB3-C63795097E6E}"/>
              </a:ext>
            </a:extLst>
          </p:cNvPr>
          <p:cNvSpPr>
            <a:spLocks noGrp="1"/>
          </p:cNvSpPr>
          <p:nvPr>
            <p:ph type="sldNum" sz="quarter" idx="11"/>
          </p:nvPr>
        </p:nvSpPr>
        <p:spPr/>
        <p:txBody>
          <a:bodyPr/>
          <a:lstStyle>
            <a:lvl1pPr>
              <a:defRPr/>
            </a:lvl1pPr>
          </a:lstStyle>
          <a:p>
            <a:fld id="{FC4A2EEE-0349-4B7F-A033-5AEF414C3871}" type="slidenum">
              <a:rPr lang="en-US" altLang="en-US"/>
              <a:pPr/>
              <a:t>‹#›</a:t>
            </a:fld>
            <a:endParaRPr lang="en-US" altLang="en-US"/>
          </a:p>
        </p:txBody>
      </p:sp>
      <p:sp>
        <p:nvSpPr>
          <p:cNvPr id="7" name="Footer Placeholder 9">
            <a:extLst>
              <a:ext uri="{FF2B5EF4-FFF2-40B4-BE49-F238E27FC236}">
                <a16:creationId xmlns:a16="http://schemas.microsoft.com/office/drawing/2014/main" id="{AEA92C19-8DFA-48E8-836D-6C7D257E3C71}"/>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6422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7">
            <a:extLst>
              <a:ext uri="{FF2B5EF4-FFF2-40B4-BE49-F238E27FC236}">
                <a16:creationId xmlns:a16="http://schemas.microsoft.com/office/drawing/2014/main" id="{197F2DC4-BD26-4D1E-B7C8-E023EB881624}"/>
              </a:ext>
            </a:extLst>
          </p:cNvPr>
          <p:cNvSpPr>
            <a:spLocks noGrp="1"/>
          </p:cNvSpPr>
          <p:nvPr>
            <p:ph type="dt" sz="half" idx="10"/>
          </p:nvPr>
        </p:nvSpPr>
        <p:spPr/>
        <p:txBody>
          <a:bodyPr/>
          <a:lstStyle>
            <a:lvl1pPr>
              <a:defRPr/>
            </a:lvl1pPr>
          </a:lstStyle>
          <a:p>
            <a:pPr>
              <a:defRPr/>
            </a:pPr>
            <a:fld id="{4E97000A-08E0-4245-80BF-D025FBCF5A9B}" type="datetimeFigureOut">
              <a:rPr lang="en-US"/>
              <a:pPr>
                <a:defRPr/>
              </a:pPr>
              <a:t>6/20/2020</a:t>
            </a:fld>
            <a:endParaRPr lang="en-US"/>
          </a:p>
        </p:txBody>
      </p:sp>
      <p:sp>
        <p:nvSpPr>
          <p:cNvPr id="6" name="Slide Number Placeholder 8">
            <a:extLst>
              <a:ext uri="{FF2B5EF4-FFF2-40B4-BE49-F238E27FC236}">
                <a16:creationId xmlns:a16="http://schemas.microsoft.com/office/drawing/2014/main" id="{3615D020-14B1-48D1-91A2-C1557816AC29}"/>
              </a:ext>
            </a:extLst>
          </p:cNvPr>
          <p:cNvSpPr>
            <a:spLocks noGrp="1"/>
          </p:cNvSpPr>
          <p:nvPr>
            <p:ph type="sldNum" sz="quarter" idx="11"/>
          </p:nvPr>
        </p:nvSpPr>
        <p:spPr/>
        <p:txBody>
          <a:bodyPr/>
          <a:lstStyle>
            <a:lvl1pPr>
              <a:defRPr/>
            </a:lvl1pPr>
          </a:lstStyle>
          <a:p>
            <a:fld id="{412EB85A-EB29-4E80-8C9F-20BF22246A76}" type="slidenum">
              <a:rPr lang="en-US" altLang="en-US"/>
              <a:pPr/>
              <a:t>‹#›</a:t>
            </a:fld>
            <a:endParaRPr lang="en-US" altLang="en-US"/>
          </a:p>
        </p:txBody>
      </p:sp>
      <p:sp>
        <p:nvSpPr>
          <p:cNvPr id="7" name="Footer Placeholder 9">
            <a:extLst>
              <a:ext uri="{FF2B5EF4-FFF2-40B4-BE49-F238E27FC236}">
                <a16:creationId xmlns:a16="http://schemas.microsoft.com/office/drawing/2014/main" id="{A4439C72-060D-4307-AFDD-B40EAF3A3024}"/>
              </a:ext>
            </a:extLst>
          </p:cNvPr>
          <p:cNvSpPr>
            <a:spLocks noGrp="1"/>
          </p:cNvSpPr>
          <p:nvPr>
            <p:ph type="ftr" sz="quarter" idx="12"/>
          </p:nvPr>
        </p:nvSpPr>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8D5F08F8-9D69-49FE-9237-F0DE29751AB5}"/>
              </a:ext>
            </a:extLst>
          </p:cNvPr>
          <p:cNvSpPr/>
          <p:nvPr userDrawn="1"/>
        </p:nvSpPr>
        <p:spPr>
          <a:xfrm rot="5400000">
            <a:off x="8588188" y="5506108"/>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76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a:extLst>
              <a:ext uri="{FF2B5EF4-FFF2-40B4-BE49-F238E27FC236}">
                <a16:creationId xmlns:a16="http://schemas.microsoft.com/office/drawing/2014/main" id="{E145C7B8-3EB7-477B-AC60-2FF50551AD8E}"/>
              </a:ext>
            </a:extLst>
          </p:cNvPr>
          <p:cNvSpPr>
            <a:spLocks noGrp="1"/>
          </p:cNvSpPr>
          <p:nvPr>
            <p:ph type="body" idx="1"/>
          </p:nvPr>
        </p:nvSpPr>
        <p:spPr bwMode="auto">
          <a:xfrm>
            <a:off x="457200" y="1447800"/>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FD5C8398-2025-4B52-A2DC-23CD8BCDE02D}"/>
              </a:ext>
            </a:extLst>
          </p:cNvPr>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D78642D5-E1E5-4439-A345-5AF6E6724592}" type="datetimeFigureOut">
              <a:rPr lang="en-US"/>
              <a:pPr>
                <a:defRPr/>
              </a:pPr>
              <a:t>6/20/2020</a:t>
            </a:fld>
            <a:endParaRPr lang="en-US"/>
          </a:p>
        </p:txBody>
      </p:sp>
      <p:sp>
        <p:nvSpPr>
          <p:cNvPr id="10" name="Footer Placeholder 9">
            <a:extLst>
              <a:ext uri="{FF2B5EF4-FFF2-40B4-BE49-F238E27FC236}">
                <a16:creationId xmlns:a16="http://schemas.microsoft.com/office/drawing/2014/main" id="{427C2A13-301D-4D29-976C-D7C4038607A6}"/>
              </a:ext>
            </a:extLst>
          </p:cNvPr>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a:extLst>
              <a:ext uri="{FF2B5EF4-FFF2-40B4-BE49-F238E27FC236}">
                <a16:creationId xmlns:a16="http://schemas.microsoft.com/office/drawing/2014/main" id="{6BB34CB4-C7F3-47F4-BF08-CE7785ED4E75}"/>
              </a:ext>
            </a:extLst>
          </p:cNvPr>
          <p:cNvSpPr>
            <a:spLocks noGrp="1"/>
          </p:cNvSpPr>
          <p:nvPr>
            <p:ph type="sldNum" sz="quarter" idx="4"/>
          </p:nvPr>
        </p:nvSpPr>
        <p:spPr>
          <a:xfrm>
            <a:off x="8410575" y="6181725"/>
            <a:ext cx="609600" cy="457200"/>
          </a:xfrm>
          <a:prstGeom prst="rect">
            <a:avLst/>
          </a:prstGeom>
          <a:noFill/>
        </p:spPr>
        <p:txBody>
          <a:bodyPr vert="horz" wrap="square" lIns="0" tIns="0" rIns="0" bIns="0" numCol="1" anchor="ctr" anchorCtr="0" compatLnSpc="1">
            <a:prstTxWarp prst="textNoShape">
              <a:avLst/>
            </a:prstTxWarp>
            <a:noAutofit/>
          </a:bodyPr>
          <a:lstStyle>
            <a:lvl1pPr algn="ctr">
              <a:defRPr sz="1600">
                <a:solidFill>
                  <a:schemeClr val="tx2"/>
                </a:solidFill>
                <a:latin typeface="Constantia" panose="02030602050306030303" pitchFamily="18" charset="0"/>
              </a:defRPr>
            </a:lvl1pPr>
          </a:lstStyle>
          <a:p>
            <a:fld id="{36121F38-939B-4710-B2F1-126E5BEBB3DB}" type="slidenum">
              <a:rPr lang="en-US" altLang="en-US"/>
              <a:pPr/>
              <a:t>‹#›</a:t>
            </a:fld>
            <a:endParaRPr lang="en-US" altLang="en-US"/>
          </a:p>
        </p:txBody>
      </p:sp>
      <p:sp>
        <p:nvSpPr>
          <p:cNvPr id="5" name="Title Placeholder 4">
            <a:extLst>
              <a:ext uri="{FF2B5EF4-FFF2-40B4-BE49-F238E27FC236}">
                <a16:creationId xmlns:a16="http://schemas.microsoft.com/office/drawing/2014/main" id="{F8740661-765E-4B19-AFE4-309691ED199D}"/>
              </a:ext>
            </a:extLst>
          </p:cNvPr>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719" r:id="rId1"/>
    <p:sldLayoutId id="2147483713" r:id="rId2"/>
    <p:sldLayoutId id="2147483720" r:id="rId3"/>
    <p:sldLayoutId id="2147483714" r:id="rId4"/>
    <p:sldLayoutId id="2147483721" r:id="rId5"/>
    <p:sldLayoutId id="2147483715" r:id="rId6"/>
    <p:sldLayoutId id="2147483716" r:id="rId7"/>
    <p:sldLayoutId id="2147483722" r:id="rId8"/>
    <p:sldLayoutId id="2147483723" r:id="rId9"/>
    <p:sldLayoutId id="2147483717" r:id="rId10"/>
    <p:sldLayoutId id="2147483718"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anose="02030602050306030303" pitchFamily="18" charset="0"/>
        </a:defRPr>
      </a:lvl2pPr>
      <a:lvl3pPr algn="l" rtl="0" fontAlgn="base">
        <a:spcBef>
          <a:spcPct val="0"/>
        </a:spcBef>
        <a:spcAft>
          <a:spcPct val="0"/>
        </a:spcAft>
        <a:defRPr sz="4200">
          <a:solidFill>
            <a:srgbClr val="F9F9F9"/>
          </a:solidFill>
          <a:latin typeface="Constantia" panose="02030602050306030303" pitchFamily="18" charset="0"/>
        </a:defRPr>
      </a:lvl3pPr>
      <a:lvl4pPr algn="l" rtl="0" fontAlgn="base">
        <a:spcBef>
          <a:spcPct val="0"/>
        </a:spcBef>
        <a:spcAft>
          <a:spcPct val="0"/>
        </a:spcAft>
        <a:defRPr sz="4200">
          <a:solidFill>
            <a:srgbClr val="F9F9F9"/>
          </a:solidFill>
          <a:latin typeface="Constantia" panose="02030602050306030303" pitchFamily="18" charset="0"/>
        </a:defRPr>
      </a:lvl4pPr>
      <a:lvl5pPr algn="l" rtl="0" fontAlgn="base">
        <a:spcBef>
          <a:spcPct val="0"/>
        </a:spcBef>
        <a:spcAft>
          <a:spcPct val="0"/>
        </a:spcAft>
        <a:defRPr sz="4200">
          <a:solidFill>
            <a:srgbClr val="F9F9F9"/>
          </a:solidFill>
          <a:latin typeface="Constantia" panose="02030602050306030303" pitchFamily="18" charset="0"/>
        </a:defRPr>
      </a:lvl5pPr>
      <a:lvl6pPr marL="457200" algn="l" rtl="0" fontAlgn="base">
        <a:spcBef>
          <a:spcPct val="0"/>
        </a:spcBef>
        <a:spcAft>
          <a:spcPct val="0"/>
        </a:spcAft>
        <a:defRPr sz="4200">
          <a:solidFill>
            <a:srgbClr val="F9F9F9"/>
          </a:solidFill>
          <a:latin typeface="Constantia" panose="02030602050306030303" pitchFamily="18" charset="0"/>
        </a:defRPr>
      </a:lvl6pPr>
      <a:lvl7pPr marL="914400" algn="l" rtl="0" fontAlgn="base">
        <a:spcBef>
          <a:spcPct val="0"/>
        </a:spcBef>
        <a:spcAft>
          <a:spcPct val="0"/>
        </a:spcAft>
        <a:defRPr sz="4200">
          <a:solidFill>
            <a:srgbClr val="F9F9F9"/>
          </a:solidFill>
          <a:latin typeface="Constantia" panose="02030602050306030303" pitchFamily="18" charset="0"/>
        </a:defRPr>
      </a:lvl7pPr>
      <a:lvl8pPr marL="1371600" algn="l" rtl="0" fontAlgn="base">
        <a:spcBef>
          <a:spcPct val="0"/>
        </a:spcBef>
        <a:spcAft>
          <a:spcPct val="0"/>
        </a:spcAft>
        <a:defRPr sz="4200">
          <a:solidFill>
            <a:srgbClr val="F9F9F9"/>
          </a:solidFill>
          <a:latin typeface="Constantia" panose="02030602050306030303" pitchFamily="18" charset="0"/>
        </a:defRPr>
      </a:lvl8pPr>
      <a:lvl9pPr marL="1828800" algn="l" rtl="0" fontAlgn="base">
        <a:spcBef>
          <a:spcPct val="0"/>
        </a:spcBef>
        <a:spcAft>
          <a:spcPct val="0"/>
        </a:spcAft>
        <a:defRPr sz="4200">
          <a:solidFill>
            <a:srgbClr val="F9F9F9"/>
          </a:solidFill>
          <a:latin typeface="Constantia" panose="02030602050306030303" pitchFamily="18" charset="0"/>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A94543"/>
        </a:buClr>
        <a:buSzPct val="85000"/>
        <a:buFont typeface="Wingdings 2" panose="05020102010507070707"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8C3836"/>
        </a:buClr>
        <a:buSzPct val="85000"/>
        <a:buFont typeface="Wingdings 2" panose="05020102010507070707"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A94543"/>
        </a:buClr>
        <a:buSzPct val="85000"/>
        <a:buFont typeface="Wingdings 2" panose="05020102010507070707"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A94543"/>
        </a:buClr>
        <a:buSzPct val="85000"/>
        <a:buFont typeface="Wingdings 2" panose="05020102010507070707"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1" hangingPunct="1">
              <a:defRPr sz="1200"/>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eaLnBrk="1" hangingPunct="1">
              <a:defRPr sz="1200"/>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10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eaLnBrk="1" hangingPunct="1">
              <a:defRPr sz="12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BDADBA-29F1-45EB-8809-D9246A9B6932}" type="slidenum">
              <a:rPr kumimoji="0" lang="ar-SA"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Tree>
    <p:extLst>
      <p:ext uri="{BB962C8B-B14F-4D97-AF65-F5344CB8AC3E}">
        <p14:creationId xmlns:p14="http://schemas.microsoft.com/office/powerpoint/2010/main" val="3117980384"/>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898" decel="100000" fill="hold"/>
                                        <p:tgtEl>
                                          <p:spTgt spid="10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27">
                                            <p:txEl>
                                              <p:pRg st="0" end="0"/>
                                            </p:txEl>
                                          </p:spTgt>
                                        </p:tgtEl>
                                        <p:attrNameLst>
                                          <p:attrName>style.visibility</p:attrName>
                                        </p:attrNameLst>
                                      </p:cBhvr>
                                      <p:to>
                                        <p:strVal val="visible"/>
                                      </p:to>
                                    </p:set>
                                    <p:animEffect transition="in" filter="fade">
                                      <p:cBhvr>
                                        <p:cTn id="15" dur="1000"/>
                                        <p:tgtEl>
                                          <p:spTgt spid="1027">
                                            <p:txEl>
                                              <p:pRg st="0" end="0"/>
                                            </p:txEl>
                                          </p:spTgt>
                                        </p:tgtEl>
                                      </p:cBhvr>
                                    </p:animEffect>
                                    <p:anim calcmode="lin" valueType="num">
                                      <p:cBhvr>
                                        <p:cTn id="16" dur="10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27">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027">
                                            <p:txEl>
                                              <p:pRg st="1" end="1"/>
                                            </p:txEl>
                                          </p:spTgt>
                                        </p:tgtEl>
                                        <p:attrNameLst>
                                          <p:attrName>style.visibility</p:attrName>
                                        </p:attrNameLst>
                                      </p:cBhvr>
                                      <p:to>
                                        <p:strVal val="visible"/>
                                      </p:to>
                                    </p:set>
                                    <p:animEffect transition="in" filter="fade">
                                      <p:cBhvr>
                                        <p:cTn id="21" dur="1000"/>
                                        <p:tgtEl>
                                          <p:spTgt spid="1027">
                                            <p:txEl>
                                              <p:pRg st="1" end="1"/>
                                            </p:txEl>
                                          </p:spTgt>
                                        </p:tgtEl>
                                      </p:cBhvr>
                                    </p:animEffect>
                                    <p:anim calcmode="lin" valueType="num">
                                      <p:cBhvr>
                                        <p:cTn id="22" dur="10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1027">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1027">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027">
                                            <p:txEl>
                                              <p:pRg st="2" end="2"/>
                                            </p:txEl>
                                          </p:spTgt>
                                        </p:tgtEl>
                                        <p:attrNameLst>
                                          <p:attrName>style.visibility</p:attrName>
                                        </p:attrNameLst>
                                      </p:cBhvr>
                                      <p:to>
                                        <p:strVal val="visible"/>
                                      </p:to>
                                    </p:set>
                                    <p:animEffect transition="in" filter="fade">
                                      <p:cBhvr>
                                        <p:cTn id="27" dur="1000"/>
                                        <p:tgtEl>
                                          <p:spTgt spid="1027">
                                            <p:txEl>
                                              <p:pRg st="2" end="2"/>
                                            </p:txEl>
                                          </p:spTgt>
                                        </p:tgtEl>
                                      </p:cBhvr>
                                    </p:animEffect>
                                    <p:anim calcmode="lin" valueType="num">
                                      <p:cBhvr>
                                        <p:cTn id="28" dur="10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27">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27">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Effect transition="in" filter="fade">
                                      <p:cBhvr>
                                        <p:cTn id="33" dur="1000"/>
                                        <p:tgtEl>
                                          <p:spTgt spid="1027">
                                            <p:txEl>
                                              <p:pRg st="3" end="3"/>
                                            </p:txEl>
                                          </p:spTgt>
                                        </p:tgtEl>
                                      </p:cBhvr>
                                    </p:animEffect>
                                    <p:anim calcmode="lin" valueType="num">
                                      <p:cBhvr>
                                        <p:cTn id="34" dur="10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1027">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1027">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027">
                                            <p:txEl>
                                              <p:pRg st="4" end="4"/>
                                            </p:txEl>
                                          </p:spTgt>
                                        </p:tgtEl>
                                        <p:attrNameLst>
                                          <p:attrName>style.visibility</p:attrName>
                                        </p:attrNameLst>
                                      </p:cBhvr>
                                      <p:to>
                                        <p:strVal val="visible"/>
                                      </p:to>
                                    </p:set>
                                    <p:animEffect transition="in" filter="fade">
                                      <p:cBhvr>
                                        <p:cTn id="39" dur="1000"/>
                                        <p:tgtEl>
                                          <p:spTgt spid="1027">
                                            <p:txEl>
                                              <p:pRg st="4" end="4"/>
                                            </p:txEl>
                                          </p:spTgt>
                                        </p:tgtEl>
                                      </p:cBhvr>
                                    </p:animEffect>
                                    <p:anim calcmode="lin" valueType="num">
                                      <p:cBhvr>
                                        <p:cTn id="40" dur="10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027">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02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37"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tgtEl>
                          <p:spTgt spid="1027"/>
                        </p:tgtEl>
                      </p:cBhvr>
                    </p:animEffect>
                    <p:anim calcmode="lin" valueType="num">
                      <p:cBhvr>
                        <p:cTn dur="1000" fill="hold"/>
                        <p:tgtEl>
                          <p:spTgt spid="1027"/>
                        </p:tgtEl>
                        <p:attrNameLst>
                          <p:attrName>ppt_x</p:attrName>
                        </p:attrNameLst>
                      </p:cBhvr>
                      <p:tavLst>
                        <p:tav tm="0">
                          <p:val>
                            <p:strVal val="#ppt_x"/>
                          </p:val>
                        </p:tav>
                        <p:tav tm="100000">
                          <p:val>
                            <p:strVal val="#ppt_x"/>
                          </p:val>
                        </p:tav>
                      </p:tavLst>
                    </p:anim>
                    <p:anim calcmode="lin" valueType="num">
                      <p:cBhvr>
                        <p:cTn dur="898" decel="100000" fill="hold"/>
                        <p:tgtEl>
                          <p:spTgt spid="1027"/>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1027"/>
                        </p:tgtEl>
                        <p:attrNameLst>
                          <p:attrName>ppt_y</p:attrName>
                        </p:attrNameLst>
                      </p:cBhvr>
                      <p:tavLst>
                        <p:tav tm="0">
                          <p:val>
                            <p:strVal val="#ppt_y-.03"/>
                          </p:val>
                        </p:tav>
                        <p:tav tm="100000">
                          <p:val>
                            <p:strVal val="#ppt_y"/>
                          </p:val>
                        </p:tav>
                      </p:tavLst>
                    </p:anim>
                  </p:childTnLst>
                </p:cTn>
              </p:par>
            </p:tnLst>
          </p:tmpl>
        </p:tmplLst>
      </p:bldP>
    </p:bldLst>
  </p:timing>
  <p:txStyles>
    <p:titleStyle>
      <a:lvl1pPr algn="l" rtl="1" eaLnBrk="0" fontAlgn="base" hangingPunct="0">
        <a:spcBef>
          <a:spcPct val="0"/>
        </a:spcBef>
        <a:spcAft>
          <a:spcPct val="0"/>
        </a:spcAft>
        <a:defRPr sz="3800">
          <a:solidFill>
            <a:schemeClr val="tx2"/>
          </a:solidFill>
          <a:latin typeface="+mj-lt"/>
          <a:ea typeface="+mj-ea"/>
          <a:cs typeface="+mj-cs"/>
        </a:defRPr>
      </a:lvl1pPr>
      <a:lvl2pPr algn="l" rtl="1" eaLnBrk="0" fontAlgn="base" hangingPunct="0">
        <a:spcBef>
          <a:spcPct val="0"/>
        </a:spcBef>
        <a:spcAft>
          <a:spcPct val="0"/>
        </a:spcAft>
        <a:defRPr sz="3800">
          <a:solidFill>
            <a:schemeClr val="tx2"/>
          </a:solidFill>
          <a:latin typeface="Verdana" pitchFamily="34" charset="0"/>
          <a:cs typeface="Arial" pitchFamily="34" charset="0"/>
        </a:defRPr>
      </a:lvl2pPr>
      <a:lvl3pPr algn="l" rtl="1" eaLnBrk="0" fontAlgn="base" hangingPunct="0">
        <a:spcBef>
          <a:spcPct val="0"/>
        </a:spcBef>
        <a:spcAft>
          <a:spcPct val="0"/>
        </a:spcAft>
        <a:defRPr sz="3800">
          <a:solidFill>
            <a:schemeClr val="tx2"/>
          </a:solidFill>
          <a:latin typeface="Verdana" pitchFamily="34" charset="0"/>
          <a:cs typeface="Arial" pitchFamily="34" charset="0"/>
        </a:defRPr>
      </a:lvl3pPr>
      <a:lvl4pPr algn="l" rtl="1" eaLnBrk="0" fontAlgn="base" hangingPunct="0">
        <a:spcBef>
          <a:spcPct val="0"/>
        </a:spcBef>
        <a:spcAft>
          <a:spcPct val="0"/>
        </a:spcAft>
        <a:defRPr sz="3800">
          <a:solidFill>
            <a:schemeClr val="tx2"/>
          </a:solidFill>
          <a:latin typeface="Verdana" pitchFamily="34" charset="0"/>
          <a:cs typeface="Arial" pitchFamily="34" charset="0"/>
        </a:defRPr>
      </a:lvl4pPr>
      <a:lvl5pPr algn="l" rtl="1" eaLnBrk="0" fontAlgn="base" hangingPunct="0">
        <a:spcBef>
          <a:spcPct val="0"/>
        </a:spcBef>
        <a:spcAft>
          <a:spcPct val="0"/>
        </a:spcAft>
        <a:defRPr sz="3800">
          <a:solidFill>
            <a:schemeClr val="tx2"/>
          </a:solidFill>
          <a:latin typeface="Verdana" pitchFamily="34" charset="0"/>
          <a:cs typeface="Arial" pitchFamily="34" charset="0"/>
        </a:defRPr>
      </a:lvl5pPr>
      <a:lvl6pPr marL="457200" algn="l" rtl="1" fontAlgn="base">
        <a:spcBef>
          <a:spcPct val="0"/>
        </a:spcBef>
        <a:spcAft>
          <a:spcPct val="0"/>
        </a:spcAft>
        <a:defRPr sz="3800">
          <a:solidFill>
            <a:schemeClr val="tx2"/>
          </a:solidFill>
          <a:latin typeface="Verdana" pitchFamily="34" charset="0"/>
          <a:cs typeface="Arial" pitchFamily="34" charset="0"/>
        </a:defRPr>
      </a:lvl6pPr>
      <a:lvl7pPr marL="914400" algn="l" rtl="1" fontAlgn="base">
        <a:spcBef>
          <a:spcPct val="0"/>
        </a:spcBef>
        <a:spcAft>
          <a:spcPct val="0"/>
        </a:spcAft>
        <a:defRPr sz="3800">
          <a:solidFill>
            <a:schemeClr val="tx2"/>
          </a:solidFill>
          <a:latin typeface="Verdana" pitchFamily="34" charset="0"/>
          <a:cs typeface="Arial" pitchFamily="34" charset="0"/>
        </a:defRPr>
      </a:lvl7pPr>
      <a:lvl8pPr marL="1371600" algn="l" rtl="1" fontAlgn="base">
        <a:spcBef>
          <a:spcPct val="0"/>
        </a:spcBef>
        <a:spcAft>
          <a:spcPct val="0"/>
        </a:spcAft>
        <a:defRPr sz="3800">
          <a:solidFill>
            <a:schemeClr val="tx2"/>
          </a:solidFill>
          <a:latin typeface="Verdana" pitchFamily="34" charset="0"/>
          <a:cs typeface="Arial" pitchFamily="34" charset="0"/>
        </a:defRPr>
      </a:lvl8pPr>
      <a:lvl9pPr marL="1828800" algn="l" rtl="1" fontAlgn="base">
        <a:spcBef>
          <a:spcPct val="0"/>
        </a:spcBef>
        <a:spcAft>
          <a:spcPct val="0"/>
        </a:spcAft>
        <a:defRPr sz="3800">
          <a:solidFill>
            <a:schemeClr val="tx2"/>
          </a:solidFill>
          <a:latin typeface="Verdana" pitchFamily="34" charset="0"/>
          <a:cs typeface="Arial" pitchFamily="34" charset="0"/>
        </a:defRPr>
      </a:lvl9pPr>
    </p:titleStyle>
    <p:bodyStyle>
      <a:lvl1pPr marL="469900" indent="-469900" algn="r" rtl="1"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r" rtl="1"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r" rtl="1"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r" rtl="1"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r" rtl="1"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r" rtl="1"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CFCEC59-F3ED-454D-839E-4C0D44150637}"/>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fa-IR" sz="4000" b="1" dirty="0">
                <a:solidFill>
                  <a:schemeClr val="tx1"/>
                </a:solidFill>
                <a:cs typeface="B Zar" pitchFamily="2" charset="-78"/>
              </a:rPr>
              <a:t>به نام خداوند مهربان</a:t>
            </a:r>
          </a:p>
          <a:p>
            <a:pPr algn="just" rtl="1" fontAlgn="auto">
              <a:spcAft>
                <a:spcPts val="0"/>
              </a:spcAft>
              <a:buFont typeface="Wingdings 2"/>
              <a:buNone/>
              <a:defRPr/>
            </a:pPr>
            <a:endParaRPr lang="fa-IR" sz="4000" dirty="0">
              <a:solidFill>
                <a:schemeClr val="tx1"/>
              </a:solidFill>
              <a:cs typeface="B Zar" pitchFamily="2" charset="-78"/>
            </a:endParaRPr>
          </a:p>
          <a:p>
            <a:pPr algn="just" rtl="1" fontAlgn="auto">
              <a:spcAft>
                <a:spcPts val="0"/>
              </a:spcAft>
              <a:buFont typeface="Wingdings 2"/>
              <a:buNone/>
              <a:defRPr/>
            </a:pPr>
            <a:endParaRPr lang="fa-IR" sz="4000" dirty="0">
              <a:solidFill>
                <a:srgbClr val="C00000"/>
              </a:solidFill>
              <a:cs typeface="B Zar" pitchFamily="2" charset="-78"/>
            </a:endParaRPr>
          </a:p>
          <a:p>
            <a:pPr rtl="1" fontAlgn="auto">
              <a:spcAft>
                <a:spcPts val="0"/>
              </a:spcAft>
              <a:buFont typeface="Wingdings 2"/>
              <a:buNone/>
              <a:defRPr/>
            </a:pPr>
            <a:r>
              <a:rPr lang="fa-IR" sz="4000" b="1" dirty="0">
                <a:solidFill>
                  <a:srgbClr val="C00000"/>
                </a:solidFill>
                <a:cs typeface="B Zar" pitchFamily="2" charset="-78"/>
              </a:rPr>
              <a:t>اعتماد بنفس</a:t>
            </a:r>
            <a:endParaRPr lang="ar-SA" sz="4000" b="1" dirty="0">
              <a:solidFill>
                <a:srgbClr val="C00000"/>
              </a:solidFill>
              <a:cs typeface="B Zar" pitchFamily="2" charset="-78"/>
            </a:endParaRPr>
          </a:p>
        </p:txBody>
      </p:sp>
      <p:pic>
        <p:nvPicPr>
          <p:cNvPr id="4" name="Picture 3">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7086" y="4149004"/>
            <a:ext cx="1871739" cy="1851746"/>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5F6D77-98FF-4E8C-B3FE-C42DB0C4B2E3}"/>
              </a:ext>
            </a:extLst>
          </p:cNvPr>
          <p:cNvSpPr>
            <a:spLocks noGrp="1"/>
          </p:cNvSpPr>
          <p:nvPr>
            <p:ph type="subTitle" idx="1"/>
          </p:nvPr>
        </p:nvSpPr>
        <p:spPr>
          <a:xfrm>
            <a:off x="642938" y="785813"/>
            <a:ext cx="8062912" cy="5572125"/>
          </a:xfrm>
        </p:spPr>
        <p:txBody>
          <a:bodyPr>
            <a:normAutofit fontScale="92500"/>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نسبت به تواناييهاي خود براي رسيدن به موفقيت ترديد دارند. عدم خودباوري. </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از موقعيتهاي نو و جديد مي هراسند.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از شكست وموفقيت مي هراسند.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مرتبا سعي در راضي نگاه داشتن ديگران دارند. </a:t>
            </a:r>
            <a:endParaRPr lang="en-US" sz="4800" dirty="0">
              <a:cs typeface="B Zar" pitchFamily="2" charset="-78"/>
            </a:endParaRPr>
          </a:p>
          <a:p>
            <a:pPr rtl="1" fontAlgn="auto">
              <a:spcAft>
                <a:spcPts val="0"/>
              </a:spcAft>
              <a:buFont typeface="Wingdings 2"/>
              <a:buNone/>
              <a:defRPr/>
            </a:pPr>
            <a:endParaRPr lang="en-US" sz="4800" dirty="0">
              <a:cs typeface="B Zar"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B0EF959-A0CD-46B3-AC48-5E3616EB2B50}"/>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دچار هراس اجتماعي ميباشند.</a:t>
            </a:r>
            <a:endParaRPr lang="en-US" sz="4800" dirty="0">
              <a:cs typeface="B Zar" pitchFamily="2" charset="-78"/>
            </a:endParaRPr>
          </a:p>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قادر به مديريت زمان خود نمي باشند. </a:t>
            </a:r>
            <a:endParaRPr lang="en-US" sz="4800" dirty="0">
              <a:cs typeface="B Zar" pitchFamily="2" charset="-78"/>
            </a:endParaRPr>
          </a:p>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عادت به پشت گوش انداختن كارها </a:t>
            </a:r>
            <a:r>
              <a:rPr lang="en-US" sz="4800" dirty="0">
                <a:cs typeface="B Zar" pitchFamily="2" charset="-78"/>
              </a:rPr>
              <a:t>  </a:t>
            </a:r>
            <a:r>
              <a:rPr lang="ar-SA" sz="4800" dirty="0">
                <a:cs typeface="B Zar" pitchFamily="2" charset="-78"/>
              </a:rPr>
              <a:t>دارند.</a:t>
            </a:r>
            <a:endParaRPr lang="en-US" sz="4800" dirty="0">
              <a:cs typeface="B Zar" pitchFamily="2" charset="-78"/>
            </a:endParaRPr>
          </a:p>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در مقابل انتقاد، اظهار نظر و سرزنشهاي ديگران (خواه واقعي، خواه واهي) بسيار آسيب پذير مي باشند. </a:t>
            </a:r>
            <a:endParaRPr lang="en-US" sz="4800" dirty="0">
              <a:cs typeface="B Zar" pitchFamily="2" charset="-78"/>
            </a:endParaRPr>
          </a:p>
          <a:p>
            <a:pPr algn="r" rtl="1" fontAlgn="auto">
              <a:spcAft>
                <a:spcPts val="0"/>
              </a:spcAft>
              <a:buFont typeface="Wingdings 2"/>
              <a:buNone/>
              <a:defRPr/>
            </a:pPr>
            <a:endParaRPr lang="en-US" sz="4800" dirty="0">
              <a:cs typeface="B Zar" pitchFamily="2" charset="-78"/>
            </a:endParaRPr>
          </a:p>
          <a:p>
            <a:pPr algn="r" rtl="1" fontAlgn="auto">
              <a:spcAft>
                <a:spcPts val="0"/>
              </a:spcAft>
              <a:buFont typeface="Wingdings 2"/>
              <a:buNone/>
              <a:defRPr/>
            </a:pPr>
            <a:endParaRPr lang="en-US" sz="4800" dirty="0">
              <a:cs typeface="B Zar"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1A61EE-94D2-4A89-8B4F-DC6EFE57E13C}"/>
              </a:ext>
            </a:extLst>
          </p:cNvPr>
          <p:cNvSpPr>
            <a:spLocks noGrp="1"/>
          </p:cNvSpPr>
          <p:nvPr>
            <p:ph type="subTitle" idx="1"/>
          </p:nvPr>
        </p:nvSpPr>
        <p:spPr>
          <a:xfrm>
            <a:off x="571500" y="857250"/>
            <a:ext cx="8062913" cy="5572125"/>
          </a:xfrm>
        </p:spPr>
        <p:txBody>
          <a:bodyPr>
            <a:normAutofit/>
          </a:bodyPr>
          <a:lstStyle/>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از ابراز عقايد و احساسات خود خودداري ميكنند زيرا از چگونگي واكنش ديگران هراس دارند. </a:t>
            </a:r>
            <a:endParaRPr lang="en-US" sz="4800" dirty="0">
              <a:cs typeface="B Zar" pitchFamily="2" charset="-78"/>
            </a:endParaRPr>
          </a:p>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خود را درگير مواد مخدر و يا روابط مخرب ميكنند.</a:t>
            </a:r>
            <a:endParaRPr lang="en-US" sz="4800" dirty="0">
              <a:cs typeface="B Zar" pitchFamily="2" charset="-78"/>
            </a:endParaRPr>
          </a:p>
          <a:p>
            <a:pPr algn="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از تعيين يك هدف مشخص و پيروي از آن عاجز ميباشند.</a:t>
            </a:r>
            <a:endParaRPr lang="en-US" sz="4800" dirty="0">
              <a:cs typeface="B Zar" pitchFamily="2" charset="-78"/>
            </a:endParaRPr>
          </a:p>
          <a:p>
            <a:pPr algn="r" rtl="1" fontAlgn="auto">
              <a:spcAft>
                <a:spcPts val="0"/>
              </a:spcAft>
              <a:buFont typeface="Wingdings 2"/>
              <a:buNone/>
              <a:defRPr/>
            </a:pPr>
            <a:endParaRPr lang="en-US" sz="4800" dirty="0">
              <a:cs typeface="B Zar" pitchFamily="2"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entr" presetSubtype="0" fill="hold" grpId="0" nodeType="clickEffect">
                                  <p:stCondLst>
                                    <p:cond delay="0"/>
                                  </p:stCondLst>
                                  <p:childTnLst>
                                    <p:set>
                                      <p:cBhvr>
                                        <p:cTn id="6" dur="1000">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1" presetClass="entr" presetSubtype="0" fill="hold" grpId="0" nodeType="clickEffect">
                                  <p:stCondLst>
                                    <p:cond delay="0"/>
                                  </p:stCondLst>
                                  <p:childTnLst>
                                    <p:set>
                                      <p:cBhvr>
                                        <p:cTn id="10" dur="1000">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entr" presetSubtype="0" fill="hold" grpId="0" nodeType="clickEffect">
                                  <p:stCondLst>
                                    <p:cond delay="0"/>
                                  </p:stCondLst>
                                  <p:childTnLst>
                                    <p:set>
                                      <p:cBhvr>
                                        <p:cTn id="14" dur="1000">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FBC5FA-4041-4AC3-A0D2-2FA5D26F0BDF}"/>
              </a:ext>
            </a:extLst>
          </p:cNvPr>
          <p:cNvSpPr>
            <a:spLocks noGrp="1"/>
          </p:cNvSpPr>
          <p:nvPr>
            <p:ph type="subTitle" idx="1"/>
          </p:nvPr>
        </p:nvSpPr>
        <p:spPr>
          <a:xfrm>
            <a:off x="571500" y="214313"/>
            <a:ext cx="8062913" cy="6643687"/>
          </a:xfrm>
        </p:spPr>
        <p:txBody>
          <a:bodyPr/>
          <a:lstStyle/>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قادر به بيان خواسته ها و نيازهاي خويش نميباشند.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معمولا عصباني و پرخاش گر ميباشند.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ارزيابي غير واقعي از خود دارند.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تحمل عيب و كاستي را نداشته و كمالگرا ميباشند.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احساس خوب آنها وابسته به عوامل خارجي اعم از وقايع روزانه و يا نوع رفتار ديگران با آنها دارد.</a:t>
            </a:r>
            <a:endParaRPr lang="en-US" sz="4400" dirty="0">
              <a:cs typeface="B Zar" pitchFamily="2" charset="-78"/>
            </a:endParaRPr>
          </a:p>
          <a:p>
            <a:pPr algn="r" rtl="1" fontAlgn="auto">
              <a:spcAft>
                <a:spcPts val="0"/>
              </a:spcAft>
              <a:buFont typeface="Wingdings 2"/>
              <a:buNone/>
              <a:defRPr/>
            </a:pPr>
            <a:endParaRPr lang="en-US" sz="4400" dirty="0">
              <a:cs typeface="B Zar"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8CD16E7-E643-4927-8D0D-9020578B1076}"/>
              </a:ext>
            </a:extLst>
          </p:cNvPr>
          <p:cNvSpPr>
            <a:spLocks noGrp="1"/>
          </p:cNvSpPr>
          <p:nvPr>
            <p:ph type="subTitle" idx="1"/>
          </p:nvPr>
        </p:nvSpPr>
        <p:spPr>
          <a:xfrm>
            <a:off x="571500" y="857250"/>
            <a:ext cx="8062913" cy="5572125"/>
          </a:xfrm>
        </p:spPr>
        <p:txBody>
          <a:bodyPr>
            <a:normAutofit lnSpcReduction="10000"/>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وابستگي هيجاني دارند: براي دستيابي به يك احساس خوشايند به دنياي خارج خود وابسته ميباشند. مانند:</a:t>
            </a:r>
            <a:endParaRPr lang="en-US" sz="4800" dirty="0">
              <a:cs typeface="B Zar" pitchFamily="2" charset="-78"/>
            </a:endParaRPr>
          </a:p>
          <a:p>
            <a:pPr fontAlgn="auto">
              <a:spcAft>
                <a:spcPts val="0"/>
              </a:spcAft>
              <a:buFont typeface="Wingdings 2"/>
              <a:buNone/>
              <a:defRPr/>
            </a:pPr>
            <a:r>
              <a:rPr lang="ar-SA" sz="4800" dirty="0">
                <a:cs typeface="B Zar" pitchFamily="2" charset="-78"/>
              </a:rPr>
              <a:t>وابستگي به مواد: مانند غذا، داروها، الكل مواد مخدر به منظور پر كردن خلاء دروني خود و تسكين دردهايشان.</a:t>
            </a:r>
            <a:endParaRPr lang="en-US" sz="4800" dirty="0">
              <a:cs typeface="B Zar"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8C88E8-6B1A-4D3D-9E5E-56A5A9ABC8AF}"/>
              </a:ext>
            </a:extLst>
          </p:cNvPr>
          <p:cNvSpPr>
            <a:spLocks noGrp="1"/>
          </p:cNvSpPr>
          <p:nvPr>
            <p:ph type="subTitle" idx="1"/>
          </p:nvPr>
        </p:nvSpPr>
        <p:spPr>
          <a:xfrm>
            <a:off x="571500" y="857250"/>
            <a:ext cx="8062913" cy="5572125"/>
          </a:xfrm>
        </p:spPr>
        <p:txBody>
          <a:bodyPr>
            <a:normAutofit/>
          </a:bodyPr>
          <a:lstStyle/>
          <a:p>
            <a:pPr algn="r" rtl="1" fontAlgn="auto">
              <a:spcAft>
                <a:spcPts val="0"/>
              </a:spcAft>
              <a:buFont typeface="Wingdings 2"/>
              <a:buNone/>
              <a:defRPr/>
            </a:pPr>
            <a:r>
              <a:rPr lang="ar-SA" sz="4800" dirty="0">
                <a:cs typeface="B Zar" pitchFamily="2" charset="-78"/>
              </a:rPr>
              <a:t>وابستگي به رفتارها: مانند خرج كردن پول، قمار بازي و تماشاي تلويزيون. به منظور پر كردن خلاء دروني و تسكين دردهايشان.</a:t>
            </a:r>
            <a:endParaRPr lang="en-US" sz="4800" dirty="0">
              <a:cs typeface="B Zar" pitchFamily="2" charset="-78"/>
            </a:endParaRPr>
          </a:p>
          <a:p>
            <a:pPr algn="r" fontAlgn="auto">
              <a:spcAft>
                <a:spcPts val="0"/>
              </a:spcAft>
              <a:buFont typeface="Wingdings 2"/>
              <a:buNone/>
              <a:defRPr/>
            </a:pPr>
            <a:r>
              <a:rPr lang="ar-SA" sz="4800" dirty="0">
                <a:cs typeface="B Zar" pitchFamily="2" charset="-78"/>
              </a:rPr>
              <a:t>وابستگي به مال: براي تعيين ميزان ارزش و شايستگي خود به پول و مال وابسته هستند.</a:t>
            </a:r>
            <a:endParaRPr lang="en-US" sz="4800" dirty="0">
              <a:cs typeface="B Zar" pitchFamily="2" charset="-78"/>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8128352-7666-480A-A934-A805A44B9646}"/>
              </a:ext>
            </a:extLst>
          </p:cNvPr>
          <p:cNvSpPr>
            <a:spLocks noGrp="1"/>
          </p:cNvSpPr>
          <p:nvPr>
            <p:ph type="subTitle" idx="1"/>
          </p:nvPr>
        </p:nvSpPr>
        <p:spPr>
          <a:xfrm>
            <a:off x="571500" y="857250"/>
            <a:ext cx="8062913" cy="5572125"/>
          </a:xfrm>
        </p:spPr>
        <p:txBody>
          <a:bodyPr>
            <a:normAutofit/>
          </a:bodyPr>
          <a:lstStyle/>
          <a:p>
            <a:pPr rtl="1" fontAlgn="auto">
              <a:spcAft>
                <a:spcPts val="0"/>
              </a:spcAft>
              <a:buFont typeface="Wingdings 2"/>
              <a:buNone/>
              <a:defRPr/>
            </a:pPr>
            <a:r>
              <a:rPr lang="ar-SA" sz="4800" dirty="0">
                <a:cs typeface="B Zar" pitchFamily="2" charset="-78"/>
              </a:rPr>
              <a:t>وابستگي عاطفي : براي داشتن حس ارزشمندي، شايستگي و امنيت به توجه، پذيرش و تائيد فرد ديگري (معشوق خود) وابسته ميباشند.</a:t>
            </a:r>
            <a:endParaRPr lang="en-US" sz="4800" dirty="0">
              <a:cs typeface="B Zar"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D2B86ED-C529-4A5B-9655-7346B330E2F7}"/>
              </a:ext>
            </a:extLst>
          </p:cNvPr>
          <p:cNvSpPr>
            <a:spLocks noGrp="1"/>
          </p:cNvSpPr>
          <p:nvPr>
            <p:ph type="subTitle" idx="1"/>
          </p:nvPr>
        </p:nvSpPr>
        <p:spPr>
          <a:xfrm>
            <a:off x="571500" y="857250"/>
            <a:ext cx="8062913" cy="5572125"/>
          </a:xfrm>
        </p:spPr>
        <p:txBody>
          <a:bodyPr>
            <a:normAutofit fontScale="92500" lnSpcReduction="10000"/>
          </a:bodyPr>
          <a:lstStyle/>
          <a:p>
            <a:pPr rtl="1" fontAlgn="auto">
              <a:spcAft>
                <a:spcPts val="0"/>
              </a:spcAft>
              <a:buFont typeface="Wingdings 2"/>
              <a:buNone/>
              <a:defRPr/>
            </a:pPr>
            <a:r>
              <a:rPr lang="ar-SA" sz="4400" b="1" dirty="0">
                <a:solidFill>
                  <a:srgbClr val="7030A0"/>
                </a:solidFill>
                <a:cs typeface="B Zar" pitchFamily="2" charset="-78"/>
              </a:rPr>
              <a:t>اعتماد بنفس واقعي</a:t>
            </a:r>
            <a:endParaRPr lang="en-US" sz="4400" b="1" dirty="0">
              <a:solidFill>
                <a:srgbClr val="7030A0"/>
              </a:solidFill>
              <a:cs typeface="B Zar" pitchFamily="2" charset="-78"/>
            </a:endParaRPr>
          </a:p>
          <a:p>
            <a:pPr rtl="1" fontAlgn="auto">
              <a:spcAft>
                <a:spcPts val="0"/>
              </a:spcAft>
              <a:buFont typeface="Wingdings 2"/>
              <a:buNone/>
              <a:defRPr/>
            </a:pPr>
            <a:r>
              <a:rPr lang="ar-SA" sz="4400" dirty="0">
                <a:cs typeface="B Zar" pitchFamily="2" charset="-78"/>
              </a:rPr>
              <a:t>ــــــــــــــــــــــــــــــــــــــــ</a:t>
            </a:r>
            <a:endParaRPr lang="en-US" sz="4400" dirty="0">
              <a:cs typeface="B Zar" pitchFamily="2" charset="-78"/>
            </a:endParaRPr>
          </a:p>
          <a:p>
            <a:pPr fontAlgn="auto">
              <a:spcAft>
                <a:spcPts val="0"/>
              </a:spcAft>
              <a:buFont typeface="Wingdings 2"/>
              <a:buNone/>
              <a:defRPr/>
            </a:pPr>
            <a:r>
              <a:rPr lang="ar-SA" sz="4400" dirty="0">
                <a:cs typeface="B Zar" pitchFamily="2" charset="-78"/>
              </a:rPr>
              <a:t>اعتماد بنفس حقيقي يك حس دروني مي باشد بدون وابستگي به جهان خارج، رويدادها، موفقيتها، شكستها و افراد ديگر. اما عزت نفس و اعتماد بنفس واقعي بسيار نادر و ناياب ميباشد زيرا اغلب اعتماد بنفسها كاذب و نقابي براي پنهان سازي اعتماد بنفس پايين ميباشد.</a:t>
            </a:r>
            <a:endParaRPr lang="en-US" sz="4400" dirty="0">
              <a:cs typeface="B Zar" pitchFamily="2" charset="-78"/>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plus(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371B60-2B9F-4237-9F38-63FD4012C2FB}"/>
              </a:ext>
            </a:extLst>
          </p:cNvPr>
          <p:cNvSpPr>
            <a:spLocks noGrp="1"/>
          </p:cNvSpPr>
          <p:nvPr>
            <p:ph type="subTitle" idx="1"/>
          </p:nvPr>
        </p:nvSpPr>
        <p:spPr>
          <a:xfrm>
            <a:off x="571500" y="857250"/>
            <a:ext cx="8062913" cy="5572125"/>
          </a:xfrm>
        </p:spPr>
        <p:txBody>
          <a:bodyPr>
            <a:normAutofit fontScale="92500" lnSpcReduction="10000"/>
          </a:bodyPr>
          <a:lstStyle/>
          <a:p>
            <a:pPr rtl="1" fontAlgn="auto">
              <a:spcAft>
                <a:spcPts val="0"/>
              </a:spcAft>
              <a:buFont typeface="Wingdings 2"/>
              <a:buNone/>
              <a:defRPr/>
            </a:pPr>
            <a:r>
              <a:rPr lang="ar-SA" sz="4400" dirty="0">
                <a:cs typeface="B Zar" pitchFamily="2" charset="-78"/>
              </a:rPr>
              <a:t>اعتماد بنفسهاي غير واقعي را ميتوان در موارد زير يافت:</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اعتماد بنفسهاي كاذب: اينگونه اعتماد بنفسها وابسته و زود گذر ميباشند.مانند اعتماد بنفسهايي كه به جهت ثروت،شهرت،محبوبيت،به تن داشتن لباسهاي فاخر،قدرت و زيبايي ظاهر در افراد نمود مي يابند كه همگي كاذب بوده و ارتباطي به ماهيت واقعي فرد ندارند. </a:t>
            </a:r>
            <a:endParaRPr lang="en-US" sz="4400" dirty="0">
              <a:cs typeface="B Zar" pitchFamily="2" charset="-78"/>
            </a:endParaRPr>
          </a:p>
          <a:p>
            <a:pPr rtl="1" fontAlgn="auto">
              <a:spcAft>
                <a:spcPts val="0"/>
              </a:spcAft>
              <a:buFont typeface="Wingdings 2"/>
              <a:buNone/>
              <a:defRPr/>
            </a:pPr>
            <a:endParaRPr lang="en-US" sz="4400" dirty="0">
              <a:cs typeface="B Zar"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7D80C51-0926-4F6E-9126-BF22C0D95378}"/>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گستاخي: معمولا مردم افراد پر رو و گستاخ را با افراد با اعتماد بنفس بالا اشتباه ميگيرند.اما پررويي نيز يك نوع نقاب براي استتار بي كفايتي و اعتماد بنفس پايين ميباشد. </a:t>
            </a:r>
            <a:endParaRPr lang="en-US" sz="4400" dirty="0">
              <a:cs typeface="B Zar" pitchFamily="2" charset="-78"/>
            </a:endParaRPr>
          </a:p>
          <a:p>
            <a:pPr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متظاهرها: اينگونه افراد خود را با اعتماد بنفس، شاد، موفق و شكست ناپذير نشان ميدهند. اما از درون احساس پوچي و خلاء كرده و از شكست بسيار هراسانند.</a:t>
            </a:r>
            <a:endParaRPr lang="en-US" sz="4400" dirty="0">
              <a:cs typeface="B Zar" pitchFamily="2" charset="-78"/>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BE8F316-DD2D-48A7-B8A2-8286B518EF43}"/>
              </a:ext>
            </a:extLst>
          </p:cNvPr>
          <p:cNvSpPr>
            <a:spLocks noGrp="1"/>
          </p:cNvSpPr>
          <p:nvPr>
            <p:ph type="subTitle" idx="1"/>
          </p:nvPr>
        </p:nvSpPr>
        <p:spPr>
          <a:xfrm>
            <a:off x="571500" y="857250"/>
            <a:ext cx="8062913" cy="5572125"/>
          </a:xfrm>
        </p:spPr>
        <p:txBody>
          <a:bodyPr/>
          <a:lstStyle/>
          <a:p>
            <a:pPr algn="just" rtl="1" fontAlgn="auto">
              <a:spcAft>
                <a:spcPts val="0"/>
              </a:spcAft>
              <a:buFont typeface="Wingdings 2"/>
              <a:buNone/>
              <a:defRPr/>
            </a:pPr>
            <a:r>
              <a:rPr lang="ar-SA" sz="4000" dirty="0">
                <a:solidFill>
                  <a:schemeClr val="tx1"/>
                </a:solidFill>
                <a:cs typeface="B Zar" pitchFamily="2" charset="-78"/>
              </a:rPr>
              <a:t>در آغاز زندگی ، كودك امنیت و </a:t>
            </a:r>
            <a:r>
              <a:rPr lang="fa-IR" sz="4000" dirty="0">
                <a:solidFill>
                  <a:schemeClr val="tx1"/>
                </a:solidFill>
                <a:cs typeface="B Zar" pitchFamily="2" charset="-78"/>
              </a:rPr>
              <a:t>آرامش</a:t>
            </a:r>
            <a:r>
              <a:rPr lang="ar-SA" sz="4000" dirty="0">
                <a:solidFill>
                  <a:schemeClr val="tx1"/>
                </a:solidFill>
                <a:cs typeface="B Zar" pitchFamily="2" charset="-78"/>
              </a:rPr>
              <a:t> را از طریق خانواده ، والدین و سرپرستان خود دریافت می كند. و از این</a:t>
            </a:r>
            <a:r>
              <a:rPr lang="fa-IR" sz="4000" dirty="0">
                <a:solidFill>
                  <a:schemeClr val="tx1"/>
                </a:solidFill>
                <a:cs typeface="B Zar" pitchFamily="2" charset="-78"/>
              </a:rPr>
              <a:t> طريق اضطرابش كاهش</a:t>
            </a:r>
            <a:r>
              <a:rPr lang="ar-SA" sz="4000" dirty="0">
                <a:solidFill>
                  <a:schemeClr val="tx1"/>
                </a:solidFill>
                <a:cs typeface="B Zar" pitchFamily="2" charset="-78"/>
              </a:rPr>
              <a:t> می یابد ولی در گذر زندگی تعاملات مختلف با خانواده ، مدرسه ، همسالان و محیط اجتماعی كه در آن زندگی می كند شناخت او از خود و نگرشی كه نسبت به خود دارد را شكل می دهد. و در اصل این صحبت ها كه به صورت نوارهای اطلاعاتی در حافظه اش نقش بسته است ، سازنده شخصیت فردای اوست. </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59EB70A-2901-40F1-A972-62D764BDE352}"/>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400" dirty="0">
                <a:cs typeface="B Zar" pitchFamily="2" charset="-78"/>
              </a:rPr>
              <a:t>همچنين اعتماد بنفس به مفهوم برتري داشتن، تكبر وخود بيني نميباشد زيرا اين خصوصيات رفتاري از اعتماد بنفس پايين نشات ميگيرند. اعتماد بنفس شما نبايد يك پديده مقايسه اي و رقابتي باشد زيرا در اين هنگام شما خود را در معرض احتياج و وابستگي به پذيرش ديگران قرار خواهيد داد كه با اعتماد بنفس واقعي و ناب منافات دارد.</a:t>
            </a:r>
            <a:endParaRPr lang="en-US" sz="4400" dirty="0">
              <a:cs typeface="B Zar"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29BCAE-9967-419E-947A-AE4B44DCB147}"/>
              </a:ext>
            </a:extLst>
          </p:cNvPr>
          <p:cNvSpPr>
            <a:spLocks noGrp="1"/>
          </p:cNvSpPr>
          <p:nvPr>
            <p:ph type="subTitle" idx="1"/>
          </p:nvPr>
        </p:nvSpPr>
        <p:spPr>
          <a:xfrm>
            <a:off x="571500" y="857250"/>
            <a:ext cx="8062913" cy="5572125"/>
          </a:xfrm>
        </p:spPr>
        <p:txBody>
          <a:bodyPr>
            <a:normAutofit/>
          </a:bodyPr>
          <a:lstStyle/>
          <a:p>
            <a:pPr rtl="1" fontAlgn="auto">
              <a:spcAft>
                <a:spcPts val="0"/>
              </a:spcAft>
              <a:buFont typeface="Wingdings 2"/>
              <a:buNone/>
              <a:defRPr/>
            </a:pPr>
            <a:r>
              <a:rPr lang="ar-SA" sz="4800" dirty="0">
                <a:cs typeface="B Zar" pitchFamily="2" charset="-78"/>
              </a:rPr>
              <a:t>افراد با اعتماد بنفس بالا نيازي به پذيرش، موافقت، تائيد، تشويق و دلگرمي ديگران ندارند. همچنين اعتماد بنفس بالا اينگونه نيست كه شما را از هر گونه ترديد، ياس ونگراني مصون بدارد بلكه تنها تحمل و غلبه بر آنها را براي شما آسانتر ميسازد. </a:t>
            </a:r>
            <a:endParaRPr lang="en-US" sz="4800" dirty="0">
              <a:cs typeface="B Zar" pitchFamily="2" charset="-78"/>
            </a:endParaRPr>
          </a:p>
          <a:p>
            <a:pPr rtl="1" fontAlgn="auto">
              <a:spcAft>
                <a:spcPts val="0"/>
              </a:spcAft>
              <a:buFont typeface="Wingdings 2"/>
              <a:buNone/>
              <a:defRPr/>
            </a:pPr>
            <a:endParaRPr lang="en-US" sz="4800" dirty="0">
              <a:cs typeface="B Zar"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6BD9EAD-68B9-4FAE-BA5C-B8B1F4194A6E}"/>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400" b="1" dirty="0">
                <a:solidFill>
                  <a:srgbClr val="7030A0"/>
                </a:solidFill>
                <a:cs typeface="B Zar" pitchFamily="2" charset="-78"/>
              </a:rPr>
              <a:t>خصوصيات افراد با اعتماد به نفس بالا</a:t>
            </a:r>
            <a:endParaRPr lang="en-US" sz="4400" b="1" dirty="0">
              <a:solidFill>
                <a:srgbClr val="7030A0"/>
              </a:solidFill>
              <a:cs typeface="B Zar" pitchFamily="2" charset="-78"/>
            </a:endParaRPr>
          </a:p>
          <a:p>
            <a:pPr rtl="1" fontAlgn="auto">
              <a:spcAft>
                <a:spcPts val="0"/>
              </a:spcAft>
              <a:buFont typeface="Wingdings 2"/>
              <a:buNone/>
              <a:defRPr/>
            </a:pPr>
            <a:r>
              <a:rPr lang="ar-SA" sz="4400" dirty="0">
                <a:cs typeface="B Zar" pitchFamily="2" charset="-78"/>
              </a:rPr>
              <a:t>ــــــــــــــــــــــــــــــــــــــــــــــــــــــــ</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برخوردار از مركز كنترل دروني: غم و شادي آنان وابسته به عوامل خارجي نيست.</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از لحاظ جسماني، احساسي، ذهني و معنوي از خود مراقبت ميكنند.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ميانه روي را در افكار، احساسات و رفتارهاي خويش حفظ ميكنند. </a:t>
            </a:r>
            <a:endParaRPr lang="en-US" sz="4400" dirty="0">
              <a:cs typeface="B Zar" pitchFamily="2" charset="-78"/>
            </a:endParaRPr>
          </a:p>
          <a:p>
            <a:pPr rtl="1" fontAlgn="auto">
              <a:spcAft>
                <a:spcPts val="0"/>
              </a:spcAft>
              <a:buFont typeface="Wingdings 2"/>
              <a:buNone/>
              <a:defRPr/>
            </a:pPr>
            <a:endParaRPr lang="en-US" sz="4400" dirty="0">
              <a:cs typeface="B Zar" pitchFamily="2" charset="-78"/>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EB65E39-19FF-4EAD-BEC3-84D7C1DFEEAC}"/>
              </a:ext>
            </a:extLst>
          </p:cNvPr>
          <p:cNvSpPr>
            <a:spLocks noGrp="1"/>
          </p:cNvSpPr>
          <p:nvPr>
            <p:ph type="subTitle" idx="1"/>
          </p:nvPr>
        </p:nvSpPr>
        <p:spPr>
          <a:xfrm>
            <a:off x="571500" y="857250"/>
            <a:ext cx="8062913" cy="5572125"/>
          </a:xfrm>
        </p:spPr>
        <p:txBody>
          <a:bodyPr>
            <a:normAutofit fontScale="92500" lnSpcReduction="10000"/>
          </a:bodyPr>
          <a:lstStyle/>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به نقطه نظرات ديگران گوش ميدهند.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قادر به پذيرش و پند گيري از اشتباهات خود ميباشند. قادر به بيان جمله "من اشتباه كردم" ميباشند.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توانايي بخشش اشتباهات خود و ديگران را دارند.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مسئوليت اداره زندگي خود را بعهده ميگيرند.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تفاوتهاي فردي ميان افراد را ارج مينهند.</a:t>
            </a:r>
            <a:endParaRPr lang="en-US" sz="4400" dirty="0">
              <a:cs typeface="B Zar" pitchFamily="2" charset="-78"/>
            </a:endParaRPr>
          </a:p>
          <a:p>
            <a:pPr algn="r" rtl="1" fontAlgn="auto">
              <a:spcAft>
                <a:spcPts val="0"/>
              </a:spcAft>
              <a:buFont typeface="Wingdings 2"/>
              <a:buNone/>
              <a:defRPr/>
            </a:pPr>
            <a:endParaRPr lang="en-US" sz="4400" dirty="0">
              <a:cs typeface="B Zar" pitchFamily="2" charset="-78"/>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974665-C14A-41A8-B4F9-7639C7892887}"/>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همواره مسئوليت ادراكات، احساسات و واكنشهاي خود را بعهده گرفته و هيچگاه آنها را فرافكني نميكنند.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از نقاط ضعف و قوت خود آگاهي دارند.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همواره در حال پيشرفت و ترقي بوده و از ريسكهاي مثبت در زندگي بيم ندارند.</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داراي اعتماد بنفس و خود باوري بوده و به خود ارج ميدهند. </a:t>
            </a:r>
            <a:endParaRPr lang="en-US" sz="4400" dirty="0">
              <a:cs typeface="B Zar" pitchFamily="2" charset="-78"/>
            </a:endParaRPr>
          </a:p>
          <a:p>
            <a:pPr rtl="1" fontAlgn="auto">
              <a:spcAft>
                <a:spcPts val="0"/>
              </a:spcAft>
              <a:buFont typeface="Wingdings 2"/>
              <a:buNone/>
              <a:defRPr/>
            </a:pPr>
            <a:endParaRPr lang="en-US" sz="4400" dirty="0">
              <a:cs typeface="B Zar" pitchFamily="2" charset="-78"/>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1A2637D-6DAF-46E5-B289-CDFB2B60F086}"/>
              </a:ext>
            </a:extLst>
          </p:cNvPr>
          <p:cNvSpPr>
            <a:spLocks noGrp="1"/>
          </p:cNvSpPr>
          <p:nvPr>
            <p:ph type="subTitle" idx="1"/>
          </p:nvPr>
        </p:nvSpPr>
        <p:spPr>
          <a:xfrm>
            <a:off x="571500" y="857250"/>
            <a:ext cx="8062913" cy="5572125"/>
          </a:xfrm>
        </p:spPr>
        <p:txBody>
          <a:bodyPr>
            <a:normAutofit fontScale="92500" lnSpcReduction="10000"/>
          </a:bodyPr>
          <a:lstStyle/>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اعتماد بنفس آنان بدور از خودبيني و غرور ميباشد.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از آنكه مورد انتقاد قرار گيرند نمي هراسند.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هنگامي كه از آنان پرسشي ميگردد حالت تدافعي بخود نميگيرند.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در برابر موانع و مشكلات به آساني تسليم نميگردند.</a:t>
            </a:r>
            <a:endParaRPr lang="en-US" sz="4400" dirty="0">
              <a:cs typeface="B Zar" pitchFamily="2" charset="-78"/>
            </a:endParaRPr>
          </a:p>
          <a:p>
            <a:pPr algn="r" rtl="1" fontAlgn="auto">
              <a:spcAft>
                <a:spcPts val="0"/>
              </a:spcAft>
              <a:buFont typeface="Arial" pitchFamily="34" charset="0"/>
              <a:buChar char="•"/>
              <a:defRPr/>
            </a:pPr>
            <a:r>
              <a:rPr lang="ar-SA" sz="4400" dirty="0">
                <a:cs typeface="B Zar" pitchFamily="2" charset="-78"/>
              </a:rPr>
              <a:t>نيازي به تحقير و تمسخر ديگران ندارند.</a:t>
            </a:r>
            <a:endParaRPr lang="en-US" sz="4400" dirty="0">
              <a:cs typeface="B Zar" pitchFamily="2" charset="-78"/>
            </a:endParaRPr>
          </a:p>
          <a:p>
            <a:pPr algn="r" rtl="1" fontAlgn="auto">
              <a:spcAft>
                <a:spcPts val="0"/>
              </a:spcAft>
              <a:buFont typeface="Arial" pitchFamily="34" charset="0"/>
              <a:buChar char="•"/>
              <a:defRPr/>
            </a:pPr>
            <a:endParaRPr lang="en-US" sz="4400" dirty="0">
              <a:cs typeface="B Zar" pitchFamily="2" charset="-78"/>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C6181B-2E43-4572-856C-C7959B0DAA0F}"/>
              </a:ext>
            </a:extLst>
          </p:cNvPr>
          <p:cNvSpPr>
            <a:spLocks noGrp="1"/>
          </p:cNvSpPr>
          <p:nvPr>
            <p:ph type="subTitle" idx="1"/>
          </p:nvPr>
        </p:nvSpPr>
        <p:spPr>
          <a:xfrm>
            <a:off x="571500" y="857250"/>
            <a:ext cx="8062913" cy="5572125"/>
          </a:xfrm>
        </p:spPr>
        <p:txBody>
          <a:bodyPr/>
          <a:lstStyle/>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از آنكه در كاري شكست بخورند ويا در حضور ديگران نادان بنظر برسند ابايي ندارند.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هيچگاه خود را مورد انتقاد و سرزنش مخرب و شديد قرار نميدهد.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توانايي خنديدن به خود و زياد جدي نگرفتن خود را دارند.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به خويشتن و توانايي خودشان ايمان و اعتماد دارند.</a:t>
            </a:r>
            <a:endParaRPr lang="en-US" sz="4400" dirty="0">
              <a:cs typeface="B Zar" pitchFamily="2" charset="-78"/>
            </a:endParaRPr>
          </a:p>
          <a:p>
            <a:pPr algn="r" rtl="1" fontAlgn="auto">
              <a:spcAft>
                <a:spcPts val="0"/>
              </a:spcAft>
              <a:buFont typeface="Wingdings 2"/>
              <a:buNone/>
              <a:defRPr/>
            </a:pPr>
            <a:endParaRPr lang="en-US" sz="4400" dirty="0">
              <a:cs typeface="B Zar" pitchFamily="2" charset="-78"/>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1" presetClass="path" presetSubtype="0" accel="50000" decel="50000" fill="hold" grpId="0" nodeType="clickEffect">
                                  <p:stCondLst>
                                    <p:cond delay="0"/>
                                  </p:stCondLst>
                                  <p:childTnLst>
                                    <p:animMotion origin="layout" path="M 0 0  L 0.036 0.08267  L 0.108 0.08267  L 0.072 0.16667  L 0.108 0.24933  L 0.036 0.24933  L 0 0.33333  L -0.036 0.24933  L -0.108 0.24933  L -0.072 0.16667  L -0.108 0.08267  L -0.036 0.08267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1" presetClass="path" presetSubtype="0" accel="50000" decel="50000" fill="hold" grpId="0" nodeType="clickEffect">
                                  <p:stCondLst>
                                    <p:cond delay="0"/>
                                  </p:stCondLst>
                                  <p:childTnLst>
                                    <p:animMotion origin="layout" path="M 0 0  L 0.036 0.08267  L 0.108 0.08267  L 0.072 0.16667  L 0.108 0.24933  L 0.036 0.24933  L 0 0.33333  L -0.036 0.24933  L -0.108 0.24933  L -0.072 0.16667  L -0.108 0.08267  L -0.036 0.08267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1" presetClass="path" presetSubtype="0" accel="50000" decel="50000" fill="hold" grpId="0" nodeType="clickEffect">
                                  <p:stCondLst>
                                    <p:cond delay="0"/>
                                  </p:stCondLst>
                                  <p:childTnLst>
                                    <p:animMotion origin="layout" path="M 0 0  L 0.036 0.08267  L 0.108 0.08267  L 0.072 0.16667  L 0.108 0.24933  L 0.036 0.24933  L 0 0.33333  L -0.036 0.24933  L -0.108 0.24933  L -0.072 0.16667  L -0.108 0.08267  L -0.036 0.08267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1" presetClass="path" presetSubtype="0" accel="50000" decel="50000" fill="hold" grpId="0" nodeType="clickEffect">
                                  <p:stCondLst>
                                    <p:cond delay="0"/>
                                  </p:stCondLst>
                                  <p:childTnLst>
                                    <p:animMotion origin="layout" path="M 0 0  L 0.036 0.08267  L 0.108 0.08267  L 0.072 0.16667  L 0.108 0.24933  L 0.036 0.24933  L 0 0.33333  L -0.036 0.24933  L -0.108 0.24933  L -0.072 0.16667  L -0.108 0.08267  L -0.036 0.08267  L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710ECC4-865A-45AA-B2FF-FD783C408D00}"/>
              </a:ext>
            </a:extLst>
          </p:cNvPr>
          <p:cNvSpPr>
            <a:spLocks noGrp="1"/>
          </p:cNvSpPr>
          <p:nvPr>
            <p:ph type="subTitle" idx="1"/>
          </p:nvPr>
        </p:nvSpPr>
        <p:spPr>
          <a:xfrm>
            <a:off x="571500" y="142875"/>
            <a:ext cx="8062913" cy="6715125"/>
          </a:xfrm>
        </p:spPr>
        <p:txBody>
          <a:bodyPr/>
          <a:lstStyle/>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به تصميم گيري هايشان اعتماد دارند. </a:t>
            </a:r>
            <a:endParaRPr lang="en-US" sz="4200" dirty="0">
              <a:cs typeface="B Zar" pitchFamily="2" charset="-78"/>
            </a:endParaRPr>
          </a:p>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باور دارند كه فردي با ارزش، با قابليت، دوست داشتني، پذيرفتني و مهم ميباشند.</a:t>
            </a:r>
            <a:endParaRPr lang="en-US" sz="4200" dirty="0">
              <a:cs typeface="B Zar" pitchFamily="2" charset="-78"/>
            </a:endParaRPr>
          </a:p>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نيازي به كمالگرايي ندارند.</a:t>
            </a:r>
            <a:endParaRPr lang="en-US" sz="4200" dirty="0">
              <a:cs typeface="B Zar" pitchFamily="2" charset="-78"/>
            </a:endParaRPr>
          </a:p>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هيچگاه خودشان را با ديگران مقايسه نميكنند.</a:t>
            </a:r>
            <a:endParaRPr lang="en-US" sz="4200" dirty="0">
              <a:cs typeface="B Zar" pitchFamily="2" charset="-78"/>
            </a:endParaRPr>
          </a:p>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از آنكه ديگران چگونه نسبت به آنان مي انديشند واهمه و نگراني ندارند. </a:t>
            </a:r>
            <a:endParaRPr lang="en-US" sz="4200" dirty="0">
              <a:cs typeface="B Zar" pitchFamily="2" charset="-78"/>
            </a:endParaRPr>
          </a:p>
          <a:p>
            <a:pPr algn="r" rtl="1" fontAlgn="auto">
              <a:spcAft>
                <a:spcPts val="0"/>
              </a:spcAft>
              <a:buFont typeface="Wingdings 2"/>
              <a:buNone/>
              <a:defRPr/>
            </a:pPr>
            <a:r>
              <a:rPr lang="ar-SA" sz="4200" dirty="0">
                <a:solidFill>
                  <a:srgbClr val="C00000"/>
                </a:solidFill>
                <a:cs typeface="B Zar" pitchFamily="2" charset="-78"/>
              </a:rPr>
              <a:t>*</a:t>
            </a:r>
            <a:r>
              <a:rPr lang="ar-SA" sz="4200" dirty="0">
                <a:cs typeface="B Zar" pitchFamily="2" charset="-78"/>
              </a:rPr>
              <a:t> نيازي به اثبات و توجيه افكار و عقايد خود به ديگران ندارند. </a:t>
            </a:r>
            <a:endParaRPr lang="en-US" sz="4200" dirty="0">
              <a:cs typeface="B Zar" pitchFamily="2" charset="-78"/>
            </a:endParaRPr>
          </a:p>
          <a:p>
            <a:pPr algn="r" rtl="1" fontAlgn="auto">
              <a:spcAft>
                <a:spcPts val="0"/>
              </a:spcAft>
              <a:buFont typeface="Wingdings 2"/>
              <a:buNone/>
              <a:defRPr/>
            </a:pPr>
            <a:endParaRPr lang="en-US" sz="4200" dirty="0">
              <a:cs typeface="B Zar"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26" dur="2000" fill="hold"/>
                                        <p:tgtEl>
                                          <p:spTgt spid="3">
                                            <p:txEl>
                                              <p:pRg st="5" end="5"/>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83F7206-AF65-4F17-B7DB-28351F4FE2B8}"/>
              </a:ext>
            </a:extLst>
          </p:cNvPr>
          <p:cNvSpPr>
            <a:spLocks noGrp="1"/>
          </p:cNvSpPr>
          <p:nvPr>
            <p:ph type="subTitle" idx="1"/>
          </p:nvPr>
        </p:nvSpPr>
        <p:spPr>
          <a:xfrm>
            <a:off x="571500" y="285750"/>
            <a:ext cx="8062913" cy="6143625"/>
          </a:xfrm>
        </p:spPr>
        <p:txBody>
          <a:bodyPr/>
          <a:lstStyle/>
          <a:p>
            <a:pPr rtl="1" fontAlgn="auto">
              <a:spcAft>
                <a:spcPts val="0"/>
              </a:spcAft>
              <a:buFont typeface="Wingdings 2"/>
              <a:buNone/>
              <a:defRPr/>
            </a:pPr>
            <a:r>
              <a:rPr lang="ar-SA" sz="4000" b="1" dirty="0">
                <a:solidFill>
                  <a:srgbClr val="C00000"/>
                </a:solidFill>
                <a:cs typeface="B Zar" pitchFamily="2" charset="-78"/>
              </a:rPr>
              <a:t>چگونه اعتماد بنفس خود را افزايش دهيد</a:t>
            </a:r>
            <a:endParaRPr lang="en-US" sz="4000" b="1" dirty="0">
              <a:solidFill>
                <a:srgbClr val="C00000"/>
              </a:solidFill>
              <a:cs typeface="B Zar" pitchFamily="2" charset="-78"/>
            </a:endParaRPr>
          </a:p>
          <a:p>
            <a:pPr rtl="1" fontAlgn="auto">
              <a:spcAft>
                <a:spcPts val="0"/>
              </a:spcAft>
              <a:buFont typeface="Wingdings 2"/>
              <a:buNone/>
              <a:defRPr/>
            </a:pPr>
            <a:r>
              <a:rPr lang="ar-SA" sz="4000" dirty="0">
                <a:cs typeface="B Zar" pitchFamily="2" charset="-78"/>
              </a:rPr>
              <a:t>ـــــــــــــــــــــــــــــــــــــــــــــــــــــــــــــــ</a:t>
            </a:r>
            <a:endParaRPr lang="en-US" sz="4000" dirty="0">
              <a:cs typeface="B Zar" pitchFamily="2" charset="-78"/>
            </a:endParaRPr>
          </a:p>
          <a:p>
            <a:pP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آگاه باشيد كه ارزش شما به عنوان يك انسان بستگي به داشتن وزن ايده آل، زيركترين و باهوشتر بودن، مشهوربودن، محبوب تر بودن، سريع تر بودن، بالاترين نمره و يا رتبه را داشتن، شوخ طبع تر بودن، خوش لباس تر بودن، بهترين </a:t>
            </a:r>
            <a:endParaRPr lang="en-US" sz="4000" dirty="0">
              <a:cs typeface="B Zar" pitchFamily="2" charset="-78"/>
            </a:endParaRPr>
          </a:p>
          <a:p>
            <a:pPr rtl="1" fontAlgn="auto">
              <a:spcAft>
                <a:spcPts val="0"/>
              </a:spcAft>
              <a:buFont typeface="Wingdings 2"/>
              <a:buNone/>
              <a:defRPr/>
            </a:pPr>
            <a:r>
              <a:rPr lang="ar-SA" sz="4000" dirty="0">
                <a:cs typeface="B Zar" pitchFamily="2" charset="-78"/>
              </a:rPr>
              <a:t>خانه و ماشين را داشتن و بهترين دوستها را داشتن نبوده و تنها به خودتان بستگي دارد.</a:t>
            </a:r>
            <a:endParaRPr lang="en-US" sz="4000" dirty="0">
              <a:cs typeface="B Zar" pitchFamily="2" charset="-78"/>
            </a:endParaRPr>
          </a:p>
          <a:p>
            <a:pPr rtl="1" fontAlgn="auto">
              <a:spcAft>
                <a:spcPts val="0"/>
              </a:spcAft>
              <a:buFont typeface="Wingdings 2"/>
              <a:buNone/>
              <a:defRPr/>
            </a:pPr>
            <a:endParaRPr lang="en-US" sz="4000" dirty="0">
              <a:cs typeface="B Zar"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path" presetSubtype="0" accel="50000" decel="50000" fill="hold" grpId="0" nodeType="clickEffect">
                                  <p:stCondLst>
                                    <p:cond delay="0"/>
                                  </p:stCondLst>
                                  <p:childTnLst>
                                    <p:animMotion origin="layout" path="M 0 0  L 0.178 0  L 0.25 0.16133  L 0.072 0.16133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path" presetSubtype="0" accel="50000" decel="50000" fill="hold" grpId="0" nodeType="clickEffect">
                                  <p:stCondLst>
                                    <p:cond delay="0"/>
                                  </p:stCondLst>
                                  <p:childTnLst>
                                    <p:animMotion origin="layout" path="M 0 0  L 0.178 0  L 0.25 0.16133  L 0.072 0.16133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path" presetSubtype="0" accel="50000" decel="50000" fill="hold" grpId="0" nodeType="clickEffect">
                                  <p:stCondLst>
                                    <p:cond delay="0"/>
                                  </p:stCondLst>
                                  <p:childTnLst>
                                    <p:animMotion origin="layout" path="M 0 0  L 0.178 0  L 0.25 0.16133  L 0.072 0.16133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path" presetSubtype="0" accel="50000" decel="50000" fill="hold" grpId="0" nodeType="clickEffect">
                                  <p:stCondLst>
                                    <p:cond delay="0"/>
                                  </p:stCondLst>
                                  <p:childTnLst>
                                    <p:animMotion origin="layout" path="M 0 0  L 0.178 0  L 0.25 0.16133  L 0.072 0.16133  L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2C12002-AA86-481A-8BA1-BF8B6D5FA408}"/>
              </a:ext>
            </a:extLst>
          </p:cNvPr>
          <p:cNvSpPr>
            <a:spLocks noGrp="1"/>
          </p:cNvSpPr>
          <p:nvPr>
            <p:ph type="subTitle" idx="1"/>
          </p:nvPr>
        </p:nvSpPr>
        <p:spPr>
          <a:xfrm>
            <a:off x="571500" y="857250"/>
            <a:ext cx="8062913" cy="5572125"/>
          </a:xfrm>
        </p:spPr>
        <p:txBody>
          <a:bodyPr/>
          <a:lstStyle/>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توانايي ها، استعدادها و موفقيتهاي خود را جشن بگيريد.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خود را به خاطر اشتباهاتي كه مرتكب گشته ايد عفو كنيد.</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برروي نقاط ضعف خود تمركز نكنيد. هر انساني نقاط ضعف خاص خود را دارد. </a:t>
            </a:r>
            <a:endParaRPr lang="en-US" sz="4400" dirty="0">
              <a:cs typeface="B Zar" pitchFamily="2" charset="-78"/>
            </a:endParaRPr>
          </a:p>
          <a:p>
            <a:pPr algn="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با حقوق فردي خود آشنا شده و از آنها پيروي كنيد. </a:t>
            </a:r>
            <a:endParaRPr lang="en-US" sz="4400" dirty="0">
              <a:cs typeface="B Zar" pitchFamily="2" charset="-78"/>
            </a:endParaRPr>
          </a:p>
          <a:p>
            <a:pPr algn="r" rtl="1" fontAlgn="auto">
              <a:spcAft>
                <a:spcPts val="0"/>
              </a:spcAft>
              <a:buFont typeface="Wingdings 2"/>
              <a:buNone/>
              <a:defRPr/>
            </a:pPr>
            <a:endParaRPr lang="en-US" sz="4400" dirty="0">
              <a:cs typeface="B Zar" pitchFamily="2"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0 L -0.88055 -0.1375 L -0.07256 0.17407 L -0.81614 0.3118 L -0.00972 0.46018 L -0.76128 0.58935 L 0 0 Z " pathEditMode="relative" ptsTypes="AAAAAAA">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 0 L -0.88055 -0.1375 L -0.07256 0.17407 L -0.81614 0.3118 L -0.00972 0.46018 L -0.76128 0.58935 L 0 0 Z " pathEditMode="relative" ptsTypes="AAAAAAA">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0 0 L -0.88055 -0.1375 L -0.07256 0.17407 L -0.81614 0.3118 L -0.00972 0.46018 L -0.76128 0.58935 L 0 0 Z " pathEditMode="relative" ptsTypes="AAAAAAA">
                                      <p:cBhvr>
                                        <p:cTn id="14" dur="2000" fill="hold"/>
                                        <p:tgtEl>
                                          <p:spTgt spid="3">
                                            <p:txEl>
                                              <p:pRg st="2" end="2"/>
                                            </p:txEl>
                                          </p:spTgt>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0" presetClass="path" presetSubtype="0" accel="50000" decel="50000" fill="hold" grpId="0" nodeType="clickEffect">
                                  <p:stCondLst>
                                    <p:cond delay="0"/>
                                  </p:stCondLst>
                                  <p:childTnLst>
                                    <p:animMotion origin="layout" path="M 0 0 L -0.88055 -0.1375 L -0.07256 0.17407 L -0.81614 0.3118 L -0.00972 0.46018 L -0.76128 0.58935 L 0 0 Z " pathEditMode="relative" ptsTypes="AAAAAAA">
                                      <p:cBhvr>
                                        <p:cTn id="18"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00FC65-9F9C-4A99-AD91-08F541E08D9B}"/>
              </a:ext>
            </a:extLst>
          </p:cNvPr>
          <p:cNvSpPr>
            <a:spLocks noGrp="1"/>
          </p:cNvSpPr>
          <p:nvPr>
            <p:ph type="subTitle" idx="1"/>
          </p:nvPr>
        </p:nvSpPr>
        <p:spPr>
          <a:xfrm>
            <a:off x="571500" y="857250"/>
            <a:ext cx="8062913" cy="5572125"/>
          </a:xfrm>
        </p:spPr>
        <p:txBody>
          <a:bodyPr>
            <a:normAutofit/>
          </a:bodyPr>
          <a:lstStyle/>
          <a:p>
            <a:pPr rtl="1" fontAlgn="auto">
              <a:spcAft>
                <a:spcPts val="0"/>
              </a:spcAft>
              <a:buFont typeface="Wingdings 2"/>
              <a:buNone/>
              <a:defRPr/>
            </a:pPr>
            <a:r>
              <a:rPr lang="ar-SA" sz="4400" dirty="0">
                <a:solidFill>
                  <a:schemeClr val="tx1"/>
                </a:solidFill>
                <a:cs typeface="B Zar" pitchFamily="2" charset="-78"/>
              </a:rPr>
              <a:t>واقعیت آن است كه ما انسان ها دارای ضعف هایی هستیم ؛ به همین دلیل به سادگی نمی توانیم آنچه را دوست داریم انجام دهیم ؛ پس چه خوب است نقاط ضعف و قوت خود را بشناسیم و اهداف خود را بر پایه آنها تعیین كنیم . احساس ما در دستیابی به اهداف جسممان خیلی مهم است . </a:t>
            </a:r>
            <a:endParaRPr lang="en-US" sz="4400" dirty="0">
              <a:solidFill>
                <a:schemeClr val="tx1"/>
              </a:solidFill>
              <a:cs typeface="B Zar" pitchFamily="2" charset="-78"/>
            </a:endParaRPr>
          </a:p>
          <a:p>
            <a:pPr rtl="1" fontAlgn="auto">
              <a:spcAft>
                <a:spcPts val="0"/>
              </a:spcAft>
              <a:buFont typeface="Wingdings 2"/>
              <a:buNone/>
              <a:defRPr/>
            </a:pPr>
            <a:endParaRPr lang="en-US" sz="4400" dirty="0">
              <a:solidFill>
                <a:schemeClr val="tx1"/>
              </a:solidFill>
              <a:cs typeface="B Zar"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767E9FE-8FB6-4AC4-8F65-49856D7297C8}"/>
              </a:ext>
            </a:extLst>
          </p:cNvPr>
          <p:cNvSpPr>
            <a:spLocks noGrp="1"/>
          </p:cNvSpPr>
          <p:nvPr>
            <p:ph type="subTitle" idx="1"/>
          </p:nvPr>
        </p:nvSpPr>
        <p:spPr>
          <a:xfrm>
            <a:off x="571500" y="857250"/>
            <a:ext cx="8062913" cy="5572125"/>
          </a:xfrm>
        </p:spPr>
        <p:txBody>
          <a:bodyPr>
            <a:normAutofit lnSpcReduction="10000"/>
          </a:bodyPr>
          <a:lstStyle/>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از تحقير و سرزنش خود دوري كرده و مثبت انديشي را فرا گيريد.</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خود را بر اساس يك سري استانداردهاي منطقي و دور از دسترس مورد قضاوت قرار ندهيد.</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ياد بگيريد كه شما يك انسان منحصر بفرد بوده و تنها خود شما مسئول تصميم گيريهاي زندگيتان مي باشيد.</a:t>
            </a:r>
            <a:endParaRPr lang="en-US" sz="4400" dirty="0">
              <a:cs typeface="B Zar" pitchFamily="2" charset="-78"/>
            </a:endParaRPr>
          </a:p>
          <a:p>
            <a:pPr rtl="1" fontAlgn="auto">
              <a:spcAft>
                <a:spcPts val="0"/>
              </a:spcAft>
              <a:buFont typeface="Wingdings 2"/>
              <a:buNone/>
              <a:defRPr/>
            </a:pPr>
            <a:endParaRPr lang="en-US" sz="4400" dirty="0">
              <a:cs typeface="B Zar" pitchFamily="2"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0 C -0.42378 -0.08241 -0.84739 -0.16459 -0.83715 -0.11412 C -0.82691 -0.06366 0.06563 0.21875 0.06129 0.30324 C 0.05695 0.38773 -0.86267 0.32083 -0.86302 0.39352 C -0.86336 0.4662 -0.08298 0.80648 0.05955 0.73981 C 0.20209 0.67314 0.00313 0.11782 -0.00816 -0.00648 " pathEditMode="relative" ptsTypes="aaaaaA">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 0 C -0.42378 -0.08241 -0.84739 -0.16459 -0.83715 -0.11412 C -0.82691 -0.06366 0.06563 0.21875 0.06129 0.30324 C 0.05695 0.38773 -0.86267 0.32083 -0.86302 0.39352 C -0.86336 0.4662 -0.08298 0.80648 0.05955 0.73981 C 0.20209 0.67314 0.00313 0.11782 -0.00816 -0.00648 " pathEditMode="relative" ptsTypes="aaaaaA">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0 0 C -0.42378 -0.08241 -0.84739 -0.16459 -0.83715 -0.11412 C -0.82691 -0.06366 0.06563 0.21875 0.06129 0.30324 C 0.05695 0.38773 -0.86267 0.32083 -0.86302 0.39352 C -0.86336 0.4662 -0.08298 0.80648 0.05955 0.73981 C 0.20209 0.67314 0.00313 0.11782 -0.00816 -0.00648 " pathEditMode="relative" ptsTypes="aaaaaA">
                                      <p:cBhvr>
                                        <p:cTn id="14"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BFA058E-FBBC-4289-93F7-73935CDF51EA}"/>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بياموزيد كه با پشتكار و سماجت قادر خواهيد بود به موفقيت دست يابيد.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بياموزيد كه شما نيازي به تلاش بي وقفه براي كامل گشتن نداريد.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خودتان تعيين كننده مفهوم موفقيت باشيد. </a:t>
            </a:r>
            <a:endParaRPr lang="en-US" sz="4800" dirty="0">
              <a:cs typeface="B Zar" pitchFamily="2" charset="-78"/>
            </a:endParaRPr>
          </a:p>
          <a:p>
            <a:pPr rtl="1" fontAlgn="auto">
              <a:spcAft>
                <a:spcPts val="0"/>
              </a:spcAft>
              <a:buFont typeface="Wingdings 2"/>
              <a:buNone/>
              <a:defRPr/>
            </a:pPr>
            <a:r>
              <a:rPr lang="en-US" sz="4800" dirty="0">
                <a:cs typeface="B Zar" pitchFamily="2" charset="-78"/>
              </a:rPr>
              <a:t> </a:t>
            </a:r>
          </a:p>
          <a:p>
            <a:pPr rtl="1" fontAlgn="auto">
              <a:spcAft>
                <a:spcPts val="0"/>
              </a:spcAft>
              <a:buFont typeface="Wingdings 2"/>
              <a:buNone/>
              <a:defRPr/>
            </a:pPr>
            <a:r>
              <a:rPr lang="en-US" sz="4800" dirty="0">
                <a:cs typeface="B Zar" pitchFamily="2" charset="-78"/>
              </a:rPr>
              <a:t> </a:t>
            </a:r>
          </a:p>
          <a:p>
            <a:pPr rtl="1" fontAlgn="auto">
              <a:spcAft>
                <a:spcPts val="0"/>
              </a:spcAft>
              <a:buFont typeface="Wingdings 2"/>
              <a:buNone/>
              <a:defRPr/>
            </a:pPr>
            <a:endParaRPr lang="en-US" sz="4800" dirty="0">
              <a:cs typeface="B Zar"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8" dur="2000" fill="hold"/>
                                        <p:tgtEl>
                                          <p:spTgt spid="3">
                                            <p:txEl>
                                              <p:pRg st="3" end="3"/>
                                            </p:txEl>
                                          </p:spTgt>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22" dur="2000" fill="hold"/>
                                        <p:tgtEl>
                                          <p:spTgt spid="3">
                                            <p:txEl>
                                              <p:pRg st="4" end="4"/>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B29BCDF-9D24-4FC8-906B-C987C7F17200}"/>
              </a:ext>
            </a:extLst>
          </p:cNvPr>
          <p:cNvSpPr>
            <a:spLocks noGrp="1"/>
          </p:cNvSpPr>
          <p:nvPr>
            <p:ph type="subTitle" idx="1"/>
          </p:nvPr>
        </p:nvSpPr>
        <p:spPr>
          <a:xfrm>
            <a:off x="571500" y="214313"/>
            <a:ext cx="8062913" cy="6215062"/>
          </a:xfrm>
        </p:spPr>
        <p:txBody>
          <a:bodyPr/>
          <a:lstStyle/>
          <a:p>
            <a:pPr rtl="1" fontAlgn="auto">
              <a:spcAft>
                <a:spcPts val="0"/>
              </a:spcAft>
              <a:buFont typeface="Wingdings 2"/>
              <a:buNone/>
              <a:defRPr/>
            </a:pPr>
            <a:r>
              <a:rPr lang="en-US" sz="4000" dirty="0">
                <a:cs typeface="B Zar" pitchFamily="2" charset="-78"/>
              </a:rPr>
              <a:t> </a:t>
            </a:r>
            <a:r>
              <a:rPr lang="ar-SA" sz="4000" dirty="0">
                <a:solidFill>
                  <a:srgbClr val="C00000"/>
                </a:solidFill>
                <a:cs typeface="B Zar" pitchFamily="2" charset="-78"/>
              </a:rPr>
              <a:t>* </a:t>
            </a:r>
            <a:r>
              <a:rPr lang="ar-SA" sz="4000" dirty="0">
                <a:cs typeface="B Zar" pitchFamily="2" charset="-78"/>
              </a:rPr>
              <a:t>هنگامی كه برای اولین بار با كسی ملاقات می كنید در چشم هایش نگاه كنید ، نامتان را به وضوح بگویید و محكم با او دست بدهید. </a:t>
            </a:r>
            <a:endParaRPr lang="en-US" sz="4000" dirty="0">
              <a:cs typeface="B Zar" pitchFamily="2" charset="-78"/>
            </a:endParaRPr>
          </a:p>
          <a:p>
            <a:pP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طریقه بر زبان آوردن نامتان هنگام معرفی خود به دیگران معیاری است برای سنجش این كه چقدر خودتان را دوست دارید و به خود احترام می گذارید. </a:t>
            </a:r>
            <a:endParaRPr lang="en-US" sz="4000" dirty="0">
              <a:cs typeface="B Zar" pitchFamily="2" charset="-78"/>
            </a:endParaRPr>
          </a:p>
          <a:p>
            <a:pP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هر كجا كه می روید پیش فرضتان این باشد كه موفق می شوید و انتظار داشته باشید كه مورد محبت و توجه دیگران قرار گیرید. </a:t>
            </a:r>
            <a:endParaRPr lang="en-US" sz="4000" dirty="0">
              <a:cs typeface="B Zar" pitchFamily="2" charset="-78"/>
            </a:endParaRPr>
          </a:p>
          <a:p>
            <a:pPr rtl="1" fontAlgn="auto">
              <a:spcAft>
                <a:spcPts val="0"/>
              </a:spcAft>
              <a:buFont typeface="Wingdings 2"/>
              <a:buNone/>
              <a:defRPr/>
            </a:pPr>
            <a:endParaRPr lang="en-US" sz="4000" dirty="0">
              <a:cs typeface="B Zar" pitchFamily="2" charset="-78"/>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0 C -0.01788 -0.03148 -0.04704 -0.04814 -0.0743 -0.06018 C -0.10069 -0.07199 -0.12534 -0.08449 -0.15329 -0.08819 C -0.21458 -0.0875 -0.27586 -0.08796 -0.33715 -0.08587 C -0.34687 -0.08564 -0.36823 -0.06921 -0.37916 -0.06458 C -0.38559 -0.0574 -0.39184 -0.05347 -0.39843 -0.04722 C -0.41059 -0.03541 -0.41927 -0.01967 -0.42586 -0.00208 C -0.42968 0.02362 -0.43888 0.04769 -0.44357 0.07315 C -0.44253 0.09051 -0.4427 0.10764 -0.43559 0.12269 C -0.43107 0.13241 -0.42239 0.14723 -0.41458 0.15278 C -0.40486 0.15996 -0.38177 0.1632 -0.37274 0.16343 C -0.33246 0.16413 -0.29201 0.16505 -0.25173 0.16575 C -0.24861 0.17686 -0.24895 0.18866 -0.24687 0.2 C -0.24757 0.21366 -0.24531 0.22871 -0.25 0.24098 C -0.26145 0.27084 -0.2901 0.28241 -0.31302 0.2882 C -0.37152 0.2875 -0.4302 0.2875 -0.48871 0.28612 C -0.5118 0.28565 -0.53333 0.27408 -0.55486 0.26459 C -0.56406 0.26042 -0.58229 0.25163 -0.58229 0.25163 C -0.59027 0.24098 -0.60034 0.23426 -0.60972 0.22593 C -0.61684 0.21968 -0.62152 0.21181 -0.62916 0.20649 C -0.6342 0.19607 -0.64062 0.18681 -0.64531 0.17639 C -0.65156 0.16227 -0.65902 0.14815 -0.66458 0.13334 C -0.66579 0.12987 -0.66632 0.12593 -0.66788 0.12269 C -0.66909 0.12014 -0.67135 0.11852 -0.67274 0.11621 C -0.67743 0.10857 -0.68038 0.09954 -0.68559 0.0926 C -0.6875 0.09005 -0.68958 0.08774 -0.69201 0.08612 C -0.69513 0.08403 -0.70173 0.08172 -0.70173 0.08172 C -0.70659 0.08311 -0.71163 0.08334 -0.71614 0.08612 C -0.71788 0.08727 -0.71788 0.09098 -0.71944 0.0926 C -0.72083 0.09399 -0.72274 0.09399 -0.7243 0.09468 C -0.72777 0.10926 -0.72309 0.0919 -0.73229 0.11413 C -0.73663 0.12477 -0.73854 0.13727 -0.74201 0.14838 C -0.74496 0.16829 -0.74791 0.18588 -0.75 0.20649 C -0.74948 0.2294 -0.75017 0.25232 -0.74843 0.27524 C -0.74704 0.29422 -0.73767 0.31065 -0.73402 0.32917 C -0.72986 0.35047 -0.72343 0.36875 -0.71788 0.38936 C -0.70989 0.41852 -0.70312 0.44862 -0.69045 0.47524 C -0.68663 0.48311 -0.68333 0.49144 -0.67916 0.49908 C -0.67517 0.50649 -0.66996 0.51274 -0.66614 0.52038 C -0.62777 0.59723 -0.68923 0.48658 -0.64357 0.56991 C -0.62066 0.61181 -0.64149 0.57269 -0.61614 0.60857 C -0.6052 0.62408 -0.59722 0.64514 -0.58402 0.65811 C -0.57951 0.6625 -0.57413 0.66459 -0.56944 0.66875 C -0.55416 0.68218 -0.53993 0.70024 -0.52274 0.70973 C -0.51319 0.71482 -0.50312 0.7176 -0.49357 0.72269 C -0.39253 0.71621 -0.39774 0.72014 -0.34045 0.70764 C -0.3302 0.69399 -0.34201 0.70857 -0.32586 0.69468 C -0.31875 0.68866 -0.3118 0.68149 -0.30486 0.67524 C -0.30382 0.67315 -0.30312 0.67061 -0.30173 0.66875 C -0.30034 0.6669 -0.29809 0.66644 -0.29687 0.66459 C -0.29305 0.65857 -0.29201 0.64838 -0.29045 0.64098 C -0.29114 0.6125 -0.29045 0.57616 -0.29531 0.5463 C -0.29704 0.53588 -0.30225 0.52639 -0.30486 0.51621 C -0.30729 0.50649 -0.30781 0.49746 -0.31128 0.4882 C -0.31284 0.47894 -0.31527 0.46899 -0.31788 0.46019 C -0.31961 0.45487 -0.32257 0.45047 -0.3243 0.44514 C -0.32708 0.43658 -0.32743 0.42801 -0.33073 0.41945 C -0.33125 0.41667 -0.33229 0.40788 -0.33229 0.41088 C -0.33229 0.41459 -0.33142 0.41806 -0.33073 0.42153 C -0.325 0.44908 -0.33003 0.42223 -0.3243 0.44306 C -0.31493 0.47686 -0.30989 0.51135 -0.29843 0.54422 C -0.28645 0.57825 -0.2684 0.60718 -0.25329 0.63866 C -0.23454 0.67778 -0.21441 0.72547 -0.18229 0.74838 C -0.17118 0.75649 -0.15885 0.7625 -0.14687 0.76783 C -0.08715 0.76413 -0.00763 0.77153 0.04028 0.70764 C 0.06355 0.67663 0.07518 0.64746 0.08542 0.60649 C 0.08959 0.58982 0.09827 0.55695 0.09827 0.55695 C 0.09671 0.52616 0.09636 0.49514 0.09341 0.46459 C 0.09254 0.45625 0.08889 0.44885 0.08698 0.44098 C 0.0816 0.41852 0.07691 0.39028 0.06771 0.36991 C 0.06007 0.35325 0.05035 0.33866 0.04184 0.32269 C 0.0283 0.29746 0.01806 0.28843 -0.00329 0.27107 C -0.00798 0.26713 -0.01232 0.26158 -0.01788 0.26019 C -0.02569 0.25811 -0.03888 0.2551 -0.04687 0.25163 C -0.05069 0.24977 -0.05399 0.24561 -0.05816 0.24514 C -0.0743 0.24329 -0.09045 0.24514 -0.10659 0.24514 C -0.09878 0.23843 -0.08958 0.23612 -0.08073 0.23241 C -0.07291 0.22917 -0.06562 0.22385 -0.05816 0.21945 C -0.04982 0.21459 -0.05191 0.21459 -0.04357 0.20649 C -0.03524 0.19838 -0.02413 0.19213 -0.01788 0.18079 C -0.01076 0.16806 -0.01857 0.1757 -0.01128 0.16135 C -0.00954 0.15811 -0.00677 0.15602 -0.00486 0.15278 C 0.00035 0.14399 0.00052 0.13982 0.00313 0.12917 C 0.00521 0.11158 0.01007 0.09352 0.01598 0.07755 C 0.02032 0.03959 0.02726 -0.00532 0.01129 -0.03865 C 0.00973 -0.04837 0.00782 -0.05972 0.00157 -0.06666 C -0.00069 -0.06921 -0.00399 -0.06921 -0.00659 -0.07083 L -0.00816 0.00649 " pathEditMode="relative" ptsTypes="ffffffffffffffffffffffffffffffffffffffffffffffffffffffffffffffffffffffffffffffffffffffAA">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 0 C -0.01788 -0.03148 -0.04704 -0.04814 -0.0743 -0.06018 C -0.10069 -0.07199 -0.12534 -0.08449 -0.15329 -0.08819 C -0.21458 -0.0875 -0.27586 -0.08796 -0.33715 -0.08587 C -0.34687 -0.08564 -0.36823 -0.06921 -0.37916 -0.06458 C -0.38559 -0.0574 -0.39184 -0.05347 -0.39843 -0.04722 C -0.41059 -0.03541 -0.41927 -0.01967 -0.42586 -0.00208 C -0.42968 0.02362 -0.43888 0.04769 -0.44357 0.07315 C -0.44253 0.09051 -0.4427 0.10764 -0.43559 0.12269 C -0.43107 0.13241 -0.42239 0.14723 -0.41458 0.15278 C -0.40486 0.15996 -0.38177 0.1632 -0.37274 0.16343 C -0.33246 0.16413 -0.29201 0.16505 -0.25173 0.16575 C -0.24861 0.17686 -0.24895 0.18866 -0.24687 0.2 C -0.24757 0.21366 -0.24531 0.22871 -0.25 0.24098 C -0.26145 0.27084 -0.2901 0.28241 -0.31302 0.2882 C -0.37152 0.2875 -0.4302 0.2875 -0.48871 0.28612 C -0.5118 0.28565 -0.53333 0.27408 -0.55486 0.26459 C -0.56406 0.26042 -0.58229 0.25163 -0.58229 0.25163 C -0.59027 0.24098 -0.60034 0.23426 -0.60972 0.22593 C -0.61684 0.21968 -0.62152 0.21181 -0.62916 0.20649 C -0.6342 0.19607 -0.64062 0.18681 -0.64531 0.17639 C -0.65156 0.16227 -0.65902 0.14815 -0.66458 0.13334 C -0.66579 0.12987 -0.66632 0.12593 -0.66788 0.12269 C -0.66909 0.12014 -0.67135 0.11852 -0.67274 0.11621 C -0.67743 0.10857 -0.68038 0.09954 -0.68559 0.0926 C -0.6875 0.09005 -0.68958 0.08774 -0.69201 0.08612 C -0.69513 0.08403 -0.70173 0.08172 -0.70173 0.08172 C -0.70659 0.08311 -0.71163 0.08334 -0.71614 0.08612 C -0.71788 0.08727 -0.71788 0.09098 -0.71944 0.0926 C -0.72083 0.09399 -0.72274 0.09399 -0.7243 0.09468 C -0.72777 0.10926 -0.72309 0.0919 -0.73229 0.11413 C -0.73663 0.12477 -0.73854 0.13727 -0.74201 0.14838 C -0.74496 0.16829 -0.74791 0.18588 -0.75 0.20649 C -0.74948 0.2294 -0.75017 0.25232 -0.74843 0.27524 C -0.74704 0.29422 -0.73767 0.31065 -0.73402 0.32917 C -0.72986 0.35047 -0.72343 0.36875 -0.71788 0.38936 C -0.70989 0.41852 -0.70312 0.44862 -0.69045 0.47524 C -0.68663 0.48311 -0.68333 0.49144 -0.67916 0.49908 C -0.67517 0.50649 -0.66996 0.51274 -0.66614 0.52038 C -0.62777 0.59723 -0.68923 0.48658 -0.64357 0.56991 C -0.62066 0.61181 -0.64149 0.57269 -0.61614 0.60857 C -0.6052 0.62408 -0.59722 0.64514 -0.58402 0.65811 C -0.57951 0.6625 -0.57413 0.66459 -0.56944 0.66875 C -0.55416 0.68218 -0.53993 0.70024 -0.52274 0.70973 C -0.51319 0.71482 -0.50312 0.7176 -0.49357 0.72269 C -0.39253 0.71621 -0.39774 0.72014 -0.34045 0.70764 C -0.3302 0.69399 -0.34201 0.70857 -0.32586 0.69468 C -0.31875 0.68866 -0.3118 0.68149 -0.30486 0.67524 C -0.30382 0.67315 -0.30312 0.67061 -0.30173 0.66875 C -0.30034 0.6669 -0.29809 0.66644 -0.29687 0.66459 C -0.29305 0.65857 -0.29201 0.64838 -0.29045 0.64098 C -0.29114 0.6125 -0.29045 0.57616 -0.29531 0.5463 C -0.29704 0.53588 -0.30225 0.52639 -0.30486 0.51621 C -0.30729 0.50649 -0.30781 0.49746 -0.31128 0.4882 C -0.31284 0.47894 -0.31527 0.46899 -0.31788 0.46019 C -0.31961 0.45487 -0.32257 0.45047 -0.3243 0.44514 C -0.32708 0.43658 -0.32743 0.42801 -0.33073 0.41945 C -0.33125 0.41667 -0.33229 0.40788 -0.33229 0.41088 C -0.33229 0.41459 -0.33142 0.41806 -0.33073 0.42153 C -0.325 0.44908 -0.33003 0.42223 -0.3243 0.44306 C -0.31493 0.47686 -0.30989 0.51135 -0.29843 0.54422 C -0.28645 0.57825 -0.2684 0.60718 -0.25329 0.63866 C -0.23454 0.67778 -0.21441 0.72547 -0.18229 0.74838 C -0.17118 0.75649 -0.15885 0.7625 -0.14687 0.76783 C -0.08715 0.76413 -0.00763 0.77153 0.04028 0.70764 C 0.06355 0.67663 0.07518 0.64746 0.08542 0.60649 C 0.08959 0.58982 0.09827 0.55695 0.09827 0.55695 C 0.09671 0.52616 0.09636 0.49514 0.09341 0.46459 C 0.09254 0.45625 0.08889 0.44885 0.08698 0.44098 C 0.0816 0.41852 0.07691 0.39028 0.06771 0.36991 C 0.06007 0.35325 0.05035 0.33866 0.04184 0.32269 C 0.0283 0.29746 0.01806 0.28843 -0.00329 0.27107 C -0.00798 0.26713 -0.01232 0.26158 -0.01788 0.26019 C -0.02569 0.25811 -0.03888 0.2551 -0.04687 0.25163 C -0.05069 0.24977 -0.05399 0.24561 -0.05816 0.24514 C -0.0743 0.24329 -0.09045 0.24514 -0.10659 0.24514 C -0.09878 0.23843 -0.08958 0.23612 -0.08073 0.23241 C -0.07291 0.22917 -0.06562 0.22385 -0.05816 0.21945 C -0.04982 0.21459 -0.05191 0.21459 -0.04357 0.20649 C -0.03524 0.19838 -0.02413 0.19213 -0.01788 0.18079 C -0.01076 0.16806 -0.01857 0.1757 -0.01128 0.16135 C -0.00954 0.15811 -0.00677 0.15602 -0.00486 0.15278 C 0.00035 0.14399 0.00052 0.13982 0.00313 0.12917 C 0.00521 0.11158 0.01007 0.09352 0.01598 0.07755 C 0.02032 0.03959 0.02726 -0.00532 0.01129 -0.03865 C 0.00973 -0.04837 0.00782 -0.05972 0.00157 -0.06666 C -0.00069 -0.06921 -0.00399 -0.06921 -0.00659 -0.07083 L -0.00816 0.00649 " pathEditMode="relative" ptsTypes="ffffffffffffffffffffffffffffffffffffffffffffffffffffffffffffffffffffffffffffffffffffffAA">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0 0 C -0.01788 -0.03148 -0.04704 -0.04814 -0.0743 -0.06018 C -0.10069 -0.07199 -0.12534 -0.08449 -0.15329 -0.08819 C -0.21458 -0.0875 -0.27586 -0.08796 -0.33715 -0.08587 C -0.34687 -0.08564 -0.36823 -0.06921 -0.37916 -0.06458 C -0.38559 -0.0574 -0.39184 -0.05347 -0.39843 -0.04722 C -0.41059 -0.03541 -0.41927 -0.01967 -0.42586 -0.00208 C -0.42968 0.02362 -0.43888 0.04769 -0.44357 0.07315 C -0.44253 0.09051 -0.4427 0.10764 -0.43559 0.12269 C -0.43107 0.13241 -0.42239 0.14723 -0.41458 0.15278 C -0.40486 0.15996 -0.38177 0.1632 -0.37274 0.16343 C -0.33246 0.16413 -0.29201 0.16505 -0.25173 0.16575 C -0.24861 0.17686 -0.24895 0.18866 -0.24687 0.2 C -0.24757 0.21366 -0.24531 0.22871 -0.25 0.24098 C -0.26145 0.27084 -0.2901 0.28241 -0.31302 0.2882 C -0.37152 0.2875 -0.4302 0.2875 -0.48871 0.28612 C -0.5118 0.28565 -0.53333 0.27408 -0.55486 0.26459 C -0.56406 0.26042 -0.58229 0.25163 -0.58229 0.25163 C -0.59027 0.24098 -0.60034 0.23426 -0.60972 0.22593 C -0.61684 0.21968 -0.62152 0.21181 -0.62916 0.20649 C -0.6342 0.19607 -0.64062 0.18681 -0.64531 0.17639 C -0.65156 0.16227 -0.65902 0.14815 -0.66458 0.13334 C -0.66579 0.12987 -0.66632 0.12593 -0.66788 0.12269 C -0.66909 0.12014 -0.67135 0.11852 -0.67274 0.11621 C -0.67743 0.10857 -0.68038 0.09954 -0.68559 0.0926 C -0.6875 0.09005 -0.68958 0.08774 -0.69201 0.08612 C -0.69513 0.08403 -0.70173 0.08172 -0.70173 0.08172 C -0.70659 0.08311 -0.71163 0.08334 -0.71614 0.08612 C -0.71788 0.08727 -0.71788 0.09098 -0.71944 0.0926 C -0.72083 0.09399 -0.72274 0.09399 -0.7243 0.09468 C -0.72777 0.10926 -0.72309 0.0919 -0.73229 0.11413 C -0.73663 0.12477 -0.73854 0.13727 -0.74201 0.14838 C -0.74496 0.16829 -0.74791 0.18588 -0.75 0.20649 C -0.74948 0.2294 -0.75017 0.25232 -0.74843 0.27524 C -0.74704 0.29422 -0.73767 0.31065 -0.73402 0.32917 C -0.72986 0.35047 -0.72343 0.36875 -0.71788 0.38936 C -0.70989 0.41852 -0.70312 0.44862 -0.69045 0.47524 C -0.68663 0.48311 -0.68333 0.49144 -0.67916 0.49908 C -0.67517 0.50649 -0.66996 0.51274 -0.66614 0.52038 C -0.62777 0.59723 -0.68923 0.48658 -0.64357 0.56991 C -0.62066 0.61181 -0.64149 0.57269 -0.61614 0.60857 C -0.6052 0.62408 -0.59722 0.64514 -0.58402 0.65811 C -0.57951 0.6625 -0.57413 0.66459 -0.56944 0.66875 C -0.55416 0.68218 -0.53993 0.70024 -0.52274 0.70973 C -0.51319 0.71482 -0.50312 0.7176 -0.49357 0.72269 C -0.39253 0.71621 -0.39774 0.72014 -0.34045 0.70764 C -0.3302 0.69399 -0.34201 0.70857 -0.32586 0.69468 C -0.31875 0.68866 -0.3118 0.68149 -0.30486 0.67524 C -0.30382 0.67315 -0.30312 0.67061 -0.30173 0.66875 C -0.30034 0.6669 -0.29809 0.66644 -0.29687 0.66459 C -0.29305 0.65857 -0.29201 0.64838 -0.29045 0.64098 C -0.29114 0.6125 -0.29045 0.57616 -0.29531 0.5463 C -0.29704 0.53588 -0.30225 0.52639 -0.30486 0.51621 C -0.30729 0.50649 -0.30781 0.49746 -0.31128 0.4882 C -0.31284 0.47894 -0.31527 0.46899 -0.31788 0.46019 C -0.31961 0.45487 -0.32257 0.45047 -0.3243 0.44514 C -0.32708 0.43658 -0.32743 0.42801 -0.33073 0.41945 C -0.33125 0.41667 -0.33229 0.40788 -0.33229 0.41088 C -0.33229 0.41459 -0.33142 0.41806 -0.33073 0.42153 C -0.325 0.44908 -0.33003 0.42223 -0.3243 0.44306 C -0.31493 0.47686 -0.30989 0.51135 -0.29843 0.54422 C -0.28645 0.57825 -0.2684 0.60718 -0.25329 0.63866 C -0.23454 0.67778 -0.21441 0.72547 -0.18229 0.74838 C -0.17118 0.75649 -0.15885 0.7625 -0.14687 0.76783 C -0.08715 0.76413 -0.00763 0.77153 0.04028 0.70764 C 0.06355 0.67663 0.07518 0.64746 0.08542 0.60649 C 0.08959 0.58982 0.09827 0.55695 0.09827 0.55695 C 0.09671 0.52616 0.09636 0.49514 0.09341 0.46459 C 0.09254 0.45625 0.08889 0.44885 0.08698 0.44098 C 0.0816 0.41852 0.07691 0.39028 0.06771 0.36991 C 0.06007 0.35325 0.05035 0.33866 0.04184 0.32269 C 0.0283 0.29746 0.01806 0.28843 -0.00329 0.27107 C -0.00798 0.26713 -0.01232 0.26158 -0.01788 0.26019 C -0.02569 0.25811 -0.03888 0.2551 -0.04687 0.25163 C -0.05069 0.24977 -0.05399 0.24561 -0.05816 0.24514 C -0.0743 0.24329 -0.09045 0.24514 -0.10659 0.24514 C -0.09878 0.23843 -0.08958 0.23612 -0.08073 0.23241 C -0.07291 0.22917 -0.06562 0.22385 -0.05816 0.21945 C -0.04982 0.21459 -0.05191 0.21459 -0.04357 0.20649 C -0.03524 0.19838 -0.02413 0.19213 -0.01788 0.18079 C -0.01076 0.16806 -0.01857 0.1757 -0.01128 0.16135 C -0.00954 0.15811 -0.00677 0.15602 -0.00486 0.15278 C 0.00035 0.14399 0.00052 0.13982 0.00313 0.12917 C 0.00521 0.11158 0.01007 0.09352 0.01598 0.07755 C 0.02032 0.03959 0.02726 -0.00532 0.01129 -0.03865 C 0.00973 -0.04837 0.00782 -0.05972 0.00157 -0.06666 C -0.00069 -0.06921 -0.00399 -0.06921 -0.00659 -0.07083 L -0.00816 0.00649 " pathEditMode="relative" ptsTypes="ffffffffffffffffffffffffffffffffffffffffffffffffffffffffffffffffffffffffffffffffffffffAA">
                                      <p:cBhvr>
                                        <p:cTn id="14"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34277F-77F7-4E3E-83EF-6DEAF16426C1}"/>
              </a:ext>
            </a:extLst>
          </p:cNvPr>
          <p:cNvSpPr>
            <a:spLocks noGrp="1"/>
          </p:cNvSpPr>
          <p:nvPr>
            <p:ph type="subTitle" idx="1"/>
          </p:nvPr>
        </p:nvSpPr>
        <p:spPr>
          <a:xfrm>
            <a:off x="571500" y="214313"/>
            <a:ext cx="8062913" cy="6215062"/>
          </a:xfrm>
        </p:spPr>
        <p:txBody>
          <a:bodyPr/>
          <a:lstStyle/>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شما بزرگ ترین معجزه طبیعت هستید و هرگز نه در گذشته و نه در آینده نظیر شما نبوده و نخواهد بود.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لازم نیست كه كسی غیر از خودتان باشید. فقط كافی است از كسی كه قبلاً بوده اید بهتر باشید.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زندگی را با واژه های خودتان تعریف كنید و همیشه مثل بهترین كسی كه می توانید باشید زندگی كنید. </a:t>
            </a:r>
            <a:endParaRPr lang="en-US" sz="4400" dirty="0">
              <a:cs typeface="B Zar" pitchFamily="2" charset="-78"/>
            </a:endParaRPr>
          </a:p>
          <a:p>
            <a:pPr rtl="1" fontAlgn="auto">
              <a:spcAft>
                <a:spcPts val="0"/>
              </a:spcAft>
              <a:buFont typeface="Wingdings 2"/>
              <a:buNone/>
              <a:defRPr/>
            </a:pPr>
            <a:endParaRPr lang="en-US" sz="4400" dirty="0">
              <a:cs typeface="B Zar" pitchFamily="2" charset="-78"/>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0 0 C 0.00469 0.01227 0.00833 0.02569 0.01128 0.03866 C 0.00972 0.05 0.01163 0.05463 0.0033 0.0581 C 0.00035 0.06412 -0.00521 0.0794 -0.01129 0.0838 C -0.01406 0.08611 -0.01754 0.08681 -0.02101 0.08819 C -0.02257 0.08889 -0.0257 0.09028 -0.0257 0.09028 C -0.03524 0.09907 -0.04983 0.10069 -0.06111 0.10324 C -0.09045 0.10208 -0.11511 0.10417 -0.14184 0.09259 C -0.15903 0.09329 -0.17622 0.09352 -0.1934 0.09468 C -0.19896 0.09514 -0.20434 0.09907 -0.20955 0.10116 C -0.2191 0.10486 -0.22656 0.10625 -0.23698 0.10764 C -0.24479 0.11088 -0.24809 0.12384 -0.25799 0.12685 C -0.33143 0.14954 -0.39445 0.13218 -0.48073 0.13333 C -0.51597 0.1338 -0.55156 0.13472 -0.58698 0.13542 C -0.58264 0.14398 -0.5809 0.15486 -0.57413 0.16134 C -0.57188 0.16366 -0.56597 0.1662 -0.56285 0.16782 C -0.55643 0.17662 -0.54601 0.18079 -0.53698 0.18495 C -0.52205 0.19167 -0.50747 0.2 -0.49184 0.2044 C -0.48334 0.21157 -0.475 0.21157 -0.46597 0.21944 C -0.46059 0.22407 -0.45747 0.22963 -0.45139 0.23218 C -0.44271 0.24421 -0.43056 0.25393 -0.42084 0.26458 C -0.41476 0.2713 -0.41649 0.26597 -0.41129 0.27523 C -0.39983 0.29468 -0.39063 0.31643 -0.37882 0.33542 C -0.37604 0.34722 -0.36893 0.35509 -0.36441 0.36551 C -0.3533 0.39143 -0.34063 0.41458 -0.32726 0.43866 C -0.32031 0.45139 -0.31476 0.46643 -0.30625 0.47731 C -0.30018 0.49838 -0.28837 0.51042 -0.27743 0.52685 C -0.27465 0.53102 -0.27153 0.53518 -0.26927 0.53981 C -0.26771 0.54306 -0.26771 0.54745 -0.26597 0.55046 C -0.26441 0.55324 -0.26163 0.55463 -0.25955 0.55694 C -0.25729 0.55972 -0.25504 0.56227 -0.25313 0.56551 C -0.24844 0.57384 -0.24653 0.58426 -0.2434 0.59352 C -0.24063 0.60185 -0.23472 0.61435 -0.23056 0.62153 C -0.21684 0.64583 -0.20504 0.67199 -0.19184 0.69676 C -0.1842 0.71111 -0.17518 0.72477 -0.16754 0.73981 C -0.16424 0.7537 -0.14983 0.77593 -0.1434 0.78935 C -0.14132 0.79375 -0.13906 0.79792 -0.13698 0.80208 C -0.13611 0.80417 -0.13368 0.80856 -0.13368 0.80856 C -0.13195 0.81574 -0.12917 0.82083 -0.12726 0.82801 C -0.12066 0.79143 -0.10938 0.75671 -0.10139 0.72037 C -0.09965 0.71204 -0.09549 0.70486 -0.0934 0.69676 C -0.08941 0.68056 -0.08368 0.64722 -0.08368 0.64722 C -0.08247 0.62963 -0.07622 0.61319 -0.07587 0.5956 C -0.07292 0.4831 -0.07344 0.3706 -0.0724 0.2581 C -0.06945 0.27222 -0.0684 0.2875 -0.06459 0.30116 C -0.05886 0.32083 -0.05278 0.34097 -0.04827 0.36134 C -0.04219 0.38866 -0.04827 0.37292 -0.04011 0.4 C -0.03056 0.43218 -0.02118 0.46389 -0.01285 0.49676 C -0.00035 0.54699 0.01059 0.59838 0.02587 0.64722 C 0.02795 0.66273 0.03073 0.68009 0.03559 0.69468 C 0.0375 0.70046 0.04045 0.70579 0.04201 0.71181 C 0.04531 0.72431 0.04566 0.73657 0.05017 0.74838 C 0.03455 0.81343 0.04357 0.77731 0.05173 0.56782 C 0.05243 0.54954 0.06857 0.49514 0.0743 0.47523 C 0.08107 0.40995 0.07951 0.41181 0.08073 0.30509 C 0.08732 0.3544 0.10364 0.40069 0.11632 0.44722 C 0.12396 0.475 0.12726 0.50625 0.13559 0.53333 C 0.14201 0.55417 0.14479 0.54977 0.15017 0.56991 C 0.15677 0.59468 0.1625 0.62407 0.16788 0.64954 C 0.17048 0.66157 0.17587 0.67407 0.17916 0.68611 C 0.18385 0.70347 0.18611 0.72106 0.19201 0.73773 C 0.19357 0.74907 0.19479 0.75556 0.19861 0.76551 C 0.19965 0.7713 0.20173 0.78264 0.20173 0.78264 C 0.2026 0.76227 0.20312 0.74606 0.2066 0.72685 C 0.2026 0.67245 0.20555 0.62106 0.21788 0.56991 C 0.21771 0.5338 0.24357 0.28079 0.2066 0.16134 C 0.20226 0.13079 0.20833 0.16806 0.20173 0.1419 C 0.19948 0.1331 0.1993 0.12268 0.19687 0.11389 C 0.19514 0.10787 0.19219 0.10278 0.19045 0.09676 C 0.18889 0.08426 0.18646 0.06968 0.18246 0.0581 C 0.18038 0.05231 0.17587 0.04097 0.17587 0.04097 C 0.17396 0.02569 0.17118 0.00856 0.16458 -0.0044 C 0.15781 -0.03125 0.09826 -0.02546 0.09201 -0.02569 C 0.08455 -0.02245 0.07691 -0.01991 0.06944 -0.01713 C 0.06076 -0.00972 0.04462 -0.0044 0.03403 -0.0044 " pathEditMode="relative" ptsTypes="ffffffffffffffffffffffffffffffffffffffffffffffffffffffffffffffffffffffffffA">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0 0 C 0.00469 0.01227 0.00833 0.02569 0.01128 0.03866 C 0.00972 0.05 0.01163 0.05463 0.0033 0.0581 C 0.00035 0.06412 -0.00521 0.0794 -0.01129 0.0838 C -0.01406 0.08611 -0.01754 0.08681 -0.02101 0.08819 C -0.02257 0.08889 -0.0257 0.09028 -0.0257 0.09028 C -0.03524 0.09907 -0.04983 0.10069 -0.06111 0.10324 C -0.09045 0.10208 -0.11511 0.10417 -0.14184 0.09259 C -0.15903 0.09329 -0.17622 0.09352 -0.1934 0.09468 C -0.19896 0.09514 -0.20434 0.09907 -0.20955 0.10116 C -0.2191 0.10486 -0.22656 0.10625 -0.23698 0.10764 C -0.24479 0.11088 -0.24809 0.12384 -0.25799 0.12685 C -0.33143 0.14954 -0.39445 0.13218 -0.48073 0.13333 C -0.51597 0.1338 -0.55156 0.13472 -0.58698 0.13542 C -0.58264 0.14398 -0.5809 0.15486 -0.57413 0.16134 C -0.57188 0.16366 -0.56597 0.1662 -0.56285 0.16782 C -0.55643 0.17662 -0.54601 0.18079 -0.53698 0.18495 C -0.52205 0.19167 -0.50747 0.2 -0.49184 0.2044 C -0.48334 0.21157 -0.475 0.21157 -0.46597 0.21944 C -0.46059 0.22407 -0.45747 0.22963 -0.45139 0.23218 C -0.44271 0.24421 -0.43056 0.25393 -0.42084 0.26458 C -0.41476 0.2713 -0.41649 0.26597 -0.41129 0.27523 C -0.39983 0.29468 -0.39063 0.31643 -0.37882 0.33542 C -0.37604 0.34722 -0.36893 0.35509 -0.36441 0.36551 C -0.3533 0.39143 -0.34063 0.41458 -0.32726 0.43866 C -0.32031 0.45139 -0.31476 0.46643 -0.30625 0.47731 C -0.30018 0.49838 -0.28837 0.51042 -0.27743 0.52685 C -0.27465 0.53102 -0.27153 0.53518 -0.26927 0.53981 C -0.26771 0.54306 -0.26771 0.54745 -0.26597 0.55046 C -0.26441 0.55324 -0.26163 0.55463 -0.25955 0.55694 C -0.25729 0.55972 -0.25504 0.56227 -0.25313 0.56551 C -0.24844 0.57384 -0.24653 0.58426 -0.2434 0.59352 C -0.24063 0.60185 -0.23472 0.61435 -0.23056 0.62153 C -0.21684 0.64583 -0.20504 0.67199 -0.19184 0.69676 C -0.1842 0.71111 -0.17518 0.72477 -0.16754 0.73981 C -0.16424 0.7537 -0.14983 0.77593 -0.1434 0.78935 C -0.14132 0.79375 -0.13906 0.79792 -0.13698 0.80208 C -0.13611 0.80417 -0.13368 0.80856 -0.13368 0.80856 C -0.13195 0.81574 -0.12917 0.82083 -0.12726 0.82801 C -0.12066 0.79143 -0.10938 0.75671 -0.10139 0.72037 C -0.09965 0.71204 -0.09549 0.70486 -0.0934 0.69676 C -0.08941 0.68056 -0.08368 0.64722 -0.08368 0.64722 C -0.08247 0.62963 -0.07622 0.61319 -0.07587 0.5956 C -0.07292 0.4831 -0.07344 0.3706 -0.0724 0.2581 C -0.06945 0.27222 -0.0684 0.2875 -0.06459 0.30116 C -0.05886 0.32083 -0.05278 0.34097 -0.04827 0.36134 C -0.04219 0.38866 -0.04827 0.37292 -0.04011 0.4 C -0.03056 0.43218 -0.02118 0.46389 -0.01285 0.49676 C -0.00035 0.54699 0.01059 0.59838 0.02587 0.64722 C 0.02795 0.66273 0.03073 0.68009 0.03559 0.69468 C 0.0375 0.70046 0.04045 0.70579 0.04201 0.71181 C 0.04531 0.72431 0.04566 0.73657 0.05017 0.74838 C 0.03455 0.81343 0.04357 0.77731 0.05173 0.56782 C 0.05243 0.54954 0.06857 0.49514 0.0743 0.47523 C 0.08107 0.40995 0.07951 0.41181 0.08073 0.30509 C 0.08732 0.3544 0.10364 0.40069 0.11632 0.44722 C 0.12396 0.475 0.12726 0.50625 0.13559 0.53333 C 0.14201 0.55417 0.14479 0.54977 0.15017 0.56991 C 0.15677 0.59468 0.1625 0.62407 0.16788 0.64954 C 0.17048 0.66157 0.17587 0.67407 0.17916 0.68611 C 0.18385 0.70347 0.18611 0.72106 0.19201 0.73773 C 0.19357 0.74907 0.19479 0.75556 0.19861 0.76551 C 0.19965 0.7713 0.20173 0.78264 0.20173 0.78264 C 0.2026 0.76227 0.20312 0.74606 0.2066 0.72685 C 0.2026 0.67245 0.20555 0.62106 0.21788 0.56991 C 0.21771 0.5338 0.24357 0.28079 0.2066 0.16134 C 0.20226 0.13079 0.20833 0.16806 0.20173 0.1419 C 0.19948 0.1331 0.1993 0.12268 0.19687 0.11389 C 0.19514 0.10787 0.19219 0.10278 0.19045 0.09676 C 0.18889 0.08426 0.18646 0.06968 0.18246 0.0581 C 0.18038 0.05231 0.17587 0.04097 0.17587 0.04097 C 0.17396 0.02569 0.17118 0.00856 0.16458 -0.0044 C 0.15781 -0.03125 0.09826 -0.02546 0.09201 -0.02569 C 0.08455 -0.02245 0.07691 -0.01991 0.06944 -0.01713 C 0.06076 -0.00972 0.04462 -0.0044 0.03403 -0.0044 " pathEditMode="relative" ptsTypes="ffffffffffffffffffffffffffffffffffffffffffffffffffffffffffffffffffffffffffA">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accel="50000" decel="50000" fill="hold" grpId="0" nodeType="clickEffect">
                                  <p:stCondLst>
                                    <p:cond delay="0"/>
                                  </p:stCondLst>
                                  <p:childTnLst>
                                    <p:animMotion origin="layout" path="M 0 0 C 0.00469 0.01227 0.00833 0.02569 0.01128 0.03866 C 0.00972 0.05 0.01163 0.05463 0.0033 0.0581 C 0.00035 0.06412 -0.00521 0.0794 -0.01129 0.0838 C -0.01406 0.08611 -0.01754 0.08681 -0.02101 0.08819 C -0.02257 0.08889 -0.0257 0.09028 -0.0257 0.09028 C -0.03524 0.09907 -0.04983 0.10069 -0.06111 0.10324 C -0.09045 0.10208 -0.11511 0.10417 -0.14184 0.09259 C -0.15903 0.09329 -0.17622 0.09352 -0.1934 0.09468 C -0.19896 0.09514 -0.20434 0.09907 -0.20955 0.10116 C -0.2191 0.10486 -0.22656 0.10625 -0.23698 0.10764 C -0.24479 0.11088 -0.24809 0.12384 -0.25799 0.12685 C -0.33143 0.14954 -0.39445 0.13218 -0.48073 0.13333 C -0.51597 0.1338 -0.55156 0.13472 -0.58698 0.13542 C -0.58264 0.14398 -0.5809 0.15486 -0.57413 0.16134 C -0.57188 0.16366 -0.56597 0.1662 -0.56285 0.16782 C -0.55643 0.17662 -0.54601 0.18079 -0.53698 0.18495 C -0.52205 0.19167 -0.50747 0.2 -0.49184 0.2044 C -0.48334 0.21157 -0.475 0.21157 -0.46597 0.21944 C -0.46059 0.22407 -0.45747 0.22963 -0.45139 0.23218 C -0.44271 0.24421 -0.43056 0.25393 -0.42084 0.26458 C -0.41476 0.2713 -0.41649 0.26597 -0.41129 0.27523 C -0.39983 0.29468 -0.39063 0.31643 -0.37882 0.33542 C -0.37604 0.34722 -0.36893 0.35509 -0.36441 0.36551 C -0.3533 0.39143 -0.34063 0.41458 -0.32726 0.43866 C -0.32031 0.45139 -0.31476 0.46643 -0.30625 0.47731 C -0.30018 0.49838 -0.28837 0.51042 -0.27743 0.52685 C -0.27465 0.53102 -0.27153 0.53518 -0.26927 0.53981 C -0.26771 0.54306 -0.26771 0.54745 -0.26597 0.55046 C -0.26441 0.55324 -0.26163 0.55463 -0.25955 0.55694 C -0.25729 0.55972 -0.25504 0.56227 -0.25313 0.56551 C -0.24844 0.57384 -0.24653 0.58426 -0.2434 0.59352 C -0.24063 0.60185 -0.23472 0.61435 -0.23056 0.62153 C -0.21684 0.64583 -0.20504 0.67199 -0.19184 0.69676 C -0.1842 0.71111 -0.17518 0.72477 -0.16754 0.73981 C -0.16424 0.7537 -0.14983 0.77593 -0.1434 0.78935 C -0.14132 0.79375 -0.13906 0.79792 -0.13698 0.80208 C -0.13611 0.80417 -0.13368 0.80856 -0.13368 0.80856 C -0.13195 0.81574 -0.12917 0.82083 -0.12726 0.82801 C -0.12066 0.79143 -0.10938 0.75671 -0.10139 0.72037 C -0.09965 0.71204 -0.09549 0.70486 -0.0934 0.69676 C -0.08941 0.68056 -0.08368 0.64722 -0.08368 0.64722 C -0.08247 0.62963 -0.07622 0.61319 -0.07587 0.5956 C -0.07292 0.4831 -0.07344 0.3706 -0.0724 0.2581 C -0.06945 0.27222 -0.0684 0.2875 -0.06459 0.30116 C -0.05886 0.32083 -0.05278 0.34097 -0.04827 0.36134 C -0.04219 0.38866 -0.04827 0.37292 -0.04011 0.4 C -0.03056 0.43218 -0.02118 0.46389 -0.01285 0.49676 C -0.00035 0.54699 0.01059 0.59838 0.02587 0.64722 C 0.02795 0.66273 0.03073 0.68009 0.03559 0.69468 C 0.0375 0.70046 0.04045 0.70579 0.04201 0.71181 C 0.04531 0.72431 0.04566 0.73657 0.05017 0.74838 C 0.03455 0.81343 0.04357 0.77731 0.05173 0.56782 C 0.05243 0.54954 0.06857 0.49514 0.0743 0.47523 C 0.08107 0.40995 0.07951 0.41181 0.08073 0.30509 C 0.08732 0.3544 0.10364 0.40069 0.11632 0.44722 C 0.12396 0.475 0.12726 0.50625 0.13559 0.53333 C 0.14201 0.55417 0.14479 0.54977 0.15017 0.56991 C 0.15677 0.59468 0.1625 0.62407 0.16788 0.64954 C 0.17048 0.66157 0.17587 0.67407 0.17916 0.68611 C 0.18385 0.70347 0.18611 0.72106 0.19201 0.73773 C 0.19357 0.74907 0.19479 0.75556 0.19861 0.76551 C 0.19965 0.7713 0.20173 0.78264 0.20173 0.78264 C 0.2026 0.76227 0.20312 0.74606 0.2066 0.72685 C 0.2026 0.67245 0.20555 0.62106 0.21788 0.56991 C 0.21771 0.5338 0.24357 0.28079 0.2066 0.16134 C 0.20226 0.13079 0.20833 0.16806 0.20173 0.1419 C 0.19948 0.1331 0.1993 0.12268 0.19687 0.11389 C 0.19514 0.10787 0.19219 0.10278 0.19045 0.09676 C 0.18889 0.08426 0.18646 0.06968 0.18246 0.0581 C 0.18038 0.05231 0.17587 0.04097 0.17587 0.04097 C 0.17396 0.02569 0.17118 0.00856 0.16458 -0.0044 C 0.15781 -0.03125 0.09826 -0.02546 0.09201 -0.02569 C 0.08455 -0.02245 0.07691 -0.01991 0.06944 -0.01713 C 0.06076 -0.00972 0.04462 -0.0044 0.03403 -0.0044 " pathEditMode="relative" ptsTypes="ffffffffffffffffffffffffffffffffffffffffffffffffffffffffffffffffffffffffffA">
                                      <p:cBhvr>
                                        <p:cTn id="14"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5AB6E-0DB6-46EB-A41E-7A8B0FC1E305}"/>
              </a:ext>
            </a:extLst>
          </p:cNvPr>
          <p:cNvSpPr>
            <a:spLocks noGrp="1"/>
          </p:cNvSpPr>
          <p:nvPr>
            <p:ph type="subTitle" idx="1"/>
          </p:nvPr>
        </p:nvSpPr>
        <p:spPr>
          <a:xfrm>
            <a:off x="571500" y="214313"/>
            <a:ext cx="8062913" cy="6215062"/>
          </a:xfrm>
        </p:spPr>
        <p:txBody>
          <a:bodyPr/>
          <a:lstStyle/>
          <a:p>
            <a:pPr algn="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هیچ مشكلی وجود ندارد كه شما قادر به حل آن نباشید، هیچ مانعی وجود ندارد كه شما قادر به از میان برداشتن آن نباشید و هیچ هدفی وجود ندارد كه شما قادر به رسیدن به آن نباشید. </a:t>
            </a:r>
            <a:endParaRPr lang="en-US" sz="4000" dirty="0">
              <a:cs typeface="B Zar" pitchFamily="2" charset="-78"/>
            </a:endParaRPr>
          </a:p>
          <a:p>
            <a:pPr algn="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هر كاری را كه دیگری انجام داده باشد شما هم به احتمال زیاد می توانید انجام دهید به شرط آن كه شدیداً طالب آن باشید. </a:t>
            </a:r>
            <a:endParaRPr lang="en-US" sz="4000" dirty="0">
              <a:cs typeface="B Zar" pitchFamily="2" charset="-78"/>
            </a:endParaRPr>
          </a:p>
          <a:p>
            <a:pPr algn="r" rtl="1" fontAlgn="auto">
              <a:spcAft>
                <a:spcPts val="0"/>
              </a:spcAft>
              <a:buFont typeface="Wingdings 2"/>
              <a:buNone/>
              <a:defRPr/>
            </a:pPr>
            <a:r>
              <a:rPr lang="ar-SA" sz="4000" dirty="0">
                <a:solidFill>
                  <a:srgbClr val="C00000"/>
                </a:solidFill>
                <a:cs typeface="B Zar" pitchFamily="2" charset="-78"/>
              </a:rPr>
              <a:t>*</a:t>
            </a:r>
            <a:r>
              <a:rPr lang="ar-SA" sz="4000" dirty="0">
                <a:cs typeface="B Zar" pitchFamily="2" charset="-78"/>
              </a:rPr>
              <a:t> هیچ كس بهتر از شما نیست. فقط بعضی از افراد در زمینه های بخصوصی بهتر از شما پرورش یافته اند و دانش بیشتری كسب كرده اند. </a:t>
            </a:r>
            <a:endParaRPr lang="en-US" sz="4000" dirty="0">
              <a:cs typeface="B Zar" pitchFamily="2" charset="-78"/>
            </a:endParaRPr>
          </a:p>
          <a:p>
            <a:pPr rtl="1" fontAlgn="auto">
              <a:spcAft>
                <a:spcPts val="0"/>
              </a:spcAft>
              <a:buFont typeface="Wingdings 2"/>
              <a:buNone/>
              <a:defRPr/>
            </a:pPr>
            <a:endParaRPr lang="en-US" sz="4000" dirty="0">
              <a:cs typeface="B Zar"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BA55F1-AA46-4DDA-A3B3-535F3EB227B2}"/>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اگر كاری ارزش انجام دادن داشته باشد، باید آن را شروع كنید ، حتی اگر در اوایل كار نتوانید آن را به خوبی انجام دهید.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اگر كاری ارزش انجام دادن داشته باشد باید آن را با تمام وجود دنبال كرد. </a:t>
            </a:r>
            <a:endParaRPr lang="en-US" sz="4400" dirty="0">
              <a:cs typeface="B Zar" pitchFamily="2" charset="-78"/>
            </a:endParaRPr>
          </a:p>
          <a:p>
            <a:pPr rtl="1" fontAlgn="auto">
              <a:spcAft>
                <a:spcPts val="0"/>
              </a:spcAft>
              <a:buFont typeface="Wingdings 2"/>
              <a:buNone/>
              <a:defRPr/>
            </a:pPr>
            <a:r>
              <a:rPr lang="ar-SA" sz="4400" dirty="0">
                <a:solidFill>
                  <a:srgbClr val="C00000"/>
                </a:solidFill>
                <a:cs typeface="B Zar" pitchFamily="2" charset="-78"/>
              </a:rPr>
              <a:t>*</a:t>
            </a:r>
            <a:r>
              <a:rPr lang="ar-SA" sz="4400" dirty="0">
                <a:cs typeface="B Zar" pitchFamily="2" charset="-78"/>
              </a:rPr>
              <a:t> برای رسیدن به هدفی كه برای خود تعیین كرده اید می توانید هر چه را كه لازم است یاد بگیرید. </a:t>
            </a:r>
            <a:endParaRPr lang="en-US" sz="4400" dirty="0">
              <a:cs typeface="B Zar" pitchFamily="2" charset="-78"/>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54A7B9C-9D92-492A-A4FF-E7321D0B6B1D}"/>
              </a:ext>
            </a:extLst>
          </p:cNvPr>
          <p:cNvSpPr>
            <a:spLocks noGrp="1"/>
          </p:cNvSpPr>
          <p:nvPr>
            <p:ph type="subTitle" idx="1"/>
          </p:nvPr>
        </p:nvSpPr>
        <p:spPr>
          <a:xfrm>
            <a:off x="571500" y="857250"/>
            <a:ext cx="8062913" cy="5572125"/>
          </a:xfrm>
        </p:spPr>
        <p:txBody>
          <a:bodyPr>
            <a:normAutofit/>
          </a:bodyPr>
          <a:lstStyle/>
          <a:p>
            <a:pPr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ذهن شما مثل ماهیچه عمل می كند. هر چه بیشتر آن را به كار گیرید قوی تر می شود.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FD3C5AD-981D-4413-B354-280E390846A8}"/>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یكی از راه های پرورش اعتماد به نفس این است كه حتی وقتی می توان محتاطانه عمل كرد ، شجاعانه و با اعتماد به نفس عمل كنید. </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انسان هایی كه اعتماد به نفس دارند ابتدا فكر می كنند، تصمیم می گیرند و سپس عمل می كنند.</a:t>
            </a:r>
            <a:endParaRPr lang="en-US" sz="4800" dirty="0">
              <a:cs typeface="B Zar" pitchFamily="2" charset="-78"/>
            </a:endParaRPr>
          </a:p>
          <a:p>
            <a:pPr rtl="1" fontAlgn="auto">
              <a:spcAft>
                <a:spcPts val="0"/>
              </a:spcAft>
              <a:buFont typeface="Wingdings 2"/>
              <a:buNone/>
              <a:defRPr/>
            </a:pPr>
            <a:endParaRPr lang="en-US" sz="4800" dirty="0">
              <a:cs typeface="B Zar" pitchFamily="2" charset="-78"/>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2" descr="107181988246114175132148481248105254223217">
            <a:extLst>
              <a:ext uri="{FF2B5EF4-FFF2-40B4-BE49-F238E27FC236}">
                <a16:creationId xmlns:a16="http://schemas.microsoft.com/office/drawing/2014/main" id="{CAE71667-C77F-4A4C-8DC3-CF50896B238D}"/>
              </a:ext>
            </a:extLst>
          </p:cNvPr>
          <p:cNvPicPr>
            <a:picLocks noGrp="1" noChangeAspect="1" noChangeArrowheads="1"/>
          </p:cNvPicPr>
          <p:nvPr>
            <p:ph type="pic" idx="1"/>
          </p:nvPr>
        </p:nvPicPr>
        <p:blipFill>
          <a:blip r:embed="rId2"/>
          <a:srcRect t="6526" b="6526"/>
          <a:stretch>
            <a:fillRect/>
          </a:stretch>
        </p:blipFill>
        <p:spPr>
          <a:xfrm>
            <a:off x="0" y="2497808"/>
            <a:ext cx="5828123" cy="4360192"/>
          </a:xfrm>
          <a:noFill/>
          <a:ln>
            <a:miter lim="800000"/>
            <a:headEnd/>
            <a:tailEnd/>
          </a:ln>
          <a:extLst>
            <a:ext uri="{909E8E84-426E-40DD-AFC4-6F175D3DCCD1}">
              <a14:hiddenFill xmlns:a14="http://schemas.microsoft.com/office/drawing/2010/main">
                <a:solidFill>
                  <a:srgbClr val="FFFFFF"/>
                </a:solidFill>
              </a14:hiddenFill>
            </a:ext>
          </a:extLst>
        </p:spPr>
      </p:pic>
      <p:sp>
        <p:nvSpPr>
          <p:cNvPr id="4" name="Text Placeholder 3">
            <a:extLst>
              <a:ext uri="{FF2B5EF4-FFF2-40B4-BE49-F238E27FC236}">
                <a16:creationId xmlns:a16="http://schemas.microsoft.com/office/drawing/2014/main" id="{A729C763-7163-4B4F-9CD6-2A1E476522CB}"/>
              </a:ext>
            </a:extLst>
          </p:cNvPr>
          <p:cNvSpPr>
            <a:spLocks noGrp="1"/>
          </p:cNvSpPr>
          <p:nvPr>
            <p:ph type="body" sz="half" idx="2"/>
          </p:nvPr>
        </p:nvSpPr>
        <p:spPr>
          <a:xfrm>
            <a:off x="142875" y="285750"/>
            <a:ext cx="8715375" cy="2071688"/>
          </a:xfrm>
        </p:spPr>
        <p:txBody>
          <a:bodyPr/>
          <a:lstStyle/>
          <a:p>
            <a:pPr algn="ctr"/>
            <a:r>
              <a:rPr lang="ar-SA" altLang="en-US" sz="5400" b="1">
                <a:solidFill>
                  <a:srgbClr val="FFC000"/>
                </a:solidFill>
                <a:cs typeface="B Zar" pitchFamily="2" charset="0"/>
              </a:rPr>
              <a:t>7 روش افزایش اعتماد به نفس</a:t>
            </a:r>
            <a:endParaRPr lang="en-US" altLang="en-US" sz="5400" b="1">
              <a:solidFill>
                <a:srgbClr val="FFC000"/>
              </a:solidFill>
              <a:cs typeface="B Zar" pitchFamily="2" charset="0"/>
            </a:endParaRPr>
          </a:p>
          <a:p>
            <a:endParaRPr lang="en-US" altLang="en-US"/>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ircle(in)">
                                      <p:cBhvr>
                                        <p:cTn id="7" dur="2000"/>
                                        <p:tgtEl>
                                          <p:spTgt spid="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2.77778E-6 7.40741E-7 C 0.03073 0.00672 0.04462 0.02593 0.06927 0.04723 C 0.07326 0.0507 0.07812 0.05232 0.08212 0.05602 C 0.08958 0.0632 0.09618 0.07176 0.10312 0.07963 C 0.10746 0.08449 0.1125 0.08866 0.11597 0.09468 C 0.11927 0.10047 0.12205 0.10649 0.12569 0.11181 C 0.12951 0.11736 0.13472 0.12107 0.13854 0.12686 C 0.14514 0.13704 0.15052 0.14838 0.15642 0.15903 C 0.16927 0.18218 0.18576 0.20024 0.19826 0.22361 C 0.21285 0.25093 0.22604 0.28033 0.24028 0.30741 C 0.25764 0.34051 0.2434 0.31968 0.25469 0.33542 C 0.26094 0.35625 0.25417 0.33658 0.26441 0.35695 C 0.2658 0.35949 0.26597 0.36343 0.26771 0.36551 C 0.27257 0.3713 0.27778 0.37755 0.28385 0.38056 C 0.28542 0.38125 0.28715 0.38172 0.28854 0.38287 C 0.30347 0.39561 0.31719 0.41088 0.33212 0.42361 C 0.33646 0.43496 0.34149 0.43565 0.3467 0.44514 C 0.35608 0.46181 0.34601 0.45162 0.35955 0.46227 C 0.36354 0.47292 0.36805 0.4838 0.37569 0.49028 C 0.37621 0.49236 0.37882 0.49584 0.37726 0.49676 C 0.37483 0.49838 0.37187 0.49514 0.36927 0.49468 C 0.36493 0.49375 0.36076 0.49306 0.35642 0.49236 C 0.33229 0.48357 0.35868 0.49422 0.33212 0.47963 C 0.31215 0.46875 0.28837 0.46528 0.26927 0.45371 C 0.24635 0.44005 0.25781 0.44561 0.23542 0.43658 C 0.23003 0.43149 0.22517 0.42524 0.21927 0.42153 C 0.21371 0.41806 0.20729 0.41783 0.20156 0.41505 C 0.19549 0.41204 0.18958 0.40834 0.18385 0.4044 C 0.14826 0.3801 0.11285 0.3544 0.07413 0.3419 C 0.07257 0.34051 0.07101 0.33889 0.06927 0.33774 C 0.06771 0.33681 0.06354 0.33357 0.06441 0.33542 C 0.07066 0.34908 0.07917 0.35417 0.08854 0.36135 C 0.10816 0.37662 0.12604 0.39653 0.14514 0.41297 C 0.1559 0.42223 0.1684 0.425 0.17899 0.43449 C 0.19115 0.44537 0.20087 0.46158 0.21441 0.46875 C 0.22569 0.47477 0.23628 0.47963 0.2467 0.4882 C 0.2559 0.49584 0.2651 0.50371 0.27413 0.51181 C 0.2783 0.51551 0.28125 0.5213 0.28542 0.52477 C 0.28941 0.52801 0.2941 0.52848 0.29826 0.53125 C 0.30069 0.53287 0.30226 0.53635 0.30469 0.53774 C 0.3092 0.54051 0.31441 0.54028 0.31927 0.5419 C 0.32083 0.54329 0.32604 0.5463 0.32413 0.5463 C 0.3184 0.5463 0.30312 0.53658 0.29514 0.53542 C 0.28698 0.53426 0.27899 0.53426 0.27083 0.53334 C 0.26059 0.53218 0.25052 0.53033 0.24028 0.52894 C 0.20069 0.51713 0.1625 0.50093 0.12413 0.4838 C 0.09965 0.47292 0.07535 0.45602 0.05 0.44954 C 0.04531 0.44699 0.03976 0.44676 0.03542 0.44306 C 0.03385 0.44167 0.03021 0.4375 0.03212 0.43658 C 0.0349 0.43519 0.0375 0.43936 0.04028 0.44074 C 0.04514 0.44306 0.04983 0.44491 0.05469 0.44723 C 0.07812 0.45834 0.10208 0.4669 0.12569 0.47732 C 0.19878 0.50973 0.27153 0.54167 0.34514 0.57199 C 0.36632 0.58079 0.38854 0.58635 0.40955 0.59561 C 0.41441 0.59769 0.41927 0.6 0.42413 0.60209 C 0.42569 0.60278 0.43073 0.6044 0.42899 0.6044 C 0.38871 0.60371 0.34826 0.60139 0.30799 0.6 C 0.29618 0.59838 0.28906 0.59792 0.27726 0.59352 C 0.2691 0.59051 0.26146 0.58496 0.25312 0.58287 C 0.23889 0.5794 0.225 0.57385 0.21128 0.56783 C 0.19792 0.55463 0.2118 0.56644 0.18698 0.55695 C 0.1776 0.55348 0.1658 0.54051 0.15955 0.53125 C 0.14948 0.51621 0.1441 0.49792 0.13542 0.48172 C 0.12847 0.46875 0.12274 0.45602 0.11597 0.44306 C 0.1125 0.43635 0.10746 0.43102 0.10469 0.42361 C 0.09983 0.41065 0.09757 0.40324 0.09028 0.39352 C 0.08854 0.38357 0.08785 0.37315 0.08542 0.36343 C 0.08472 0.36042 0.08316 0.35787 0.08212 0.35486 C 0.0809 0.35139 0.07986 0.34769 0.07899 0.34399 C 0.07674 0.33496 0.07656 0.325 0.07413 0.31621 C 0.06996 0.30116 0.06476 0.28658 0.06128 0.27107 C 0.05712 0.25209 0.0566 0.23195 0.05312 0.21297 C 0.05069 0.2 0.04687 0.18473 0.0434 0.17199 C 0.04115 0.14514 0.03316 0.11065 0.02413 0.08611 C 0.02222 0.07292 0.0184 0.06181 0.01441 0.04954 C 0.01007 0.03611 0.01007 0.02431 0.00156 0.01297 " pathEditMode="relative" ptsTypes="fffffffffffffffffffffffffffffffffffffffffffffffffffffffffffffffffffffffffffA">
                                      <p:cBhvr>
                                        <p:cTn id="16" dur="2000" fill="hold"/>
                                        <p:tgtEl>
                                          <p:spTgt spid="860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92A92B-4E13-479D-940A-BC1A2B4EE63C}"/>
              </a:ext>
            </a:extLst>
          </p:cNvPr>
          <p:cNvSpPr>
            <a:spLocks noGrp="1"/>
          </p:cNvSpPr>
          <p:nvPr>
            <p:ph type="subTitle" idx="1"/>
          </p:nvPr>
        </p:nvSpPr>
        <p:spPr>
          <a:xfrm>
            <a:off x="571500" y="285750"/>
            <a:ext cx="8062913" cy="6143625"/>
          </a:xfrm>
        </p:spPr>
        <p:txBody>
          <a:bodyPr/>
          <a:lstStyle/>
          <a:p>
            <a:pPr rtl="1" fontAlgn="auto">
              <a:spcAft>
                <a:spcPts val="0"/>
              </a:spcAft>
              <a:buFont typeface="Wingdings 2"/>
              <a:buNone/>
              <a:defRPr/>
            </a:pPr>
            <a:r>
              <a:rPr lang="ar-SA" sz="4000" dirty="0">
                <a:cs typeface="B Zar" pitchFamily="2" charset="-78"/>
              </a:rPr>
              <a:t>اگر احساس بدی نسبت به خود دارید، 7 روش زیر به شما كمك می كند اعتماد به نفس تان را افزایش دهید. </a:t>
            </a:r>
            <a:endParaRPr lang="en-US" sz="4000" dirty="0">
              <a:cs typeface="B Zar" pitchFamily="2" charset="-78"/>
            </a:endParaRPr>
          </a:p>
          <a:p>
            <a:pPr fontAlgn="auto">
              <a:spcAft>
                <a:spcPts val="0"/>
              </a:spcAft>
              <a:buFont typeface="Wingdings 2"/>
              <a:buNone/>
              <a:defRPr/>
            </a:pPr>
            <a:r>
              <a:rPr lang="ar-SA" sz="4000" dirty="0">
                <a:cs typeface="B Zar" pitchFamily="2" charset="-78"/>
              </a:rPr>
              <a:t>1- زمانی كه برای اولین بار كاری را انجام دادید به یاد آورید. یادگیری هر كار جدیدی عصبانیت ، ناباوری و منشا روانی زیادی را به دنبال دارد كه برای یادگیری ضروری است. بار دیگر كه اعتماد به نفس تان را از دست دادید، به خود اطمینان دهید كه این امر طبیعی است و شما كار جدیدی را می آموزید.</a:t>
            </a:r>
            <a:endParaRPr lang="en-US" sz="4000" dirty="0">
              <a:cs typeface="B Zar"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92479C-7455-42F4-8DCA-ED450A7F45E6}"/>
              </a:ext>
            </a:extLst>
          </p:cNvPr>
          <p:cNvSpPr>
            <a:spLocks noGrp="1"/>
          </p:cNvSpPr>
          <p:nvPr>
            <p:ph type="subTitle" idx="1"/>
          </p:nvPr>
        </p:nvSpPr>
        <p:spPr>
          <a:xfrm>
            <a:off x="571500" y="857250"/>
            <a:ext cx="8062913" cy="5572125"/>
          </a:xfrm>
        </p:spPr>
        <p:txBody>
          <a:bodyPr>
            <a:normAutofit lnSpcReduction="10000"/>
          </a:bodyPr>
          <a:lstStyle/>
          <a:p>
            <a:pPr rtl="1" fontAlgn="auto">
              <a:spcAft>
                <a:spcPts val="0"/>
              </a:spcAft>
              <a:buFont typeface="Wingdings 2"/>
              <a:buNone/>
              <a:defRPr/>
            </a:pPr>
            <a:r>
              <a:rPr lang="ar-SA" sz="4800" dirty="0">
                <a:cs typeface="B Zar" pitchFamily="2" charset="-78"/>
              </a:rPr>
              <a:t>عـزت نــفس و اعــتماد بنفس بنيادي ترين بخش شخصيت يـك فرد مي بـاشـد كه در تمام جوانب زندگي فرد خود را به نـحـوي متـظـاهــر مي سازد. اعتماد بنفس سالم و بالا يك ضرورت حـيـاتي و مـطـلق بـــراي هر فردي ميباشد.</a:t>
            </a:r>
            <a:endParaRPr lang="fa-IR" sz="4800" dirty="0">
              <a:cs typeface="B Zar" pitchFamily="2" charset="-78"/>
            </a:endParaRPr>
          </a:p>
          <a:p>
            <a:pPr rtl="1" fontAlgn="auto">
              <a:spcAft>
                <a:spcPts val="0"/>
              </a:spcAft>
              <a:buFont typeface="Wingdings 2"/>
              <a:buNone/>
              <a:defRPr/>
            </a:pPr>
            <a:r>
              <a:rPr lang="ar-SA" sz="4800" dirty="0">
                <a:cs typeface="B Zar" pitchFamily="2" charset="-78"/>
              </a:rPr>
              <a:t> </a:t>
            </a:r>
            <a:endParaRPr lang="en-US" sz="4800" b="1" dirty="0">
              <a:solidFill>
                <a:srgbClr val="FFC000"/>
              </a:solidFill>
              <a:cs typeface="B Zar" pitchFamily="2" charset="-78"/>
            </a:endParaRPr>
          </a:p>
          <a:p>
            <a:pPr rtl="1" fontAlgn="auto">
              <a:spcAft>
                <a:spcPts val="0"/>
              </a:spcAft>
              <a:buFont typeface="Wingdings 2"/>
              <a:buNone/>
              <a:defRPr/>
            </a:pP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309C23F-CE19-481B-9B64-66E9DD7B739A}"/>
              </a:ext>
            </a:extLst>
          </p:cNvPr>
          <p:cNvSpPr>
            <a:spLocks noGrp="1"/>
          </p:cNvSpPr>
          <p:nvPr>
            <p:ph type="subTitle" idx="1"/>
          </p:nvPr>
        </p:nvSpPr>
        <p:spPr>
          <a:xfrm>
            <a:off x="571500" y="428625"/>
            <a:ext cx="8062913" cy="6000750"/>
          </a:xfrm>
        </p:spPr>
        <p:txBody>
          <a:bodyPr/>
          <a:lstStyle/>
          <a:p>
            <a:pPr rtl="1" fontAlgn="auto">
              <a:spcAft>
                <a:spcPts val="0"/>
              </a:spcAft>
              <a:buFont typeface="Wingdings 2"/>
              <a:buNone/>
              <a:defRPr/>
            </a:pPr>
            <a:r>
              <a:rPr lang="fa-IR" sz="3600" dirty="0">
                <a:cs typeface="B Zar" pitchFamily="2" charset="-78"/>
              </a:rPr>
              <a:t>2</a:t>
            </a:r>
            <a:r>
              <a:rPr lang="ar-SA" sz="3600" dirty="0">
                <a:cs typeface="B Zar" pitchFamily="2" charset="-78"/>
              </a:rPr>
              <a:t>- كارهای معوقه را انجام دهید. هر كاری را كه مستلزم تصمیم گیری است انجام دهید، برای مثال تلفن كردن به دوست، نظافت منزل ، تعمیر ماشین. </a:t>
            </a:r>
            <a:endParaRPr lang="en-US" sz="3600" dirty="0">
              <a:cs typeface="B Zar" pitchFamily="2" charset="-78"/>
            </a:endParaRPr>
          </a:p>
          <a:p>
            <a:pPr fontAlgn="auto">
              <a:spcAft>
                <a:spcPts val="0"/>
              </a:spcAft>
              <a:buFont typeface="Wingdings 2"/>
              <a:buNone/>
              <a:defRPr/>
            </a:pPr>
            <a:r>
              <a:rPr lang="ar-SA" sz="3600" dirty="0">
                <a:cs typeface="B Zar" pitchFamily="2" charset="-78"/>
              </a:rPr>
              <a:t>3- كاری را كه مهارت دارید، انجام دهید. هر كاری كه بر آن تسلط دارید انجام دهید برای مثال یكی، دو حركت موزون، آشپزی ، نقاشی، كوهنوردی، در صورت امكان، كاری كه مستلزم دقت و توجه است و شما را از فكر كردن به موارد دیگر باز می دارد انجام دهید. بدین ترتیب احساس لیاقت و شایستگی و موفقیت می كنید كه مهم ترین پادزهر اعتماد به نفس كم است.</a:t>
            </a:r>
            <a:endParaRPr lang="en-US" sz="3600" dirty="0">
              <a:cs typeface="B Zar"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7E25264-D7C2-4D42-A649-038EEC86B7E7}"/>
              </a:ext>
            </a:extLst>
          </p:cNvPr>
          <p:cNvSpPr>
            <a:spLocks noGrp="1"/>
          </p:cNvSpPr>
          <p:nvPr>
            <p:ph type="subTitle" idx="1"/>
          </p:nvPr>
        </p:nvSpPr>
        <p:spPr>
          <a:xfrm>
            <a:off x="571500" y="142875"/>
            <a:ext cx="8062913" cy="6286500"/>
          </a:xfrm>
        </p:spPr>
        <p:txBody>
          <a:bodyPr/>
          <a:lstStyle/>
          <a:p>
            <a:pPr algn="r" rtl="1" fontAlgn="auto">
              <a:spcAft>
                <a:spcPts val="0"/>
              </a:spcAft>
              <a:buFont typeface="Wingdings 2"/>
              <a:buNone/>
              <a:defRPr/>
            </a:pPr>
            <a:r>
              <a:rPr lang="ar-SA" sz="3600" dirty="0">
                <a:cs typeface="B Zar" pitchFamily="2" charset="-78"/>
              </a:rPr>
              <a:t>حداقل هفته ای یك بار آن را انجام دهید تا سالم تر و شادتر باشید. </a:t>
            </a:r>
            <a:endParaRPr lang="en-US" sz="3600" dirty="0">
              <a:cs typeface="B Zar" pitchFamily="2" charset="-78"/>
            </a:endParaRPr>
          </a:p>
          <a:p>
            <a:pPr algn="r" rtl="1" fontAlgn="auto">
              <a:spcAft>
                <a:spcPts val="0"/>
              </a:spcAft>
              <a:buFont typeface="Wingdings 2"/>
              <a:buNone/>
              <a:defRPr/>
            </a:pPr>
            <a:r>
              <a:rPr lang="ar-SA" sz="3600" dirty="0">
                <a:cs typeface="B Zar" pitchFamily="2" charset="-78"/>
              </a:rPr>
              <a:t>4- به خودتان كم تر فكر كنید. </a:t>
            </a:r>
            <a:endParaRPr lang="en-US" sz="3600" dirty="0">
              <a:cs typeface="B Zar" pitchFamily="2" charset="-78"/>
            </a:endParaRPr>
          </a:p>
          <a:p>
            <a:pPr algn="r" rtl="1" fontAlgn="auto">
              <a:spcAft>
                <a:spcPts val="0"/>
              </a:spcAft>
              <a:buFont typeface="Wingdings 2"/>
              <a:buNone/>
              <a:defRPr/>
            </a:pPr>
            <a:r>
              <a:rPr lang="ar-SA" sz="3600" dirty="0">
                <a:cs typeface="B Zar" pitchFamily="2" charset="-78"/>
              </a:rPr>
              <a:t>شاید این امر به نظرتان عجیب باشد، اما توجه زیاد به خود اعتماد به نفس را كاهش می دهد. كاری را انجام دهید كه توجه شما را به خود جلب كند و باعث شود احساس بهتری داشته باشید. </a:t>
            </a:r>
            <a:endParaRPr lang="en-US" sz="3600" dirty="0">
              <a:cs typeface="B Zar" pitchFamily="2" charset="-78"/>
            </a:endParaRPr>
          </a:p>
          <a:p>
            <a:pPr algn="r" rtl="1" fontAlgn="auto">
              <a:spcAft>
                <a:spcPts val="0"/>
              </a:spcAft>
              <a:buFont typeface="Wingdings 2"/>
              <a:buNone/>
              <a:defRPr/>
            </a:pPr>
            <a:r>
              <a:rPr lang="ar-SA" sz="3600" dirty="0">
                <a:cs typeface="B Zar" pitchFamily="2" charset="-78"/>
              </a:rPr>
              <a:t>5- آرام سازی </a:t>
            </a:r>
            <a:endParaRPr lang="en-US" sz="3600" dirty="0">
              <a:cs typeface="B Zar" pitchFamily="2" charset="-78"/>
            </a:endParaRPr>
          </a:p>
          <a:p>
            <a:pPr algn="r" rtl="1" fontAlgn="auto">
              <a:spcAft>
                <a:spcPts val="0"/>
              </a:spcAft>
              <a:buFont typeface="Wingdings 2"/>
              <a:buNone/>
              <a:defRPr/>
            </a:pPr>
            <a:r>
              <a:rPr lang="ar-SA" sz="3600" dirty="0">
                <a:cs typeface="B Zar" pitchFamily="2" charset="-78"/>
              </a:rPr>
              <a:t>اگراعتماد به نفس ندارید، ناراحت و عصبی هستید، ابتدا فكر كردن را كنار بگذارید، سپس بكوشید با ورزش، آرام سازی، نماز و نیایش به آرامش برسید. </a:t>
            </a:r>
            <a:endParaRPr lang="en-US" sz="3600" dirty="0">
              <a:cs typeface="B Zar" pitchFamily="2" charset="-78"/>
            </a:endParaRPr>
          </a:p>
          <a:p>
            <a:pPr rtl="1" fontAlgn="auto">
              <a:spcAft>
                <a:spcPts val="0"/>
              </a:spcAft>
              <a:buFont typeface="Wingdings 2"/>
              <a:buNone/>
              <a:defRPr/>
            </a:pPr>
            <a:endParaRPr lang="en-US" sz="3600" dirty="0">
              <a:cs typeface="B Zar" pitchFamily="2" charset="-78"/>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F42A0FF-E2A5-4418-9452-DC18175D83F4}"/>
              </a:ext>
            </a:extLst>
          </p:cNvPr>
          <p:cNvSpPr>
            <a:spLocks noGrp="1"/>
          </p:cNvSpPr>
          <p:nvPr>
            <p:ph type="subTitle" idx="1"/>
          </p:nvPr>
        </p:nvSpPr>
        <p:spPr>
          <a:xfrm>
            <a:off x="571500" y="142875"/>
            <a:ext cx="8062913" cy="6286500"/>
          </a:xfrm>
        </p:spPr>
        <p:txBody>
          <a:bodyPr/>
          <a:lstStyle/>
          <a:p>
            <a:pPr rtl="1" fontAlgn="auto">
              <a:spcAft>
                <a:spcPts val="0"/>
              </a:spcAft>
              <a:buFont typeface="Wingdings 2"/>
              <a:buNone/>
              <a:defRPr/>
            </a:pPr>
            <a:r>
              <a:rPr lang="fa-IR" sz="4400" dirty="0">
                <a:cs typeface="B Zar" pitchFamily="2" charset="-78"/>
              </a:rPr>
              <a:t> 6</a:t>
            </a:r>
            <a:r>
              <a:rPr lang="ar-SA" sz="4400" dirty="0">
                <a:cs typeface="B Zar" pitchFamily="2" charset="-78"/>
              </a:rPr>
              <a:t>- كارهایی را كه به خوبی انجام داده اید به یاد آورید. </a:t>
            </a:r>
            <a:endParaRPr lang="en-US" sz="4400" dirty="0">
              <a:cs typeface="B Zar" pitchFamily="2" charset="-78"/>
            </a:endParaRPr>
          </a:p>
          <a:p>
            <a:pPr rtl="1" fontAlgn="auto">
              <a:spcAft>
                <a:spcPts val="0"/>
              </a:spcAft>
              <a:buFont typeface="Wingdings 2"/>
              <a:buNone/>
              <a:defRPr/>
            </a:pPr>
            <a:r>
              <a:rPr lang="ar-SA" sz="4400" dirty="0">
                <a:cs typeface="B Zar" pitchFamily="2" charset="-78"/>
              </a:rPr>
              <a:t>شاید انجام این امر در ابتدا مشكل باشد. ولی پس از مدتی با به یاد آوردن موفقیت كوچك اعتماد به نفس تان افزایش می یابد . شاید بگویید" من هرگز موفق نشده ام یا كار مهمی انجام نداده ام." نیازی نیست قله اورست را فتح كنید. انجام رویدادهای روزمره نیز نوعی موفقیت است. </a:t>
            </a:r>
            <a:endParaRPr lang="en-US" sz="4400" dirty="0">
              <a:cs typeface="B Zar" pitchFamily="2" charset="-78"/>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6F154C-8FC5-494E-BECE-48ACEA9E7586}"/>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000" dirty="0">
                <a:cs typeface="B Zar" pitchFamily="2" charset="-78"/>
              </a:rPr>
              <a:t>برای مثال گرفتن گواهینامه ( با وجود اضطراب)، قبول شدن در امتحان( با درس خواندن زیاد) عضویت در تیم ورزشی، لاغر شدن، پس انداز كردن برای خرید دوچرخه، كمك به دیگران و صدقه دادن. </a:t>
            </a:r>
            <a:endParaRPr lang="en-US" sz="4000" dirty="0">
              <a:cs typeface="B Zar" pitchFamily="2" charset="-78"/>
            </a:endParaRPr>
          </a:p>
          <a:p>
            <a:pPr rtl="1" fontAlgn="auto">
              <a:spcAft>
                <a:spcPts val="0"/>
              </a:spcAft>
              <a:buFont typeface="Wingdings 2"/>
              <a:buNone/>
              <a:defRPr/>
            </a:pPr>
            <a:r>
              <a:rPr lang="ar-SA" sz="4000" dirty="0">
                <a:cs typeface="B Zar" pitchFamily="2" charset="-78"/>
              </a:rPr>
              <a:t>7- به خود اطمینان دهید كه شما هم می توانید اشتباه كنید. </a:t>
            </a:r>
            <a:endParaRPr lang="en-US" sz="4000" dirty="0">
              <a:cs typeface="B Zar" pitchFamily="2" charset="-78"/>
            </a:endParaRPr>
          </a:p>
          <a:p>
            <a:pPr rtl="1" fontAlgn="auto">
              <a:spcAft>
                <a:spcPts val="0"/>
              </a:spcAft>
              <a:buFont typeface="Wingdings 2"/>
              <a:buNone/>
              <a:defRPr/>
            </a:pPr>
            <a:r>
              <a:rPr lang="ar-SA" sz="4000" dirty="0">
                <a:cs typeface="B Zar" pitchFamily="2" charset="-78"/>
              </a:rPr>
              <a:t>اگر احساس بدی نسبت به خود دارید، به خود تذكر دهید كه شما هم می توانید اشتباه كنید. </a:t>
            </a:r>
            <a:endParaRPr lang="en-US" sz="4000" dirty="0">
              <a:cs typeface="B Zar" pitchFamily="2" charset="-78"/>
            </a:endParaRPr>
          </a:p>
          <a:p>
            <a:pPr rtl="1" fontAlgn="auto">
              <a:spcAft>
                <a:spcPts val="0"/>
              </a:spcAft>
              <a:buFont typeface="Wingdings 2"/>
              <a:buNone/>
              <a:defRPr/>
            </a:pPr>
            <a:endParaRPr lang="en-US" sz="4000" dirty="0">
              <a:cs typeface="B Zar" pitchFamily="2" charset="-78"/>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0" dur="2000" fill="hold"/>
                                        <p:tgtEl>
                                          <p:spTgt spid="3">
                                            <p:txEl>
                                              <p:pRg st="1" end="1"/>
                                            </p:txEl>
                                          </p:spTgt>
                                        </p:tgtEl>
                                        <p:attrNameLst>
                                          <p:attrName>ppt_x</p:attrName>
                                          <p:attrName>ppt_y</p:attrName>
                                        </p:attrNameLst>
                                      </p:cBhvr>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path" presetSubtype="0" accel="50000" decel="50000" fill="hold" grpId="0" nodeType="clickEffect">
                                  <p:stCondLst>
                                    <p:cond delay="0"/>
                                  </p:stCondLst>
                                  <p:childTnLst>
                                    <p:animMotion origin="layout" path="M 0 0  L 0.073 -0.09733  L 0.177 -0.09733  L 0.25 0  L 0.25 0.13867  L 0.177 0.236  L 0.073 0.236  L 0 0.13867  L 0 0  Z" pathEditMode="relative" ptsTypes="">
                                      <p:cBhvr>
                                        <p:cTn id="14"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22735FC-8386-48BC-88E8-ECC2FF1708EB}"/>
              </a:ext>
            </a:extLst>
          </p:cNvPr>
          <p:cNvSpPr>
            <a:spLocks noGrp="1"/>
          </p:cNvSpPr>
          <p:nvPr>
            <p:ph type="subTitle" idx="1"/>
          </p:nvPr>
        </p:nvSpPr>
        <p:spPr>
          <a:xfrm>
            <a:off x="571500" y="857250"/>
            <a:ext cx="8062913" cy="5572125"/>
          </a:xfrm>
        </p:spPr>
        <p:txBody>
          <a:bodyPr>
            <a:normAutofit/>
          </a:bodyPr>
          <a:lstStyle/>
          <a:p>
            <a:pPr rtl="1" fontAlgn="auto">
              <a:spcAft>
                <a:spcPts val="0"/>
              </a:spcAft>
              <a:buFont typeface="Wingdings 2"/>
              <a:buNone/>
              <a:defRPr/>
            </a:pPr>
            <a:r>
              <a:rPr lang="ar-SA" sz="4800" dirty="0">
                <a:cs typeface="B Zar" pitchFamily="2" charset="-78"/>
              </a:rPr>
              <a:t>احساسات تان بر افكار و رفتار شما تأثیر می گذارد، وقتی احساس بدی نسبت به خود دارید، فقط خاطرات بد را به یاد می آورید و نسبت به خود بدبین می شوید. همیشه به خود یادآور شوید كه شما هم می توانید اشتباه كنید.</a:t>
            </a:r>
            <a:endParaRPr lang="en-US" sz="4800" dirty="0">
              <a:cs typeface="B Zar" pitchFamily="2" charset="-78"/>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63729823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B98AA7E-A4BF-481C-B966-4A9226D1020C}"/>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000" b="1" dirty="0">
                <a:solidFill>
                  <a:srgbClr val="FFC000"/>
                </a:solidFill>
                <a:cs typeface="B Zar" pitchFamily="2" charset="-78"/>
              </a:rPr>
              <a:t>اعتماد بنفس را ميتوان چنين تعريف كرد:</a:t>
            </a:r>
            <a:endParaRPr lang="fa-IR" sz="4000" dirty="0">
              <a:cs typeface="B Zar" pitchFamily="2" charset="-78"/>
            </a:endParaRPr>
          </a:p>
          <a:p>
            <a:pPr algn="r" rtl="1" fontAlgn="auto">
              <a:spcAft>
                <a:spcPts val="0"/>
              </a:spcAft>
              <a:buFont typeface="Arial" pitchFamily="34" charset="0"/>
              <a:buChar char="•"/>
              <a:defRPr/>
            </a:pPr>
            <a:r>
              <a:rPr lang="ar-SA" sz="4800" dirty="0">
                <a:cs typeface="B Zar" pitchFamily="2" charset="-78"/>
              </a:rPr>
              <a:t>باور و اعتقادي كه فرد نسبت به خود دارا ميباشد.</a:t>
            </a:r>
            <a:endParaRPr lang="fa-IR" sz="4800" dirty="0">
              <a:cs typeface="B Zar" pitchFamily="2" charset="-78"/>
            </a:endParaRPr>
          </a:p>
          <a:p>
            <a:pPr algn="r" rtl="1" fontAlgn="auto">
              <a:spcAft>
                <a:spcPts val="0"/>
              </a:spcAft>
              <a:buFont typeface="Arial" pitchFamily="34" charset="0"/>
              <a:buChar char="•"/>
              <a:defRPr/>
            </a:pPr>
            <a:r>
              <a:rPr lang="ar-SA" sz="4800" dirty="0">
                <a:solidFill>
                  <a:srgbClr val="FF0000"/>
                </a:solidFill>
                <a:cs typeface="B Zar" pitchFamily="2" charset="-78"/>
              </a:rPr>
              <a:t>*</a:t>
            </a:r>
            <a:r>
              <a:rPr lang="ar-SA" sz="4800" dirty="0">
                <a:cs typeface="B Zar" pitchFamily="2" charset="-78"/>
              </a:rPr>
              <a:t> شناخت ارزش و اهميت خويش - داشتن اعتماد و رضايت از خويش.</a:t>
            </a:r>
            <a:endParaRPr lang="en-US" sz="4800" dirty="0">
              <a:cs typeface="B Zar" pitchFamily="2" charset="-78"/>
            </a:endParaRPr>
          </a:p>
          <a:p>
            <a:pPr algn="r" rtl="1" fontAlgn="auto">
              <a:spcAft>
                <a:spcPts val="0"/>
              </a:spcAft>
              <a:buFont typeface="Wingdings 2"/>
              <a:buNone/>
              <a:defRPr/>
            </a:pPr>
            <a:r>
              <a:rPr lang="ar-SA" sz="4800" dirty="0">
                <a:solidFill>
                  <a:srgbClr val="FF0000"/>
                </a:solidFill>
                <a:cs typeface="B Zar" pitchFamily="2" charset="-78"/>
              </a:rPr>
              <a:t>*</a:t>
            </a:r>
            <a:r>
              <a:rPr lang="ar-SA" sz="4800" dirty="0">
                <a:cs typeface="B Zar" pitchFamily="2" charset="-78"/>
              </a:rPr>
              <a:t> توانايي برخورد و كنارآمدن با چالشهاي اساسي زندگي.</a:t>
            </a:r>
            <a:endParaRPr lang="en-US" sz="4800" dirty="0">
              <a:cs typeface="B Zar" pitchFamily="2" charset="-78"/>
            </a:endParaRPr>
          </a:p>
          <a:p>
            <a:pPr fontAlgn="auto">
              <a:spcAft>
                <a:spcPts val="0"/>
              </a:spcAft>
              <a:buFont typeface="Wingdings 2"/>
              <a:buNone/>
              <a:defRPr/>
            </a:pPr>
            <a:endParaRPr lang="en-US" sz="4800" dirty="0">
              <a:cs typeface="B Zar"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E7B639C-F55B-49DE-94DF-7B9FC90CD438}"/>
              </a:ext>
            </a:extLst>
          </p:cNvPr>
          <p:cNvSpPr>
            <a:spLocks noGrp="1"/>
          </p:cNvSpPr>
          <p:nvPr>
            <p:ph type="subTitle" idx="1"/>
          </p:nvPr>
        </p:nvSpPr>
        <p:spPr>
          <a:xfrm>
            <a:off x="571500" y="857250"/>
            <a:ext cx="8062913" cy="5572125"/>
          </a:xfrm>
        </p:spPr>
        <p:txBody>
          <a:bodyPr/>
          <a:lstStyle/>
          <a:p>
            <a:pPr rtl="1" fontAlgn="auto">
              <a:spcAft>
                <a:spcPts val="0"/>
              </a:spcAft>
              <a:buFont typeface="Wingdings 2"/>
              <a:buNone/>
              <a:defRPr/>
            </a:pPr>
            <a:r>
              <a:rPr lang="ar-SA" sz="4800" dirty="0">
                <a:solidFill>
                  <a:srgbClr val="FF0000"/>
                </a:solidFill>
                <a:cs typeface="B Zar" pitchFamily="2" charset="-78"/>
              </a:rPr>
              <a:t>*</a:t>
            </a:r>
            <a:r>
              <a:rPr lang="ar-SA" sz="4800" dirty="0">
                <a:cs typeface="B Zar" pitchFamily="2" charset="-78"/>
              </a:rPr>
              <a:t> تـوانـايـــي ارزيابي درست و دقيق خويش - پذيرش خويش و ارزش نهادن به خود بدون هيچگونه قيد و شرطي.</a:t>
            </a:r>
            <a:r>
              <a:rPr lang="fa-IR" sz="4800" dirty="0">
                <a:cs typeface="B Zar" pitchFamily="2" charset="-78"/>
              </a:rPr>
              <a:t> </a:t>
            </a:r>
          </a:p>
          <a:p>
            <a:pPr rtl="1" fontAlgn="auto">
              <a:spcAft>
                <a:spcPts val="0"/>
              </a:spcAft>
              <a:buFont typeface="Wingdings 2"/>
              <a:buNone/>
              <a:defRPr/>
            </a:pPr>
            <a:r>
              <a:rPr lang="fa-IR" sz="4800" dirty="0">
                <a:solidFill>
                  <a:srgbClr val="FF0000"/>
                </a:solidFill>
                <a:cs typeface="B Zar" pitchFamily="2" charset="-78"/>
              </a:rPr>
              <a:t> </a:t>
            </a:r>
            <a:r>
              <a:rPr lang="ar-SA" sz="4800" dirty="0">
                <a:solidFill>
                  <a:srgbClr val="FF0000"/>
                </a:solidFill>
                <a:cs typeface="B Zar" pitchFamily="2" charset="-78"/>
              </a:rPr>
              <a:t>* </a:t>
            </a:r>
            <a:r>
              <a:rPr lang="ar-SA" sz="4800" dirty="0">
                <a:cs typeface="B Zar" pitchFamily="2" charset="-78"/>
              </a:rPr>
              <a:t>توانايي شناخت و پذيرش نقاط ضعف و قـوت و محدوديتهاي خويش.</a:t>
            </a:r>
            <a:endParaRPr lang="en-US" sz="4800" dirty="0">
              <a:cs typeface="B Zar"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F3C4D60-9A99-4200-820D-0F201D908AA0}"/>
              </a:ext>
            </a:extLst>
          </p:cNvPr>
          <p:cNvSpPr>
            <a:spLocks noGrp="1"/>
          </p:cNvSpPr>
          <p:nvPr>
            <p:ph type="subTitle" idx="1"/>
          </p:nvPr>
        </p:nvSpPr>
        <p:spPr>
          <a:xfrm>
            <a:off x="571500" y="857250"/>
            <a:ext cx="8062913" cy="5572125"/>
          </a:xfrm>
        </p:spPr>
        <p:txBody>
          <a:bodyPr>
            <a:normAutofit/>
          </a:bodyPr>
          <a:lstStyle/>
          <a:p>
            <a:pPr algn="r" rtl="1" fontAlgn="auto">
              <a:spcAft>
                <a:spcPts val="0"/>
              </a:spcAft>
              <a:buFont typeface="Wingdings 2"/>
              <a:buNone/>
              <a:defRPr/>
            </a:pPr>
            <a:r>
              <a:rPr lang="ar-SA" sz="3600" b="1" dirty="0">
                <a:solidFill>
                  <a:srgbClr val="7030A0"/>
                </a:solidFill>
                <a:cs typeface="B Zar" pitchFamily="2" charset="-78"/>
              </a:rPr>
              <a:t>افرادي كه از اعتماد بنفس پاييني برخوردار ميباشند داراي خصوصيات زير هستند:</a:t>
            </a:r>
            <a:endParaRPr lang="en-US" sz="3600" b="1" dirty="0">
              <a:solidFill>
                <a:srgbClr val="7030A0"/>
              </a:solidFill>
              <a:cs typeface="B Zar" pitchFamily="2" charset="-78"/>
            </a:endParaRPr>
          </a:p>
          <a:p>
            <a:pPr rtl="1" fontAlgn="auto">
              <a:spcAft>
                <a:spcPts val="0"/>
              </a:spcAft>
              <a:buFont typeface="Wingdings 2"/>
              <a:buNone/>
              <a:defRPr/>
            </a:pPr>
            <a:r>
              <a:rPr lang="ar-SA" sz="4800" dirty="0">
                <a:solidFill>
                  <a:srgbClr val="FF0000"/>
                </a:solidFill>
                <a:cs typeface="B Zar" pitchFamily="2" charset="-78"/>
              </a:rPr>
              <a:t>*</a:t>
            </a:r>
            <a:r>
              <a:rPr lang="ar-SA" sz="4800" dirty="0">
                <a:cs typeface="B Zar" pitchFamily="2" charset="-78"/>
              </a:rPr>
              <a:t> مرتبا خودشان را مورد انتقاد و سرزنش قرار ميدهند.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هنگام صحبت كردن در چشمان فرد مقابل خود نگاه نميكنند. با سر پايين و قدمهاي آهسته قدم بر ميدارند.</a:t>
            </a:r>
            <a:endParaRPr lang="en-US" sz="4800" dirty="0">
              <a:cs typeface="B Zar" pitchFamily="2" charset="-78"/>
            </a:endParaRPr>
          </a:p>
          <a:p>
            <a:pPr rtl="1" fontAlgn="auto">
              <a:spcAft>
                <a:spcPts val="0"/>
              </a:spcAft>
              <a:buFont typeface="Wingdings 2"/>
              <a:buNone/>
              <a:defRPr/>
            </a:pPr>
            <a:endParaRPr lang="en-US" sz="4800" dirty="0">
              <a:cs typeface="B Zar" pitchFamily="2" charset="-78"/>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0ACC34-A94E-492D-A2A1-02460F71CD5A}"/>
              </a:ext>
            </a:extLst>
          </p:cNvPr>
          <p:cNvSpPr>
            <a:spLocks noGrp="1"/>
          </p:cNvSpPr>
          <p:nvPr>
            <p:ph type="subTitle" idx="1"/>
          </p:nvPr>
        </p:nvSpPr>
        <p:spPr>
          <a:xfrm>
            <a:off x="571500" y="857250"/>
            <a:ext cx="8062913" cy="5572125"/>
          </a:xfrm>
        </p:spPr>
        <p:txBody>
          <a:bodyPr>
            <a:normAutofit/>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در پذيرش تعريف و تمجيدها و تعارفاتي كه به آنان ميشود مشكل دارند (تصور ميكنند سزاوار آنها نبوده و يا ديگران در صدد تمسخر آنها ميباشند).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معمولا احساس ميكنند قرباني رفتار ديگران هستند.</a:t>
            </a:r>
            <a:endParaRPr lang="en-US" sz="4800" dirty="0">
              <a:cs typeface="B Zar" pitchFamily="2" charset="-78"/>
            </a:endParaRPr>
          </a:p>
          <a:p>
            <a:pPr rtl="1" fontAlgn="auto">
              <a:spcAft>
                <a:spcPts val="0"/>
              </a:spcAft>
              <a:buFont typeface="Wingdings 2"/>
              <a:buNone/>
              <a:defRPr/>
            </a:pPr>
            <a:endParaRPr lang="en-US" sz="4800" dirty="0">
              <a:cs typeface="B Zar" pitchFamily="2" charset="-78"/>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A1141A-89FA-4579-93F9-40216C15CEDC}"/>
              </a:ext>
            </a:extLst>
          </p:cNvPr>
          <p:cNvSpPr>
            <a:spLocks noGrp="1"/>
          </p:cNvSpPr>
          <p:nvPr>
            <p:ph type="subTitle" idx="1"/>
          </p:nvPr>
        </p:nvSpPr>
        <p:spPr>
          <a:xfrm>
            <a:off x="571500" y="857250"/>
            <a:ext cx="8062913" cy="5572125"/>
          </a:xfrm>
        </p:spPr>
        <p:txBody>
          <a:bodyPr>
            <a:normAutofit fontScale="92500"/>
          </a:bodyPr>
          <a:lstStyle/>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احساس تنهايي ميكنند حتي زماني كه در يك جمع قرار دارند.</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در درون خود احساس خلاء و پوچي ميكنند. </a:t>
            </a:r>
            <a:endParaRPr lang="en-US" sz="4800" dirty="0">
              <a:cs typeface="B Zar" pitchFamily="2" charset="-78"/>
            </a:endParaRPr>
          </a:p>
          <a:p>
            <a:pPr rtl="1"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احساس ميكنند با ديگران تفاوت دارند.</a:t>
            </a:r>
            <a:endParaRPr lang="en-US" sz="4800" dirty="0">
              <a:cs typeface="B Zar" pitchFamily="2" charset="-78"/>
            </a:endParaRPr>
          </a:p>
          <a:p>
            <a:pPr fontAlgn="auto">
              <a:spcAft>
                <a:spcPts val="0"/>
              </a:spcAft>
              <a:buFont typeface="Wingdings 2"/>
              <a:buNone/>
              <a:defRPr/>
            </a:pPr>
            <a:r>
              <a:rPr lang="ar-SA" sz="4800" dirty="0">
                <a:solidFill>
                  <a:srgbClr val="C00000"/>
                </a:solidFill>
                <a:cs typeface="B Zar" pitchFamily="2" charset="-78"/>
              </a:rPr>
              <a:t>*</a:t>
            </a:r>
            <a:r>
              <a:rPr lang="ar-SA" sz="4800" dirty="0">
                <a:cs typeface="B Zar" pitchFamily="2" charset="-78"/>
              </a:rPr>
              <a:t> احساس افسردگي، گناه و شرمساري دارند.</a:t>
            </a:r>
            <a:endParaRPr lang="en-US" sz="4800" dirty="0">
              <a:cs typeface="B Zar" pitchFamily="2" charset="-78"/>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a:gsLst>
            <a:gs pos="0">
              <a:schemeClr val="lt1">
                <a:tint val="40000"/>
                <a:satMod val="350000"/>
              </a:schemeClr>
            </a:gs>
            <a:gs pos="40000">
              <a:schemeClr val="lt1">
                <a:tint val="45000"/>
                <a:shade val="99000"/>
                <a:satMod val="350000"/>
              </a:schemeClr>
            </a:gs>
            <a:gs pos="100000">
              <a:schemeClr val="bg1">
                <a:lumMod val="85000"/>
              </a:schemeClr>
            </a:gs>
          </a:gsLst>
        </a:gradFill>
        <a:ln w="9525">
          <a:solidFill>
            <a:schemeClr val="bg1"/>
          </a:solidFill>
          <a:miter lim="800000"/>
          <a:headEnd/>
          <a:tailEnd/>
        </a:ln>
        <a:effectLst/>
      </a:spPr>
      <a:bodyPr wrap="none" anchor="ctr"/>
      <a:lstStyle>
        <a:defPPr>
          <a:defRPr>
            <a:solidFill>
              <a:prstClr val="black"/>
            </a:solidFill>
          </a:defRPr>
        </a:defPPr>
      </a:lstStyle>
      <a:style>
        <a:lnRef idx="0">
          <a:scrgbClr r="0" g="0" b="0"/>
        </a:lnRef>
        <a:fillRef idx="1002">
          <a:schemeClr val="lt1"/>
        </a:fillRef>
        <a:effectRef idx="0">
          <a:scrgbClr r="0" g="0" b="0"/>
        </a:effectRef>
        <a:fontRef idx="major"/>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262</TotalTime>
  <Words>2492</Words>
  <Application>Microsoft Office PowerPoint</Application>
  <PresentationFormat>On-screen Show (4:3)</PresentationFormat>
  <Paragraphs>138</Paragraphs>
  <Slides>45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45</vt:i4>
      </vt:variant>
    </vt:vector>
  </HeadingPairs>
  <TitlesOfParts>
    <vt:vector size="54" baseType="lpstr">
      <vt:lpstr>Arial</vt:lpstr>
      <vt:lpstr>Calibri</vt:lpstr>
      <vt:lpstr>Constantia</vt:lpstr>
      <vt:lpstr>Times New Roman</vt:lpstr>
      <vt:lpstr>Verdana</vt:lpstr>
      <vt:lpstr>Wingdings</vt:lpstr>
      <vt:lpstr>Wingdings 2</vt:lpstr>
      <vt:lpstr>Paper</vt:lpstr>
      <vt:lpstr>Profile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Conditions o use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hadi</dc:creator>
  <cp:lastModifiedBy>hamayel</cp:lastModifiedBy>
  <cp:revision>139</cp:revision>
  <dcterms:created xsi:type="dcterms:W3CDTF">2005-12-31T20:37:15Z</dcterms:created>
  <dcterms:modified xsi:type="dcterms:W3CDTF">2020-06-19T19:42:58Z</dcterms:modified>
</cp:coreProperties>
</file>