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21"/>
  </p:notesMasterIdLst>
  <p:sldIdLst>
    <p:sldId id="427" r:id="rId2"/>
    <p:sldId id="336" r:id="rId3"/>
    <p:sldId id="339" r:id="rId4"/>
    <p:sldId id="475" r:id="rId5"/>
    <p:sldId id="476" r:id="rId6"/>
    <p:sldId id="482" r:id="rId7"/>
    <p:sldId id="493" r:id="rId8"/>
    <p:sldId id="494" r:id="rId9"/>
    <p:sldId id="484" r:id="rId10"/>
    <p:sldId id="477" r:id="rId11"/>
    <p:sldId id="478" r:id="rId12"/>
    <p:sldId id="479" r:id="rId13"/>
    <p:sldId id="480" r:id="rId14"/>
    <p:sldId id="486" r:id="rId15"/>
    <p:sldId id="487" r:id="rId16"/>
    <p:sldId id="488" r:id="rId17"/>
    <p:sldId id="489" r:id="rId18"/>
    <p:sldId id="490" r:id="rId19"/>
    <p:sldId id="495" r:id="rId2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FF99"/>
    <a:srgbClr val="FF66FF"/>
    <a:srgbClr val="FF99CC"/>
    <a:srgbClr val="FFCC66"/>
    <a:srgbClr val="FFCCFF"/>
    <a:srgbClr val="F703C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06" autoAdjust="0"/>
    <p:restoredTop sz="94646" autoAdjust="0"/>
  </p:normalViewPr>
  <p:slideViewPr>
    <p:cSldViewPr>
      <p:cViewPr varScale="1">
        <p:scale>
          <a:sx n="69" d="100"/>
          <a:sy n="69" d="100"/>
        </p:scale>
        <p:origin x="160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A99B4F-3518-44CB-B2E5-CB3992BF257B}" type="doc">
      <dgm:prSet loTypeId="urn:microsoft.com/office/officeart/2005/8/layout/process1" loCatId="process" qsTypeId="urn:microsoft.com/office/officeart/2005/8/quickstyle/3d4" qsCatId="3D" csTypeId="urn:microsoft.com/office/officeart/2005/8/colors/accent1_2" csCatId="accent1" phldr="1"/>
      <dgm:spPr/>
    </dgm:pt>
    <dgm:pt modelId="{4DF5A21C-D481-404B-BA90-38202E4A7B8A}">
      <dgm:prSet phldrT="[Text]" custT="1"/>
      <dgm:spPr/>
      <dgm:t>
        <a:bodyPr/>
        <a:lstStyle/>
        <a:p>
          <a:pPr algn="ctr"/>
          <a:r>
            <a:rPr lang="fa-IR" sz="2800" smtClean="0">
              <a:cs typeface="B Titr" pitchFamily="2" charset="-78"/>
            </a:rPr>
            <a:t>انگیزه</a:t>
          </a:r>
          <a:r>
            <a:rPr lang="fa-IR" sz="3400" smtClean="0"/>
            <a:t>	</a:t>
          </a:r>
          <a:endParaRPr lang="en-US" sz="3400" dirty="0"/>
        </a:p>
      </dgm:t>
    </dgm:pt>
    <dgm:pt modelId="{796A92E3-B869-4217-9185-94608FCDB812}" type="parTrans" cxnId="{BFF495AD-88CA-4D2C-B954-6815892E16E4}">
      <dgm:prSet/>
      <dgm:spPr/>
      <dgm:t>
        <a:bodyPr/>
        <a:lstStyle/>
        <a:p>
          <a:endParaRPr lang="en-US"/>
        </a:p>
      </dgm:t>
    </dgm:pt>
    <dgm:pt modelId="{BFD71FE2-15BD-4241-AA4E-001E7CD8B336}" type="sibTrans" cxnId="{BFF495AD-88CA-4D2C-B954-6815892E16E4}">
      <dgm:prSet/>
      <dgm:spPr>
        <a:solidFill>
          <a:srgbClr val="FF0000"/>
        </a:solidFill>
      </dgm:spPr>
      <dgm:t>
        <a:bodyPr/>
        <a:lstStyle/>
        <a:p>
          <a:endParaRPr lang="en-US"/>
        </a:p>
      </dgm:t>
    </dgm:pt>
    <dgm:pt modelId="{815556C3-5A18-409F-886B-00FF9FB2B70C}">
      <dgm:prSet phldrT="[Text]" custT="1"/>
      <dgm:spPr/>
      <dgm:t>
        <a:bodyPr/>
        <a:lstStyle/>
        <a:p>
          <a:r>
            <a:rPr lang="fa-IR" sz="2800" smtClean="0">
              <a:cs typeface="B Titr" pitchFamily="2" charset="-78"/>
            </a:rPr>
            <a:t>رفتار</a:t>
          </a:r>
          <a:endParaRPr lang="en-US" sz="2800" dirty="0">
            <a:cs typeface="B Titr" pitchFamily="2" charset="-78"/>
          </a:endParaRPr>
        </a:p>
      </dgm:t>
    </dgm:pt>
    <dgm:pt modelId="{B5D65671-E117-4A9C-BEED-E6875DB419ED}" type="parTrans" cxnId="{0C41BF29-D4E1-46F8-BF7C-9C02263BAA9E}">
      <dgm:prSet/>
      <dgm:spPr/>
      <dgm:t>
        <a:bodyPr/>
        <a:lstStyle/>
        <a:p>
          <a:endParaRPr lang="en-US"/>
        </a:p>
      </dgm:t>
    </dgm:pt>
    <dgm:pt modelId="{0A39C404-7E2A-477F-AE63-CFE9D8AA0081}" type="sibTrans" cxnId="{0C41BF29-D4E1-46F8-BF7C-9C02263BAA9E}">
      <dgm:prSet/>
      <dgm:spPr>
        <a:solidFill>
          <a:srgbClr val="FF0000"/>
        </a:solidFill>
      </dgm:spPr>
      <dgm:t>
        <a:bodyPr/>
        <a:lstStyle/>
        <a:p>
          <a:endParaRPr lang="en-US"/>
        </a:p>
      </dgm:t>
    </dgm:pt>
    <dgm:pt modelId="{B9BE4F63-BEE4-4EE2-BD26-86A33E30C3F5}">
      <dgm:prSet phldrT="[Text]" custT="1"/>
      <dgm:spPr/>
      <dgm:t>
        <a:bodyPr/>
        <a:lstStyle/>
        <a:p>
          <a:r>
            <a:rPr lang="fa-IR" sz="2800" smtClean="0">
              <a:cs typeface="B Titr" pitchFamily="2" charset="-78"/>
            </a:rPr>
            <a:t>هدف</a:t>
          </a:r>
          <a:endParaRPr lang="en-US" sz="2800" dirty="0">
            <a:cs typeface="B Titr" pitchFamily="2" charset="-78"/>
          </a:endParaRPr>
        </a:p>
      </dgm:t>
    </dgm:pt>
    <dgm:pt modelId="{1CB77402-D528-4649-B67C-B5967724F05E}" type="parTrans" cxnId="{461F1069-C434-48A0-8BFC-6569672A406D}">
      <dgm:prSet/>
      <dgm:spPr/>
      <dgm:t>
        <a:bodyPr/>
        <a:lstStyle/>
        <a:p>
          <a:endParaRPr lang="en-US"/>
        </a:p>
      </dgm:t>
    </dgm:pt>
    <dgm:pt modelId="{AF1C1D56-9F21-4283-8F27-3A2BB576E7BF}" type="sibTrans" cxnId="{461F1069-C434-48A0-8BFC-6569672A406D}">
      <dgm:prSet/>
      <dgm:spPr/>
      <dgm:t>
        <a:bodyPr/>
        <a:lstStyle/>
        <a:p>
          <a:endParaRPr lang="en-US"/>
        </a:p>
      </dgm:t>
    </dgm:pt>
    <dgm:pt modelId="{0C457C36-001E-426B-B9A5-106DFC6B66E6}" type="pres">
      <dgm:prSet presAssocID="{C1A99B4F-3518-44CB-B2E5-CB3992BF257B}" presName="Name0" presStyleCnt="0">
        <dgm:presLayoutVars>
          <dgm:dir/>
          <dgm:resizeHandles val="exact"/>
        </dgm:presLayoutVars>
      </dgm:prSet>
      <dgm:spPr/>
    </dgm:pt>
    <dgm:pt modelId="{E877B8A9-6FA9-4C5D-8755-717444866FDA}" type="pres">
      <dgm:prSet presAssocID="{4DF5A21C-D481-404B-BA90-38202E4A7B8A}" presName="node" presStyleLbl="node1" presStyleIdx="0" presStyleCnt="3" custLinFactNeighborX="-836" custLinFactNeighborY="-1971">
        <dgm:presLayoutVars>
          <dgm:bulletEnabled val="1"/>
        </dgm:presLayoutVars>
      </dgm:prSet>
      <dgm:spPr/>
      <dgm:t>
        <a:bodyPr/>
        <a:lstStyle/>
        <a:p>
          <a:endParaRPr lang="en-US"/>
        </a:p>
      </dgm:t>
    </dgm:pt>
    <dgm:pt modelId="{4F7C7957-5226-4C3E-A4BB-92126299032F}" type="pres">
      <dgm:prSet presAssocID="{BFD71FE2-15BD-4241-AA4E-001E7CD8B336}" presName="sibTrans" presStyleLbl="sibTrans2D1" presStyleIdx="0" presStyleCnt="2"/>
      <dgm:spPr/>
      <dgm:t>
        <a:bodyPr/>
        <a:lstStyle/>
        <a:p>
          <a:endParaRPr lang="en-US"/>
        </a:p>
      </dgm:t>
    </dgm:pt>
    <dgm:pt modelId="{9A427868-AD81-40D1-A8E8-9CB6B42A4442}" type="pres">
      <dgm:prSet presAssocID="{BFD71FE2-15BD-4241-AA4E-001E7CD8B336}" presName="connectorText" presStyleLbl="sibTrans2D1" presStyleIdx="0" presStyleCnt="2"/>
      <dgm:spPr/>
      <dgm:t>
        <a:bodyPr/>
        <a:lstStyle/>
        <a:p>
          <a:endParaRPr lang="en-US"/>
        </a:p>
      </dgm:t>
    </dgm:pt>
    <dgm:pt modelId="{BF398E58-0D82-4BD3-993D-568883E42ED5}" type="pres">
      <dgm:prSet presAssocID="{815556C3-5A18-409F-886B-00FF9FB2B70C}" presName="node" presStyleLbl="node1" presStyleIdx="1" presStyleCnt="3">
        <dgm:presLayoutVars>
          <dgm:bulletEnabled val="1"/>
        </dgm:presLayoutVars>
      </dgm:prSet>
      <dgm:spPr/>
      <dgm:t>
        <a:bodyPr/>
        <a:lstStyle/>
        <a:p>
          <a:endParaRPr lang="en-US"/>
        </a:p>
      </dgm:t>
    </dgm:pt>
    <dgm:pt modelId="{6FB380FD-93FF-451C-A1DE-F2917AD007CA}" type="pres">
      <dgm:prSet presAssocID="{0A39C404-7E2A-477F-AE63-CFE9D8AA0081}" presName="sibTrans" presStyleLbl="sibTrans2D1" presStyleIdx="1" presStyleCnt="2"/>
      <dgm:spPr/>
      <dgm:t>
        <a:bodyPr/>
        <a:lstStyle/>
        <a:p>
          <a:endParaRPr lang="en-US"/>
        </a:p>
      </dgm:t>
    </dgm:pt>
    <dgm:pt modelId="{4ACA915A-25BC-45C2-B5AE-1A9F4BA2A880}" type="pres">
      <dgm:prSet presAssocID="{0A39C404-7E2A-477F-AE63-CFE9D8AA0081}" presName="connectorText" presStyleLbl="sibTrans2D1" presStyleIdx="1" presStyleCnt="2"/>
      <dgm:spPr/>
      <dgm:t>
        <a:bodyPr/>
        <a:lstStyle/>
        <a:p>
          <a:endParaRPr lang="en-US"/>
        </a:p>
      </dgm:t>
    </dgm:pt>
    <dgm:pt modelId="{474E4A93-4725-45C9-B768-B100741C1392}" type="pres">
      <dgm:prSet presAssocID="{B9BE4F63-BEE4-4EE2-BD26-86A33E30C3F5}" presName="node" presStyleLbl="node1" presStyleIdx="2" presStyleCnt="3" custLinFactNeighborX="-18323" custLinFactNeighborY="4438">
        <dgm:presLayoutVars>
          <dgm:bulletEnabled val="1"/>
        </dgm:presLayoutVars>
      </dgm:prSet>
      <dgm:spPr/>
      <dgm:t>
        <a:bodyPr/>
        <a:lstStyle/>
        <a:p>
          <a:endParaRPr lang="en-US"/>
        </a:p>
      </dgm:t>
    </dgm:pt>
  </dgm:ptLst>
  <dgm:cxnLst>
    <dgm:cxn modelId="{5756E0F9-4AF7-4467-88D2-4C817C1529BB}" type="presOf" srcId="{0A39C404-7E2A-477F-AE63-CFE9D8AA0081}" destId="{4ACA915A-25BC-45C2-B5AE-1A9F4BA2A880}" srcOrd="1" destOrd="0" presId="urn:microsoft.com/office/officeart/2005/8/layout/process1"/>
    <dgm:cxn modelId="{FFD64363-B331-41ED-8FA9-4F5E66DABDF0}" type="presOf" srcId="{815556C3-5A18-409F-886B-00FF9FB2B70C}" destId="{BF398E58-0D82-4BD3-993D-568883E42ED5}" srcOrd="0" destOrd="0" presId="urn:microsoft.com/office/officeart/2005/8/layout/process1"/>
    <dgm:cxn modelId="{9EDF6921-F982-471A-AB3A-CB583BB24E61}" type="presOf" srcId="{4DF5A21C-D481-404B-BA90-38202E4A7B8A}" destId="{E877B8A9-6FA9-4C5D-8755-717444866FDA}" srcOrd="0" destOrd="0" presId="urn:microsoft.com/office/officeart/2005/8/layout/process1"/>
    <dgm:cxn modelId="{C4BD0CF0-4D41-4C7E-8FAC-225C48582991}" type="presOf" srcId="{C1A99B4F-3518-44CB-B2E5-CB3992BF257B}" destId="{0C457C36-001E-426B-B9A5-106DFC6B66E6}" srcOrd="0" destOrd="0" presId="urn:microsoft.com/office/officeart/2005/8/layout/process1"/>
    <dgm:cxn modelId="{79EA5E27-C03A-4A05-8204-A5D7628D06C7}" type="presOf" srcId="{BFD71FE2-15BD-4241-AA4E-001E7CD8B336}" destId="{4F7C7957-5226-4C3E-A4BB-92126299032F}" srcOrd="0" destOrd="0" presId="urn:microsoft.com/office/officeart/2005/8/layout/process1"/>
    <dgm:cxn modelId="{BFF495AD-88CA-4D2C-B954-6815892E16E4}" srcId="{C1A99B4F-3518-44CB-B2E5-CB3992BF257B}" destId="{4DF5A21C-D481-404B-BA90-38202E4A7B8A}" srcOrd="0" destOrd="0" parTransId="{796A92E3-B869-4217-9185-94608FCDB812}" sibTransId="{BFD71FE2-15BD-4241-AA4E-001E7CD8B336}"/>
    <dgm:cxn modelId="{B77D0897-6C95-417A-8B89-0369F39B785D}" type="presOf" srcId="{BFD71FE2-15BD-4241-AA4E-001E7CD8B336}" destId="{9A427868-AD81-40D1-A8E8-9CB6B42A4442}" srcOrd="1" destOrd="0" presId="urn:microsoft.com/office/officeart/2005/8/layout/process1"/>
    <dgm:cxn modelId="{0C41BF29-D4E1-46F8-BF7C-9C02263BAA9E}" srcId="{C1A99B4F-3518-44CB-B2E5-CB3992BF257B}" destId="{815556C3-5A18-409F-886B-00FF9FB2B70C}" srcOrd="1" destOrd="0" parTransId="{B5D65671-E117-4A9C-BEED-E6875DB419ED}" sibTransId="{0A39C404-7E2A-477F-AE63-CFE9D8AA0081}"/>
    <dgm:cxn modelId="{CB1893F6-CD62-4DD8-9B18-995C996A4278}" type="presOf" srcId="{0A39C404-7E2A-477F-AE63-CFE9D8AA0081}" destId="{6FB380FD-93FF-451C-A1DE-F2917AD007CA}" srcOrd="0" destOrd="0" presId="urn:microsoft.com/office/officeart/2005/8/layout/process1"/>
    <dgm:cxn modelId="{362CE12B-95C5-413C-82A6-64DA837E9DDA}" type="presOf" srcId="{B9BE4F63-BEE4-4EE2-BD26-86A33E30C3F5}" destId="{474E4A93-4725-45C9-B768-B100741C1392}" srcOrd="0" destOrd="0" presId="urn:microsoft.com/office/officeart/2005/8/layout/process1"/>
    <dgm:cxn modelId="{461F1069-C434-48A0-8BFC-6569672A406D}" srcId="{C1A99B4F-3518-44CB-B2E5-CB3992BF257B}" destId="{B9BE4F63-BEE4-4EE2-BD26-86A33E30C3F5}" srcOrd="2" destOrd="0" parTransId="{1CB77402-D528-4649-B67C-B5967724F05E}" sibTransId="{AF1C1D56-9F21-4283-8F27-3A2BB576E7BF}"/>
    <dgm:cxn modelId="{2400D7B2-4C9B-4EC7-AB21-69A5B76EE7DB}" type="presParOf" srcId="{0C457C36-001E-426B-B9A5-106DFC6B66E6}" destId="{E877B8A9-6FA9-4C5D-8755-717444866FDA}" srcOrd="0" destOrd="0" presId="urn:microsoft.com/office/officeart/2005/8/layout/process1"/>
    <dgm:cxn modelId="{B86575AD-CDAA-49A7-9298-77D018B5E08F}" type="presParOf" srcId="{0C457C36-001E-426B-B9A5-106DFC6B66E6}" destId="{4F7C7957-5226-4C3E-A4BB-92126299032F}" srcOrd="1" destOrd="0" presId="urn:microsoft.com/office/officeart/2005/8/layout/process1"/>
    <dgm:cxn modelId="{66827A69-BEC6-42D1-818F-470DD73833F0}" type="presParOf" srcId="{4F7C7957-5226-4C3E-A4BB-92126299032F}" destId="{9A427868-AD81-40D1-A8E8-9CB6B42A4442}" srcOrd="0" destOrd="0" presId="urn:microsoft.com/office/officeart/2005/8/layout/process1"/>
    <dgm:cxn modelId="{AAF9A60A-83E2-4212-B500-45349ADFF593}" type="presParOf" srcId="{0C457C36-001E-426B-B9A5-106DFC6B66E6}" destId="{BF398E58-0D82-4BD3-993D-568883E42ED5}" srcOrd="2" destOrd="0" presId="urn:microsoft.com/office/officeart/2005/8/layout/process1"/>
    <dgm:cxn modelId="{FF0E60A0-E9F9-428A-B20F-F57EF04B0FA3}" type="presParOf" srcId="{0C457C36-001E-426B-B9A5-106DFC6B66E6}" destId="{6FB380FD-93FF-451C-A1DE-F2917AD007CA}" srcOrd="3" destOrd="0" presId="urn:microsoft.com/office/officeart/2005/8/layout/process1"/>
    <dgm:cxn modelId="{41640053-E7BE-4AB7-9DFF-15D92BAEFD3D}" type="presParOf" srcId="{6FB380FD-93FF-451C-A1DE-F2917AD007CA}" destId="{4ACA915A-25BC-45C2-B5AE-1A9F4BA2A880}" srcOrd="0" destOrd="0" presId="urn:microsoft.com/office/officeart/2005/8/layout/process1"/>
    <dgm:cxn modelId="{44D5B4BE-0C81-4FBA-978D-5BA2444C2794}" type="presParOf" srcId="{0C457C36-001E-426B-B9A5-106DFC6B66E6}" destId="{474E4A93-4725-45C9-B768-B100741C1392}"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77B8A9-6FA9-4C5D-8755-717444866FDA}">
      <dsp:nvSpPr>
        <dsp:cNvPr id="0" name=""/>
        <dsp:cNvSpPr/>
      </dsp:nvSpPr>
      <dsp:spPr>
        <a:xfrm>
          <a:off x="3" y="0"/>
          <a:ext cx="1872700" cy="1123620"/>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fa-IR" sz="2800" kern="1200" smtClean="0">
              <a:cs typeface="B Titr" pitchFamily="2" charset="-78"/>
            </a:rPr>
            <a:t>انگیزه</a:t>
          </a:r>
          <a:r>
            <a:rPr lang="fa-IR" sz="3400" kern="1200" smtClean="0"/>
            <a:t>	</a:t>
          </a:r>
          <a:endParaRPr lang="en-US" sz="3400" kern="1200" dirty="0"/>
        </a:p>
      </dsp:txBody>
      <dsp:txXfrm>
        <a:off x="32913" y="32910"/>
        <a:ext cx="1806880" cy="1057800"/>
      </dsp:txXfrm>
    </dsp:sp>
    <dsp:sp modelId="{4F7C7957-5226-4C3E-A4BB-92126299032F}">
      <dsp:nvSpPr>
        <dsp:cNvPr id="0" name=""/>
        <dsp:cNvSpPr/>
      </dsp:nvSpPr>
      <dsp:spPr>
        <a:xfrm rot="28963">
          <a:off x="2061531" y="340761"/>
          <a:ext cx="400345" cy="464429"/>
        </a:xfrm>
        <a:prstGeom prst="rightArrow">
          <a:avLst>
            <a:gd name="adj1" fmla="val 60000"/>
            <a:gd name="adj2" fmla="val 50000"/>
          </a:avLst>
        </a:prstGeom>
        <a:solidFill>
          <a:srgbClr val="FF0000"/>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2061533" y="433141"/>
        <a:ext cx="280242" cy="278657"/>
      </dsp:txXfrm>
    </dsp:sp>
    <dsp:sp modelId="{BF398E58-0D82-4BD3-993D-568883E42ED5}">
      <dsp:nvSpPr>
        <dsp:cNvPr id="0" name=""/>
        <dsp:cNvSpPr/>
      </dsp:nvSpPr>
      <dsp:spPr>
        <a:xfrm>
          <a:off x="2628045" y="22141"/>
          <a:ext cx="1872700" cy="1123620"/>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fa-IR" sz="2800" kern="1200" smtClean="0">
              <a:cs typeface="B Titr" pitchFamily="2" charset="-78"/>
            </a:rPr>
            <a:t>رفتار</a:t>
          </a:r>
          <a:endParaRPr lang="en-US" sz="2800" kern="1200" dirty="0">
            <a:cs typeface="B Titr" pitchFamily="2" charset="-78"/>
          </a:endParaRPr>
        </a:p>
      </dsp:txBody>
      <dsp:txXfrm>
        <a:off x="2660955" y="55051"/>
        <a:ext cx="1806880" cy="1057800"/>
      </dsp:txXfrm>
    </dsp:sp>
    <dsp:sp modelId="{6FB380FD-93FF-451C-A1DE-F2917AD007CA}">
      <dsp:nvSpPr>
        <dsp:cNvPr id="0" name=""/>
        <dsp:cNvSpPr/>
      </dsp:nvSpPr>
      <dsp:spPr>
        <a:xfrm rot="30636">
          <a:off x="4653696" y="362889"/>
          <a:ext cx="324280" cy="464429"/>
        </a:xfrm>
        <a:prstGeom prst="rightArrow">
          <a:avLst>
            <a:gd name="adj1" fmla="val 60000"/>
            <a:gd name="adj2" fmla="val 50000"/>
          </a:avLst>
        </a:prstGeom>
        <a:solidFill>
          <a:srgbClr val="FF0000"/>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4653698" y="455342"/>
        <a:ext cx="226996" cy="278657"/>
      </dsp:txXfrm>
    </dsp:sp>
    <dsp:sp modelId="{474E4A93-4725-45C9-B768-B100741C1392}">
      <dsp:nvSpPr>
        <dsp:cNvPr id="0" name=""/>
        <dsp:cNvSpPr/>
      </dsp:nvSpPr>
      <dsp:spPr>
        <a:xfrm>
          <a:off x="5112572" y="44283"/>
          <a:ext cx="1872700" cy="1123620"/>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fa-IR" sz="2800" kern="1200" smtClean="0">
              <a:cs typeface="B Titr" pitchFamily="2" charset="-78"/>
            </a:rPr>
            <a:t>هدف</a:t>
          </a:r>
          <a:endParaRPr lang="en-US" sz="2800" kern="1200" dirty="0">
            <a:cs typeface="B Titr" pitchFamily="2" charset="-78"/>
          </a:endParaRPr>
        </a:p>
      </dsp:txBody>
      <dsp:txXfrm>
        <a:off x="5145482" y="77193"/>
        <a:ext cx="1806880" cy="105780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eaLnBrk="1" fontAlgn="auto" hangingPunct="1">
              <a:spcBef>
                <a:spcPts val="0"/>
              </a:spcBef>
              <a:spcAft>
                <a:spcPts val="0"/>
              </a:spcAft>
              <a:defRPr sz="1200" b="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eaLnBrk="1" fontAlgn="auto" hangingPunct="1">
              <a:spcBef>
                <a:spcPts val="0"/>
              </a:spcBef>
              <a:spcAft>
                <a:spcPts val="0"/>
              </a:spcAft>
              <a:defRPr sz="1200" b="0">
                <a:latin typeface="+mn-lt"/>
                <a:cs typeface="+mn-cs"/>
              </a:defRPr>
            </a:lvl1pPr>
          </a:lstStyle>
          <a:p>
            <a:pPr>
              <a:defRPr/>
            </a:pPr>
            <a:fld id="{069DCFF9-73F7-4EFF-A813-2B73E7627DE7}" type="datetimeFigureOut">
              <a:rPr lang="en-US"/>
              <a:pPr>
                <a:defRPr/>
              </a:pPr>
              <a:t>2/16/2021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eaLnBrk="1" fontAlgn="auto" hangingPunct="1">
              <a:spcBef>
                <a:spcPts val="0"/>
              </a:spcBef>
              <a:spcAft>
                <a:spcPts val="0"/>
              </a:spcAft>
              <a:defRPr sz="1200" b="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rtl="0" eaLnBrk="1" hangingPunct="1">
              <a:defRPr sz="1200" b="0" smtClean="0">
                <a:latin typeface="Calibri" panose="020F0502020204030204" pitchFamily="34" charset="0"/>
              </a:defRPr>
            </a:lvl1pPr>
          </a:lstStyle>
          <a:p>
            <a:pPr>
              <a:defRPr/>
            </a:pPr>
            <a:fld id="{EA457251-DD9A-43E0-9A09-9E9C74044D27}" type="slidenum">
              <a:rPr lang="ar-SA" altLang="fa-IR"/>
              <a:pPr>
                <a:defRPr/>
              </a:pPr>
              <a:t>‹#›</a:t>
            </a:fld>
            <a:endParaRPr lang="en-US" altLang="fa-I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a-IR" altLang="fa-I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a-IR" altLang="fa-I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a-IR" altLang="fa-I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a-IR" altLang="fa-I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a-IR" altLang="fa-I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a-IR" altLang="fa-I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a-IR" altLang="fa-I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b="1">
                <a:solidFill>
                  <a:schemeClr val="tx1"/>
                </a:solidFill>
                <a:latin typeface="Arial" panose="020B0604020202020204" pitchFamily="34" charset="0"/>
                <a:cs typeface="Arial" panose="020B0604020202020204" pitchFamily="34" charset="0"/>
              </a:defRPr>
            </a:lvl1pPr>
            <a:lvl2pPr marL="742950" indent="-285750" algn="r" rtl="1">
              <a:defRPr b="1">
                <a:solidFill>
                  <a:schemeClr val="tx1"/>
                </a:solidFill>
                <a:latin typeface="Arial" panose="020B0604020202020204" pitchFamily="34" charset="0"/>
                <a:cs typeface="Arial" panose="020B0604020202020204" pitchFamily="34" charset="0"/>
              </a:defRPr>
            </a:lvl2pPr>
            <a:lvl3pPr marL="1143000" indent="-228600" algn="r" rtl="1">
              <a:defRPr b="1">
                <a:solidFill>
                  <a:schemeClr val="tx1"/>
                </a:solidFill>
                <a:latin typeface="Arial" panose="020B0604020202020204" pitchFamily="34" charset="0"/>
                <a:cs typeface="Arial" panose="020B0604020202020204" pitchFamily="34" charset="0"/>
              </a:defRPr>
            </a:lvl3pPr>
            <a:lvl4pPr marL="1600200" indent="-228600" algn="r" rtl="1">
              <a:defRPr b="1">
                <a:solidFill>
                  <a:schemeClr val="tx1"/>
                </a:solidFill>
                <a:latin typeface="Arial" panose="020B0604020202020204" pitchFamily="34" charset="0"/>
                <a:cs typeface="Arial" panose="020B0604020202020204" pitchFamily="34" charset="0"/>
              </a:defRPr>
            </a:lvl4pPr>
            <a:lvl5pPr marL="2057400" indent="-228600" algn="r" rtl="1">
              <a:defRPr b="1">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DFEA6A78-5206-49D6-88E6-76D24D465820}" type="slidenum">
              <a:rPr lang="en-US" altLang="en-US" b="0">
                <a:solidFill>
                  <a:srgbClr val="000000"/>
                </a:solidFill>
                <a:latin typeface="Verdana" panose="020B0604030504040204" pitchFamily="34" charset="0"/>
              </a:rPr>
              <a:pPr/>
              <a:t>19</a:t>
            </a:fld>
            <a:endParaRPr lang="en-US" altLang="en-US" b="0">
              <a:solidFill>
                <a:srgbClr val="000000"/>
              </a:solidFill>
              <a:latin typeface="Verdana" panose="020B0604030504040204" pitchFamily="34" charset="0"/>
            </a:endParaRPr>
          </a:p>
        </p:txBody>
      </p:sp>
      <p:sp>
        <p:nvSpPr>
          <p:cNvPr id="419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smtClean="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a-IR" altLang="fa-I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a-IR" altLang="fa-I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a-IR" altLang="fa-I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a-IR" altLang="fa-I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a-IR" altLang="fa-I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a-IR" altLang="fa-I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a-IR" altLang="fa-I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a-IR" altLang="fa-I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CF407190-44D8-4983-B74B-5D2D2B894A2B}" type="datetime1">
              <a:rPr lang="en-US"/>
              <a:pPr>
                <a:defRPr/>
              </a:pPr>
              <a:t>2/16/2021</a:t>
            </a:fld>
            <a:endParaRPr lang="en-US"/>
          </a:p>
        </p:txBody>
      </p:sp>
      <p:sp>
        <p:nvSpPr>
          <p:cNvPr id="5" name="Footer Placeholder 18"/>
          <p:cNvSpPr>
            <a:spLocks noGrp="1"/>
          </p:cNvSpPr>
          <p:nvPr>
            <p:ph type="ftr" sz="quarter" idx="11"/>
          </p:nvPr>
        </p:nvSpPr>
        <p:spPr/>
        <p:txBody>
          <a:bodyPr/>
          <a:lstStyle>
            <a:lvl1pPr>
              <a:defRPr>
                <a:solidFill>
                  <a:srgbClr val="D9D4C7"/>
                </a:solidFill>
              </a:defRPr>
            </a:lvl1pPr>
          </a:lstStyle>
          <a:p>
            <a:pPr>
              <a:defRPr/>
            </a:pPr>
            <a:endParaRPr lang="en-US"/>
          </a:p>
        </p:txBody>
      </p:sp>
      <p:sp>
        <p:nvSpPr>
          <p:cNvPr id="6" name="Slide Number Placeholder 26"/>
          <p:cNvSpPr>
            <a:spLocks noGrp="1"/>
          </p:cNvSpPr>
          <p:nvPr>
            <p:ph type="sldNum" sz="quarter" idx="12"/>
          </p:nvPr>
        </p:nvSpPr>
        <p:spPr/>
        <p:txBody>
          <a:bodyPr/>
          <a:lstStyle>
            <a:lvl1pPr>
              <a:defRPr smtClean="0">
                <a:solidFill>
                  <a:srgbClr val="D9D4C7"/>
                </a:solidFill>
              </a:defRPr>
            </a:lvl1pPr>
          </a:lstStyle>
          <a:p>
            <a:pPr>
              <a:defRPr/>
            </a:pPr>
            <a:fld id="{FB09B6C0-925D-4D36-AD6D-9EEFA47E055D}" type="slidenum">
              <a:rPr lang="ar-SA" altLang="fa-IR"/>
              <a:pPr>
                <a:defRPr/>
              </a:pPr>
              <a:t>‹#›</a:t>
            </a:fld>
            <a:endParaRPr lang="en-US" altLang="fa-IR"/>
          </a:p>
        </p:txBody>
      </p:sp>
    </p:spTree>
    <p:extLst>
      <p:ext uri="{BB962C8B-B14F-4D97-AF65-F5344CB8AC3E}">
        <p14:creationId xmlns:p14="http://schemas.microsoft.com/office/powerpoint/2010/main" val="400332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C4EB0B3-76B6-4D61-B7F2-6FA2E433A746}" type="datetime1">
              <a:rPr lang="en-US"/>
              <a:pPr>
                <a:defRPr/>
              </a:pPr>
              <a:t>2/16/2021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658B439-AE8E-4764-AF15-704910658AA6}" type="slidenum">
              <a:rPr lang="ar-SA" altLang="fa-IR"/>
              <a:pPr>
                <a:defRPr/>
              </a:pPr>
              <a:t>‹#›</a:t>
            </a:fld>
            <a:endParaRPr lang="en-US" altLang="fa-IR"/>
          </a:p>
        </p:txBody>
      </p:sp>
    </p:spTree>
    <p:extLst>
      <p:ext uri="{BB962C8B-B14F-4D97-AF65-F5344CB8AC3E}">
        <p14:creationId xmlns:p14="http://schemas.microsoft.com/office/powerpoint/2010/main" val="1873957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9A11FC1-EBE9-48A0-92FA-9F2C1E4DC9FA}" type="datetime1">
              <a:rPr lang="en-US"/>
              <a:pPr>
                <a:defRPr/>
              </a:pPr>
              <a:t>2/16/2021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4C1E35A-52A2-48FC-BD94-66970931BD0B}" type="slidenum">
              <a:rPr lang="ar-SA" altLang="fa-IR"/>
              <a:pPr>
                <a:defRPr/>
              </a:pPr>
              <a:t>‹#›</a:t>
            </a:fld>
            <a:endParaRPr lang="en-US" altLang="fa-IR"/>
          </a:p>
        </p:txBody>
      </p:sp>
    </p:spTree>
    <p:extLst>
      <p:ext uri="{BB962C8B-B14F-4D97-AF65-F5344CB8AC3E}">
        <p14:creationId xmlns:p14="http://schemas.microsoft.com/office/powerpoint/2010/main" val="2343991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fld id="{4423E149-172B-4F72-AD3D-CE16EEE3D8FD}" type="datetime1">
              <a:rPr lang="en-US"/>
              <a:pPr>
                <a:defRPr/>
              </a:pPr>
              <a:t>2/16/2021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AF661BB-C9C4-483B-B258-92A70F22EF3C}" type="slidenum">
              <a:rPr lang="ar-SA" altLang="fa-IR"/>
              <a:pPr>
                <a:defRPr/>
              </a:pPr>
              <a:t>‹#›</a:t>
            </a:fld>
            <a:endParaRPr lang="en-US" altLang="fa-IR"/>
          </a:p>
        </p:txBody>
      </p:sp>
    </p:spTree>
    <p:extLst>
      <p:ext uri="{BB962C8B-B14F-4D97-AF65-F5344CB8AC3E}">
        <p14:creationId xmlns:p14="http://schemas.microsoft.com/office/powerpoint/2010/main" val="823339448"/>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B8E11E3-AA60-4B0E-92E6-45006ECB2DBB}" type="datetime1">
              <a:rPr lang="en-US"/>
              <a:pPr>
                <a:defRPr/>
              </a:pPr>
              <a:t>2/16/2021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536B425-C4B4-48EB-B1F0-6A4BAA797D4F}" type="slidenum">
              <a:rPr lang="ar-SA" altLang="fa-IR"/>
              <a:pPr>
                <a:defRPr/>
              </a:pPr>
              <a:t>‹#›</a:t>
            </a:fld>
            <a:endParaRPr lang="en-US" altLang="fa-IR"/>
          </a:p>
        </p:txBody>
      </p:sp>
    </p:spTree>
    <p:extLst>
      <p:ext uri="{BB962C8B-B14F-4D97-AF65-F5344CB8AC3E}">
        <p14:creationId xmlns:p14="http://schemas.microsoft.com/office/powerpoint/2010/main" val="3225386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5570EE3-91BA-41DA-B688-A18F2701622C}" type="datetime1">
              <a:rPr lang="en-US"/>
              <a:pPr>
                <a:defRPr/>
              </a:pPr>
              <a:t>2/16/2021</a:t>
            </a:fld>
            <a:endParaRPr lang="en-US"/>
          </a:p>
        </p:txBody>
      </p:sp>
      <p:sp>
        <p:nvSpPr>
          <p:cNvPr id="5" name="Footer Placeholder 4"/>
          <p:cNvSpPr>
            <a:spLocks noGrp="1"/>
          </p:cNvSpPr>
          <p:nvPr>
            <p:ph type="ftr" sz="quarter" idx="11"/>
          </p:nvPr>
        </p:nvSpPr>
        <p:spPr/>
        <p:txBody>
          <a:bodyPr/>
          <a:lstStyle>
            <a:lvl1pPr>
              <a:defRPr>
                <a:solidFill>
                  <a:srgbClr val="D9D4C7"/>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solidFill>
                  <a:srgbClr val="D9D4C7"/>
                </a:solidFill>
              </a:defRPr>
            </a:lvl1pPr>
          </a:lstStyle>
          <a:p>
            <a:pPr>
              <a:defRPr/>
            </a:pPr>
            <a:fld id="{30BA5A21-F486-4CEF-9E1A-0B2E230B42CA}" type="slidenum">
              <a:rPr lang="ar-SA" altLang="fa-IR"/>
              <a:pPr>
                <a:defRPr/>
              </a:pPr>
              <a:t>‹#›</a:t>
            </a:fld>
            <a:endParaRPr lang="en-US" altLang="fa-IR"/>
          </a:p>
        </p:txBody>
      </p:sp>
    </p:spTree>
    <p:extLst>
      <p:ext uri="{BB962C8B-B14F-4D97-AF65-F5344CB8AC3E}">
        <p14:creationId xmlns:p14="http://schemas.microsoft.com/office/powerpoint/2010/main" val="2733084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25ACA2B-1873-411C-9DBC-275A2F712BE4}" type="datetime1">
              <a:rPr lang="en-US"/>
              <a:pPr>
                <a:defRPr/>
              </a:pPr>
              <a:t>2/16/2021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172E94B-9EB6-419C-9748-3642FAD948DF}" type="slidenum">
              <a:rPr lang="ar-SA" altLang="fa-IR"/>
              <a:pPr>
                <a:defRPr/>
              </a:pPr>
              <a:t>‹#›</a:t>
            </a:fld>
            <a:endParaRPr lang="en-US" altLang="fa-IR"/>
          </a:p>
        </p:txBody>
      </p:sp>
    </p:spTree>
    <p:extLst>
      <p:ext uri="{BB962C8B-B14F-4D97-AF65-F5344CB8AC3E}">
        <p14:creationId xmlns:p14="http://schemas.microsoft.com/office/powerpoint/2010/main" val="4282023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BC66FE23-3E92-498E-8F59-CE4EB0813586}" type="datetime1">
              <a:rPr lang="en-US"/>
              <a:pPr>
                <a:defRPr/>
              </a:pPr>
              <a:t>2/16/2021</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FBE0DF3C-D64B-472C-B42F-4A91D4DB455B}" type="slidenum">
              <a:rPr lang="ar-SA" altLang="fa-IR"/>
              <a:pPr>
                <a:defRPr/>
              </a:pPr>
              <a:t>‹#›</a:t>
            </a:fld>
            <a:endParaRPr lang="en-US" altLang="fa-IR"/>
          </a:p>
        </p:txBody>
      </p:sp>
    </p:spTree>
    <p:extLst>
      <p:ext uri="{BB962C8B-B14F-4D97-AF65-F5344CB8AC3E}">
        <p14:creationId xmlns:p14="http://schemas.microsoft.com/office/powerpoint/2010/main" val="706980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9E081DEE-D78C-4D5A-B73F-ABE36ED2DEEC}" type="datetime1">
              <a:rPr lang="en-US"/>
              <a:pPr>
                <a:defRPr/>
              </a:pPr>
              <a:t>2/16/2021</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A1E6C011-F003-4CBB-A5B5-72556D49FDD1}" type="slidenum">
              <a:rPr lang="ar-SA" altLang="fa-IR"/>
              <a:pPr>
                <a:defRPr/>
              </a:pPr>
              <a:t>‹#›</a:t>
            </a:fld>
            <a:endParaRPr lang="en-US" altLang="fa-IR"/>
          </a:p>
        </p:txBody>
      </p:sp>
    </p:spTree>
    <p:extLst>
      <p:ext uri="{BB962C8B-B14F-4D97-AF65-F5344CB8AC3E}">
        <p14:creationId xmlns:p14="http://schemas.microsoft.com/office/powerpoint/2010/main" val="2587630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D82896BB-7727-4463-8572-F4C7D8566D1C}" type="datetime1">
              <a:rPr lang="en-US"/>
              <a:pPr>
                <a:defRPr/>
              </a:pPr>
              <a:t>2/16/2021</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C17DF038-C18F-478E-BB2B-B840AD31EABC}" type="slidenum">
              <a:rPr lang="ar-SA" altLang="fa-IR"/>
              <a:pPr>
                <a:defRPr/>
              </a:pPr>
              <a:t>‹#›</a:t>
            </a:fld>
            <a:endParaRPr lang="en-US" altLang="fa-IR"/>
          </a:p>
        </p:txBody>
      </p:sp>
    </p:spTree>
    <p:extLst>
      <p:ext uri="{BB962C8B-B14F-4D97-AF65-F5344CB8AC3E}">
        <p14:creationId xmlns:p14="http://schemas.microsoft.com/office/powerpoint/2010/main" val="1719739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15475029-53EE-45D9-BF90-B1736FE3213E}" type="datetime1">
              <a:rPr lang="en-US"/>
              <a:pPr>
                <a:defRPr/>
              </a:pPr>
              <a:t>2/16/2021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43A7FEE4-3B31-4198-8F15-11565825D857}" type="slidenum">
              <a:rPr lang="ar-SA" altLang="fa-IR"/>
              <a:pPr>
                <a:defRPr/>
              </a:pPr>
              <a:t>‹#›</a:t>
            </a:fld>
            <a:endParaRPr lang="en-US" altLang="fa-IR"/>
          </a:p>
        </p:txBody>
      </p:sp>
    </p:spTree>
    <p:extLst>
      <p:ext uri="{BB962C8B-B14F-4D97-AF65-F5344CB8AC3E}">
        <p14:creationId xmlns:p14="http://schemas.microsoft.com/office/powerpoint/2010/main" val="1516935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b="0"/>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b="0"/>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b="0">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b="0">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332DFD36-C8FE-4759-AD07-3686CFEB46EB}" type="datetime1">
              <a:rPr lang="en-US"/>
              <a:pPr>
                <a:defRPr/>
              </a:pPr>
              <a:t>2/16/2021</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smtClean="0"/>
            </a:lvl1pPr>
          </a:lstStyle>
          <a:p>
            <a:pPr>
              <a:defRPr/>
            </a:pPr>
            <a:fld id="{31DC72BB-C264-4AF4-B30C-CAFAE32C6843}" type="slidenum">
              <a:rPr lang="ar-SA" altLang="fa-IR"/>
              <a:pPr>
                <a:defRPr/>
              </a:pPr>
              <a:t>‹#›</a:t>
            </a:fld>
            <a:endParaRPr lang="en-US" altLang="fa-IR"/>
          </a:p>
        </p:txBody>
      </p:sp>
    </p:spTree>
    <p:extLst>
      <p:ext uri="{BB962C8B-B14F-4D97-AF65-F5344CB8AC3E}">
        <p14:creationId xmlns:p14="http://schemas.microsoft.com/office/powerpoint/2010/main" val="2038412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b="0">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b="0">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fa-IR"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rtl="0" eaLnBrk="1" fontAlgn="auto" latinLnBrk="0" hangingPunct="1">
              <a:spcBef>
                <a:spcPts val="0"/>
              </a:spcBef>
              <a:spcAft>
                <a:spcPts val="0"/>
              </a:spcAft>
              <a:defRPr kumimoji="0" sz="1200" b="0">
                <a:solidFill>
                  <a:schemeClr val="tx2">
                    <a:shade val="90000"/>
                  </a:schemeClr>
                </a:solidFill>
                <a:latin typeface="+mn-lt"/>
                <a:cs typeface="+mn-cs"/>
              </a:defRPr>
            </a:lvl1pPr>
          </a:lstStyle>
          <a:p>
            <a:pPr>
              <a:defRPr/>
            </a:pPr>
            <a:fld id="{014A6780-9D8E-4BA7-B090-51A7471A61BA}" type="datetime1">
              <a:rPr lang="en-US"/>
              <a:pPr>
                <a:defRPr/>
              </a:pPr>
              <a:t>2/16/2021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algn="l" rtl="0" eaLnBrk="1" hangingPunct="1">
              <a:defRPr sz="1200" b="0">
                <a:solidFill>
                  <a:srgbClr val="2F2F2F"/>
                </a:solidFill>
                <a:latin typeface="Constantia" pitchFamily="18" charset="0"/>
                <a:cs typeface="Arial" charset="0"/>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rtl="0" eaLnBrk="1" hangingPunct="1">
              <a:defRPr sz="1200" b="0" smtClean="0">
                <a:solidFill>
                  <a:srgbClr val="2F2F2F"/>
                </a:solidFill>
                <a:latin typeface="Constantia" panose="02030602050306030303" pitchFamily="18" charset="0"/>
              </a:defRPr>
            </a:lvl1pPr>
          </a:lstStyle>
          <a:p>
            <a:pPr>
              <a:defRPr/>
            </a:pPr>
            <a:fld id="{94A2E673-A333-47B3-8B25-C3C6F82EC8DD}" type="slidenum">
              <a:rPr lang="ar-SA" altLang="fa-IR"/>
              <a:pPr>
                <a:defRPr/>
              </a:pPr>
              <a:t>‹#›</a:t>
            </a:fld>
            <a:endParaRPr lang="en-US" altLang="fa-I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b="0">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b="0">
                <a:latin typeface="+mn-lt"/>
                <a:cs typeface="+mn-cs"/>
              </a:endParaRPr>
            </a:p>
          </p:txBody>
        </p:sp>
      </p:grpSp>
      <p:sp>
        <p:nvSpPr>
          <p:cNvPr id="14" name="Rectangle 13">
            <a:extLst>
              <a:ext uri="{FF2B5EF4-FFF2-40B4-BE49-F238E27FC236}">
                <a16:creationId xmlns:a16="http://schemas.microsoft.com/office/drawing/2014/main" id="{9A3499F2-289E-47D2-9E5A-8E5BB032A353}"/>
              </a:ext>
            </a:extLst>
          </p:cNvPr>
          <p:cNvSpPr/>
          <p:nvPr userDrawn="1"/>
        </p:nvSpPr>
        <p:spPr>
          <a:xfrm rot="5400000">
            <a:off x="8442141" y="5369583"/>
            <a:ext cx="2088232" cy="615553"/>
          </a:xfrm>
          <a:prstGeom prst="rect">
            <a:avLst/>
          </a:prstGeom>
        </p:spPr>
        <p:txBody>
          <a:bodyPr wrap="square">
            <a:spAutoFit/>
          </a:bodyPr>
          <a:lstStyle/>
          <a:p>
            <a:pPr eaLnBrk="0" hangingPunct="0">
              <a:defRPr/>
            </a:pPr>
            <a:r>
              <a:rPr lang="en-US" sz="1600" b="1" dirty="0">
                <a:solidFill>
                  <a:prstClr val="black"/>
                </a:solidFill>
                <a:latin typeface="Times New Roman" panose="02020603050405020304" pitchFamily="18" charset="0"/>
                <a:cs typeface="Times New Roman" panose="02020603050405020304" pitchFamily="18" charset="0"/>
              </a:rPr>
              <a:t/>
            </a: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4167" r:id="rId1"/>
    <p:sldLayoutId id="2147484158" r:id="rId2"/>
    <p:sldLayoutId id="2147484168" r:id="rId3"/>
    <p:sldLayoutId id="2147484159" r:id="rId4"/>
    <p:sldLayoutId id="2147484160" r:id="rId5"/>
    <p:sldLayoutId id="2147484161" r:id="rId6"/>
    <p:sldLayoutId id="2147484162" r:id="rId7"/>
    <p:sldLayoutId id="2147484163" r:id="rId8"/>
    <p:sldLayoutId id="2147484169" r:id="rId9"/>
    <p:sldLayoutId id="2147484164" r:id="rId10"/>
    <p:sldLayoutId id="2147484165" r:id="rId11"/>
    <p:sldLayoutId id="2147484166" r:id="rId12"/>
  </p:sldLayoutIdLst>
  <p:transition>
    <p:zoom/>
  </p:transition>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1B587C"/>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1B587C"/>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4E8542"/>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www.powershow.ir/"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63508174-0356-4B8B-B622-EEDF60D0C03A}" type="slidenum">
              <a:rPr lang="ar-SA" altLang="fa-IR" sz="1200">
                <a:solidFill>
                  <a:srgbClr val="2F2F2F"/>
                </a:solidFill>
              </a:rPr>
              <a:pPr>
                <a:spcBef>
                  <a:spcPct val="0"/>
                </a:spcBef>
                <a:buClrTx/>
                <a:buSzTx/>
                <a:buFontTx/>
                <a:buNone/>
              </a:pPr>
              <a:t>1</a:t>
            </a:fld>
            <a:endParaRPr lang="en-US" altLang="fa-IR" sz="1200">
              <a:solidFill>
                <a:srgbClr val="2F2F2F"/>
              </a:solidFill>
            </a:endParaRPr>
          </a:p>
        </p:txBody>
      </p:sp>
      <p:sp>
        <p:nvSpPr>
          <p:cNvPr id="7171" name="Rectangle 2"/>
          <p:cNvSpPr>
            <a:spLocks noGrp="1"/>
          </p:cNvSpPr>
          <p:nvPr>
            <p:ph type="subTitle" idx="1"/>
          </p:nvPr>
        </p:nvSpPr>
        <p:spPr>
          <a:xfrm>
            <a:off x="468313" y="139700"/>
            <a:ext cx="8351837" cy="6718300"/>
          </a:xfrm>
          <a:ln>
            <a:solidFill>
              <a:schemeClr val="accent1"/>
            </a:solidFill>
            <a:miter lim="800000"/>
            <a:headEnd/>
            <a:tailEnd/>
          </a:ln>
        </p:spPr>
        <p:txBody>
          <a:bodyPr/>
          <a:lstStyle/>
          <a:p>
            <a:pPr eaLnBrk="1" hangingPunct="1"/>
            <a:endParaRPr lang="fa-IR" altLang="fa-IR" sz="2000" smtClean="0">
              <a:solidFill>
                <a:srgbClr val="0000CC"/>
              </a:solidFill>
              <a:cs typeface="0 Titr Bold" pitchFamily="2" charset="0"/>
            </a:endParaRPr>
          </a:p>
          <a:p>
            <a:pPr eaLnBrk="1" hangingPunct="1"/>
            <a:endParaRPr lang="fa-IR" altLang="fa-IR" sz="2000" smtClean="0">
              <a:solidFill>
                <a:srgbClr val="0000CC"/>
              </a:solidFill>
              <a:cs typeface="0 Titr Bold" pitchFamily="2" charset="0"/>
            </a:endParaRPr>
          </a:p>
          <a:p>
            <a:pPr eaLnBrk="1" hangingPunct="1"/>
            <a:endParaRPr lang="fa-IR" altLang="fa-IR" sz="2000" smtClean="0">
              <a:solidFill>
                <a:srgbClr val="0000CC"/>
              </a:solidFill>
              <a:cs typeface="0 Titr Bold" pitchFamily="2" charset="0"/>
            </a:endParaRPr>
          </a:p>
          <a:p>
            <a:pPr eaLnBrk="1" hangingPunct="1"/>
            <a:r>
              <a:rPr lang="en-US" altLang="fa-IR" sz="2400" smtClean="0">
                <a:cs typeface="0 Titr Bold" pitchFamily="2" charset="0"/>
              </a:rPr>
              <a:t/>
            </a:r>
            <a:br>
              <a:rPr lang="en-US" altLang="fa-IR" sz="2400" smtClean="0">
                <a:cs typeface="0 Titr Bold" pitchFamily="2" charset="0"/>
              </a:rPr>
            </a:br>
            <a:r>
              <a:rPr lang="fa-IR" altLang="fa-IR" sz="2400" smtClean="0">
                <a:cs typeface="B Titr" panose="00000700000000000000" pitchFamily="2" charset="-78"/>
              </a:rPr>
              <a:t>موضوع  ارائه: </a:t>
            </a:r>
          </a:p>
          <a:p>
            <a:pPr rtl="1" eaLnBrk="1" hangingPunct="1"/>
            <a:r>
              <a:rPr lang="fa-IR" altLang="fa-IR" sz="3600" b="1" smtClean="0">
                <a:cs typeface="B Titr" panose="00000700000000000000" pitchFamily="2" charset="-78"/>
              </a:rPr>
              <a:t>هدایت از طریق انگیزش</a:t>
            </a:r>
            <a:endParaRPr lang="en-US" altLang="fa-IR" sz="2000" b="1" smtClean="0">
              <a:cs typeface="B Titr" panose="00000700000000000000" pitchFamily="2" charset="-78"/>
            </a:endParaRPr>
          </a:p>
          <a:p>
            <a:pPr eaLnBrk="1" hangingPunct="1"/>
            <a:endParaRPr lang="fa-IR" altLang="fa-IR" sz="1800" smtClean="0">
              <a:solidFill>
                <a:srgbClr val="000099"/>
              </a:solidFill>
              <a:cs typeface="0 Titr Bold" pitchFamily="2" charset="0"/>
            </a:endParaRPr>
          </a:p>
          <a:p>
            <a:pPr eaLnBrk="1" hangingPunct="1"/>
            <a:endParaRPr lang="fa-IR" altLang="fa-IR" sz="1800" smtClean="0">
              <a:solidFill>
                <a:srgbClr val="000099"/>
              </a:solidFill>
              <a:cs typeface="0 Titr Bold" pitchFamily="2" charset="0"/>
            </a:endParaRPr>
          </a:p>
          <a:p>
            <a:pPr eaLnBrk="1" hangingPunct="1"/>
            <a:endParaRPr lang="fa-IR" altLang="fa-IR" sz="1800" smtClean="0">
              <a:solidFill>
                <a:srgbClr val="000099"/>
              </a:solidFill>
              <a:cs typeface="0 Titr Bold" pitchFamily="2" charset="0"/>
            </a:endParaRPr>
          </a:p>
          <a:p>
            <a:pPr eaLnBrk="1" hangingPunct="1"/>
            <a:endParaRPr lang="fa-IR" altLang="fa-IR" sz="1800" smtClean="0">
              <a:solidFill>
                <a:srgbClr val="000099"/>
              </a:solidFill>
              <a:cs typeface="0 Titr Bold" pitchFamily="2" charset="0"/>
            </a:endParaRPr>
          </a:p>
          <a:p>
            <a:pPr eaLnBrk="1" hangingPunct="1"/>
            <a:endParaRPr lang="fa-IR" altLang="fa-IR" sz="1800" smtClean="0">
              <a:solidFill>
                <a:srgbClr val="000099"/>
              </a:solidFill>
              <a:cs typeface="0 Titr Bold" pitchFamily="2" charset="0"/>
            </a:endParaRPr>
          </a:p>
          <a:p>
            <a:pPr eaLnBrk="1" hangingPunct="1"/>
            <a:endParaRPr lang="fa-IR" altLang="fa-IR" sz="1800" smtClean="0">
              <a:solidFill>
                <a:srgbClr val="000099"/>
              </a:solidFill>
              <a:cs typeface="0 Titr Bold" pitchFamily="2" charset="0"/>
            </a:endParaRPr>
          </a:p>
          <a:p>
            <a:pPr eaLnBrk="1" hangingPunct="1"/>
            <a:endParaRPr lang="fa-IR" altLang="fa-IR" sz="1800" smtClean="0">
              <a:solidFill>
                <a:srgbClr val="000099"/>
              </a:solidFill>
              <a:cs typeface="0 Titr Bold" pitchFamily="2" charset="0"/>
            </a:endParaRPr>
          </a:p>
          <a:p>
            <a:pPr eaLnBrk="1" hangingPunct="1"/>
            <a:endParaRPr lang="fa-IR" altLang="fa-IR" sz="1800" smtClean="0">
              <a:solidFill>
                <a:srgbClr val="000099"/>
              </a:solidFill>
              <a:cs typeface="0 Titr Bold" pitchFamily="2" charset="0"/>
            </a:endParaRPr>
          </a:p>
          <a:p>
            <a:pPr eaLnBrk="1" hangingPunct="1"/>
            <a:endParaRPr lang="fa-IR" altLang="fa-IR" sz="1800" smtClean="0">
              <a:solidFill>
                <a:srgbClr val="000099"/>
              </a:solidFill>
              <a:cs typeface="0 Titr Bold" pitchFamily="2" charset="0"/>
            </a:endParaRPr>
          </a:p>
          <a:p>
            <a:pPr eaLnBrk="1" hangingPunct="1"/>
            <a:endParaRPr lang="fa-IR" altLang="fa-IR" sz="1800" smtClean="0">
              <a:solidFill>
                <a:srgbClr val="000099"/>
              </a:solidFill>
              <a:cs typeface="0 Titr Bold" pitchFamily="2" charset="0"/>
            </a:endParaRPr>
          </a:p>
          <a:p>
            <a:pPr eaLnBrk="1" hangingPunct="1"/>
            <a:endParaRPr lang="fa-IR" altLang="fa-IR" sz="1800" smtClean="0">
              <a:solidFill>
                <a:srgbClr val="000099"/>
              </a:solidFill>
              <a:cs typeface="0 Titr Bold" pitchFamily="2" charset="0"/>
            </a:endParaRPr>
          </a:p>
        </p:txBody>
      </p:sp>
      <p:pic>
        <p:nvPicPr>
          <p:cNvPr id="7172"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3933825"/>
            <a:ext cx="1871662" cy="185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1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B168A27F-F0F5-4DF0-AA5A-C73C0E2F3E60}" type="slidenum">
              <a:rPr lang="ar-SA" altLang="fa-IR" sz="1200">
                <a:solidFill>
                  <a:srgbClr val="2F2F2F"/>
                </a:solidFill>
              </a:rPr>
              <a:pPr>
                <a:spcBef>
                  <a:spcPct val="0"/>
                </a:spcBef>
                <a:buClrTx/>
                <a:buSzTx/>
                <a:buFontTx/>
                <a:buNone/>
              </a:pPr>
              <a:t>10</a:t>
            </a:fld>
            <a:endParaRPr lang="en-US" altLang="fa-IR" sz="1200">
              <a:solidFill>
                <a:srgbClr val="2F2F2F"/>
              </a:solidFill>
            </a:endParaRPr>
          </a:p>
        </p:txBody>
      </p:sp>
      <p:sp>
        <p:nvSpPr>
          <p:cNvPr id="22531" name="Rectangle 4"/>
          <p:cNvSpPr>
            <a:spLocks noChangeArrowheads="1"/>
          </p:cNvSpPr>
          <p:nvPr/>
        </p:nvSpPr>
        <p:spPr bwMode="auto">
          <a:xfrm>
            <a:off x="6242050" y="2795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2532" name="Rectangle 6"/>
          <p:cNvSpPr>
            <a:spLocks noChangeArrowheads="1"/>
          </p:cNvSpPr>
          <p:nvPr/>
        </p:nvSpPr>
        <p:spPr bwMode="auto">
          <a:xfrm>
            <a:off x="5730875" y="28590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2533"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2534" name="Rectangle 9"/>
          <p:cNvSpPr>
            <a:spLocks noChangeArrowheads="1"/>
          </p:cNvSpPr>
          <p:nvPr/>
        </p:nvSpPr>
        <p:spPr bwMode="auto">
          <a:xfrm>
            <a:off x="0" y="190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2535"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2536" name="Rectangle 12"/>
          <p:cNvSpPr>
            <a:spLocks noChangeArrowheads="1"/>
          </p:cNvSpPr>
          <p:nvPr/>
        </p:nvSpPr>
        <p:spPr bwMode="auto">
          <a:xfrm>
            <a:off x="0" y="190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2537" name="Rectangle 14"/>
          <p:cNvSpPr>
            <a:spLocks noChangeArrowheads="1"/>
          </p:cNvSpPr>
          <p:nvPr/>
        </p:nvSpPr>
        <p:spPr bwMode="auto">
          <a:xfrm>
            <a:off x="0" y="33337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2538" name="Rectangle 15"/>
          <p:cNvSpPr>
            <a:spLocks noChangeArrowheads="1"/>
          </p:cNvSpPr>
          <p:nvPr/>
        </p:nvSpPr>
        <p:spPr bwMode="auto">
          <a:xfrm>
            <a:off x="0" y="35242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2539" name="TextBox 11"/>
          <p:cNvSpPr txBox="1">
            <a:spLocks noChangeArrowheads="1"/>
          </p:cNvSpPr>
          <p:nvPr/>
        </p:nvSpPr>
        <p:spPr bwMode="auto">
          <a:xfrm>
            <a:off x="179388" y="765175"/>
            <a:ext cx="8964612" cy="5570538"/>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rtl="1" eaLnBrk="1" hangingPunct="1">
              <a:spcBef>
                <a:spcPct val="0"/>
              </a:spcBef>
              <a:buClrTx/>
              <a:buSzTx/>
              <a:buFontTx/>
              <a:buNone/>
            </a:pPr>
            <a:endParaRPr lang="fa-IR" altLang="fa-IR" sz="1800">
              <a:latin typeface="Arial" panose="020B0604020202020204" pitchFamily="34" charset="0"/>
            </a:endParaRPr>
          </a:p>
          <a:p>
            <a:pPr algn="just" rtl="1" eaLnBrk="1" hangingPunct="1">
              <a:spcBef>
                <a:spcPct val="0"/>
              </a:spcBef>
              <a:buClrTx/>
              <a:buSzTx/>
              <a:buFontTx/>
              <a:buNone/>
            </a:pPr>
            <a:r>
              <a:rPr lang="en-US" altLang="fa-IR" sz="1800">
                <a:latin typeface="Arial" panose="020B0604020202020204" pitchFamily="34" charset="0"/>
              </a:rPr>
              <a:t> </a:t>
            </a:r>
            <a:r>
              <a:rPr lang="fa-IR" altLang="fa-IR" sz="2200">
                <a:latin typeface="Arial" panose="020B0604020202020204" pitchFamily="34" charset="0"/>
                <a:cs typeface="B Titr" panose="00000700000000000000" pitchFamily="2" charset="-78"/>
              </a:rPr>
              <a:t>مفروضات نظریه </a:t>
            </a:r>
            <a:r>
              <a:rPr lang="en-US" altLang="fa-IR" sz="2200">
                <a:latin typeface="Arial" panose="020B0604020202020204" pitchFamily="34" charset="0"/>
                <a:cs typeface="B Titr" panose="00000700000000000000" pitchFamily="2" charset="-78"/>
              </a:rPr>
              <a:t>y</a:t>
            </a:r>
            <a:r>
              <a:rPr lang="fa-IR" altLang="fa-IR" sz="2200">
                <a:latin typeface="Arial" panose="020B0604020202020204" pitchFamily="34" charset="0"/>
                <a:cs typeface="B Titr" panose="00000700000000000000" pitchFamily="2" charset="-78"/>
              </a:rPr>
              <a:t> عبارتنند از:</a:t>
            </a:r>
          </a:p>
          <a:p>
            <a:pPr algn="just" rtl="1" eaLnBrk="1" hangingPunct="1">
              <a:spcBef>
                <a:spcPct val="0"/>
              </a:spcBef>
              <a:buClrTx/>
              <a:buSzTx/>
              <a:buFontTx/>
              <a:buNone/>
            </a:pPr>
            <a:r>
              <a:rPr lang="fa-IR" altLang="fa-IR" sz="2200">
                <a:latin typeface="Arial" panose="020B0604020202020204" pitchFamily="34" charset="0"/>
              </a:rPr>
              <a:t>1- کار به طور طبیعی مانند بازی است.</a:t>
            </a:r>
          </a:p>
          <a:p>
            <a:pPr algn="just" rtl="1" eaLnBrk="1" hangingPunct="1">
              <a:spcBef>
                <a:spcPct val="0"/>
              </a:spcBef>
              <a:buClrTx/>
              <a:buSzTx/>
              <a:buFontTx/>
              <a:buNone/>
            </a:pPr>
            <a:r>
              <a:rPr lang="fa-IR" altLang="fa-IR" sz="2200">
                <a:latin typeface="Arial" panose="020B0604020202020204" pitchFamily="34" charset="0"/>
              </a:rPr>
              <a:t>2-معمولا افراد مسولیت پذیرندو با اشتیاق به دنبال پذیرش مسئولیت هستنند.</a:t>
            </a:r>
          </a:p>
          <a:p>
            <a:pPr algn="just" rtl="1" eaLnBrk="1" hangingPunct="1">
              <a:spcBef>
                <a:spcPct val="0"/>
              </a:spcBef>
              <a:buClrTx/>
              <a:buSzTx/>
              <a:buFontTx/>
              <a:buNone/>
            </a:pPr>
            <a:r>
              <a:rPr lang="fa-IR" altLang="fa-IR" sz="2200">
                <a:latin typeface="Arial" panose="020B0604020202020204" pitchFamily="34" charset="0"/>
              </a:rPr>
              <a:t>3-اگر افراد به کار خود علاقمند باشند به طور مناسبی برانگیخته میشوند.درواقع احساس رضایت درونی بهترین پاداش برای افراد است و شیوه خود کنترلی موثرتر از کنترل توسط دیگران است. </a:t>
            </a:r>
          </a:p>
          <a:p>
            <a:pPr algn="just" rtl="1" eaLnBrk="1" hangingPunct="1">
              <a:spcBef>
                <a:spcPct val="0"/>
              </a:spcBef>
              <a:buClrTx/>
              <a:buSzTx/>
              <a:buFontTx/>
              <a:buNone/>
            </a:pPr>
            <a:r>
              <a:rPr lang="fa-IR" altLang="fa-IR" sz="2200">
                <a:latin typeface="Arial" panose="020B0604020202020204" pitchFamily="34" charset="0"/>
              </a:rPr>
              <a:t>4- قابلیت خلاقیت و نوآوری برای حل مسائل به طور طبیعی بین جمعیت انسانها توزیع شده است.</a:t>
            </a:r>
          </a:p>
          <a:p>
            <a:pPr algn="just" rtl="1" eaLnBrk="1" hangingPunct="1">
              <a:spcBef>
                <a:spcPct val="0"/>
              </a:spcBef>
              <a:buClrTx/>
              <a:buSzTx/>
              <a:buFontTx/>
              <a:buNone/>
            </a:pPr>
            <a:r>
              <a:rPr lang="fa-IR" altLang="fa-IR" sz="2200">
                <a:latin typeface="Arial" panose="020B0604020202020204" pitchFamily="34" charset="0"/>
              </a:rPr>
              <a:t>5- کنترل را میتوان به خود افراد واگذار کرد.درواقع شیوه خود کنترلی موثرتر از کنترل توسط دیگران است.</a:t>
            </a:r>
          </a:p>
          <a:p>
            <a:pPr algn="just" rtl="1" eaLnBrk="1" hangingPunct="1">
              <a:spcBef>
                <a:spcPct val="0"/>
              </a:spcBef>
              <a:buClrTx/>
              <a:buSzTx/>
              <a:buFontTx/>
              <a:buNone/>
            </a:pPr>
            <a:r>
              <a:rPr lang="fa-IR" altLang="fa-IR" sz="2200">
                <a:latin typeface="Arial" panose="020B0604020202020204" pitchFamily="34" charset="0"/>
                <a:cs typeface="B Titr" panose="00000700000000000000" pitchFamily="2" charset="-78"/>
              </a:rPr>
              <a:t>نکته:</a:t>
            </a:r>
            <a:r>
              <a:rPr lang="fa-IR" altLang="fa-IR" sz="2200">
                <a:latin typeface="Arial" panose="020B0604020202020204" pitchFamily="34" charset="0"/>
              </a:rPr>
              <a:t>مدیران با توجه به مفروضاتی که در مورد انسان دارند به هدایت کارکنان میپردازند و سبکی را برای رهبری انتخاب میکنندکه متناسب با مفروضات مذکور باشد.</a:t>
            </a:r>
          </a:p>
          <a:p>
            <a:pPr algn="just" rtl="1" eaLnBrk="1" hangingPunct="1">
              <a:spcBef>
                <a:spcPct val="0"/>
              </a:spcBef>
              <a:buClrTx/>
              <a:buSzTx/>
              <a:buFontTx/>
              <a:buNone/>
            </a:pPr>
            <a:endParaRPr lang="fa-IR" altLang="fa-IR" sz="2000">
              <a:latin typeface="Arial" panose="020B0604020202020204" pitchFamily="34" charset="0"/>
              <a:cs typeface="B Titr" panose="00000700000000000000" pitchFamily="2" charset="-78"/>
            </a:endParaRPr>
          </a:p>
          <a:p>
            <a:pPr algn="just" rtl="1" eaLnBrk="1" hangingPunct="1">
              <a:spcBef>
                <a:spcPct val="0"/>
              </a:spcBef>
              <a:buClrTx/>
              <a:buSzTx/>
              <a:buFontTx/>
              <a:buNone/>
            </a:pPr>
            <a:endParaRPr lang="fa-IR" altLang="fa-IR" sz="1800">
              <a:latin typeface="Arial" panose="020B0604020202020204" pitchFamily="34" charset="0"/>
              <a:cs typeface="B Titr" panose="00000700000000000000" pitchFamily="2" charset="-78"/>
            </a:endParaRPr>
          </a:p>
          <a:p>
            <a:pPr algn="just" rtl="1" eaLnBrk="1" hangingPunct="1">
              <a:spcBef>
                <a:spcPct val="0"/>
              </a:spcBef>
              <a:buClrTx/>
              <a:buSzTx/>
              <a:buFontTx/>
              <a:buNone/>
            </a:pPr>
            <a:endParaRPr lang="fa-IR" altLang="fa-IR" sz="1800">
              <a:latin typeface="Arial" panose="020B0604020202020204" pitchFamily="34" charset="0"/>
              <a:cs typeface="B Titr" panose="00000700000000000000" pitchFamily="2" charset="-78"/>
            </a:endParaRPr>
          </a:p>
          <a:p>
            <a:pPr algn="just" rtl="1" eaLnBrk="1" hangingPunct="1">
              <a:spcBef>
                <a:spcPct val="0"/>
              </a:spcBef>
              <a:buClrTx/>
              <a:buSzTx/>
              <a:buFontTx/>
              <a:buNone/>
            </a:pPr>
            <a:endParaRPr lang="en-US" altLang="fa-IR" sz="1800">
              <a:latin typeface="Arial" panose="020B0604020202020204" pitchFamily="34" charset="0"/>
            </a:endParaRPr>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1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36AF107C-0D9D-4EF1-8B47-41F8029B3738}" type="slidenum">
              <a:rPr lang="ar-SA" altLang="fa-IR" sz="1200">
                <a:solidFill>
                  <a:srgbClr val="2F2F2F"/>
                </a:solidFill>
              </a:rPr>
              <a:pPr>
                <a:spcBef>
                  <a:spcPct val="0"/>
                </a:spcBef>
                <a:buClrTx/>
                <a:buSzTx/>
                <a:buFontTx/>
                <a:buNone/>
              </a:pPr>
              <a:t>11</a:t>
            </a:fld>
            <a:endParaRPr lang="en-US" altLang="fa-IR" sz="1200">
              <a:solidFill>
                <a:srgbClr val="2F2F2F"/>
              </a:solidFill>
            </a:endParaRPr>
          </a:p>
        </p:txBody>
      </p:sp>
      <p:sp>
        <p:nvSpPr>
          <p:cNvPr id="24579" name="Rectangle 4"/>
          <p:cNvSpPr>
            <a:spLocks noChangeArrowheads="1"/>
          </p:cNvSpPr>
          <p:nvPr/>
        </p:nvSpPr>
        <p:spPr bwMode="auto">
          <a:xfrm>
            <a:off x="6242050" y="2795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4580" name="Rectangle 6"/>
          <p:cNvSpPr>
            <a:spLocks noChangeArrowheads="1"/>
          </p:cNvSpPr>
          <p:nvPr/>
        </p:nvSpPr>
        <p:spPr bwMode="auto">
          <a:xfrm>
            <a:off x="5730875" y="28590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4581"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4582" name="Rectangle 9"/>
          <p:cNvSpPr>
            <a:spLocks noChangeArrowheads="1"/>
          </p:cNvSpPr>
          <p:nvPr/>
        </p:nvSpPr>
        <p:spPr bwMode="auto">
          <a:xfrm>
            <a:off x="0" y="190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4583"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4584" name="Rectangle 12"/>
          <p:cNvSpPr>
            <a:spLocks noChangeArrowheads="1"/>
          </p:cNvSpPr>
          <p:nvPr/>
        </p:nvSpPr>
        <p:spPr bwMode="auto">
          <a:xfrm>
            <a:off x="0" y="190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4585" name="Rectangle 14"/>
          <p:cNvSpPr>
            <a:spLocks noChangeArrowheads="1"/>
          </p:cNvSpPr>
          <p:nvPr/>
        </p:nvSpPr>
        <p:spPr bwMode="auto">
          <a:xfrm>
            <a:off x="0" y="33337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4586" name="Rectangle 15"/>
          <p:cNvSpPr>
            <a:spLocks noChangeArrowheads="1"/>
          </p:cNvSpPr>
          <p:nvPr/>
        </p:nvSpPr>
        <p:spPr bwMode="auto">
          <a:xfrm>
            <a:off x="0" y="35242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4587" name="TextBox 11"/>
          <p:cNvSpPr txBox="1">
            <a:spLocks noChangeArrowheads="1"/>
          </p:cNvSpPr>
          <p:nvPr/>
        </p:nvSpPr>
        <p:spPr bwMode="auto">
          <a:xfrm>
            <a:off x="179388" y="765175"/>
            <a:ext cx="8964612"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rtl="1" eaLnBrk="1" hangingPunct="1">
              <a:spcBef>
                <a:spcPct val="0"/>
              </a:spcBef>
              <a:buClrTx/>
              <a:buSzTx/>
              <a:buFontTx/>
              <a:buNone/>
            </a:pPr>
            <a:r>
              <a:rPr lang="en-US" altLang="fa-IR" sz="1800">
                <a:latin typeface="Arial" panose="020B0604020202020204" pitchFamily="34" charset="0"/>
              </a:rPr>
              <a:t> </a:t>
            </a:r>
            <a:r>
              <a:rPr lang="fa-IR" altLang="fa-IR" sz="2200">
                <a:latin typeface="Arial" panose="020B0604020202020204" pitchFamily="34" charset="0"/>
                <a:cs typeface="B Titr" panose="00000700000000000000" pitchFamily="2" charset="-78"/>
              </a:rPr>
              <a:t>نظریه تقویت و اصلاح رفتار:</a:t>
            </a:r>
          </a:p>
          <a:p>
            <a:pPr algn="just" rtl="1" eaLnBrk="1" hangingPunct="1">
              <a:spcBef>
                <a:spcPct val="0"/>
              </a:spcBef>
              <a:buClrTx/>
              <a:buSzTx/>
              <a:buFontTx/>
              <a:buNone/>
            </a:pPr>
            <a:r>
              <a:rPr lang="fa-IR" altLang="fa-IR" sz="2200">
                <a:latin typeface="Arial" panose="020B0604020202020204" pitchFamily="34" charset="0"/>
              </a:rPr>
              <a:t>در این نظریه دو نوع رفتار از هم متمایز میشوند:</a:t>
            </a:r>
          </a:p>
          <a:p>
            <a:pPr algn="just" rtl="1" eaLnBrk="1" hangingPunct="1">
              <a:spcBef>
                <a:spcPct val="0"/>
              </a:spcBef>
              <a:buClrTx/>
              <a:buSzTx/>
              <a:buFontTx/>
              <a:buNone/>
            </a:pPr>
            <a:r>
              <a:rPr lang="fa-IR" altLang="fa-IR" sz="2200">
                <a:latin typeface="Arial" panose="020B0604020202020204" pitchFamily="34" charset="0"/>
              </a:rPr>
              <a:t>رفتارهای واکنشی(غیر ارادی)</a:t>
            </a:r>
          </a:p>
          <a:p>
            <a:pPr algn="just" rtl="1" eaLnBrk="1" hangingPunct="1">
              <a:spcBef>
                <a:spcPct val="0"/>
              </a:spcBef>
              <a:buClrTx/>
              <a:buSzTx/>
              <a:buFontTx/>
              <a:buNone/>
            </a:pPr>
            <a:r>
              <a:rPr lang="fa-IR" altLang="fa-IR" sz="2200">
                <a:latin typeface="Arial" panose="020B0604020202020204" pitchFamily="34" charset="0"/>
              </a:rPr>
              <a:t>رفتارهای کنشی(ارادی)</a:t>
            </a:r>
          </a:p>
          <a:p>
            <a:pPr algn="just" rtl="1" eaLnBrk="1" hangingPunct="1">
              <a:spcBef>
                <a:spcPct val="0"/>
              </a:spcBef>
              <a:buClrTx/>
              <a:buSzTx/>
              <a:buFontTx/>
              <a:buNone/>
            </a:pPr>
            <a:r>
              <a:rPr lang="fa-IR" altLang="fa-IR" sz="2200">
                <a:latin typeface="Arial" panose="020B0604020202020204" pitchFamily="34" charset="0"/>
              </a:rPr>
              <a:t>در نظریه تقویت تاکید میشود که باید رفتارهای ارادی انسانهارا مورد توجه قرار داد.</a:t>
            </a:r>
          </a:p>
          <a:p>
            <a:pPr algn="just" rtl="1" eaLnBrk="1" hangingPunct="1">
              <a:spcBef>
                <a:spcPct val="0"/>
              </a:spcBef>
              <a:buClrTx/>
              <a:buSzTx/>
              <a:buFontTx/>
              <a:buNone/>
            </a:pPr>
            <a:r>
              <a:rPr lang="fa-IR" altLang="fa-IR" sz="2200">
                <a:latin typeface="Arial" panose="020B0604020202020204" pitchFamily="34" charset="0"/>
              </a:rPr>
              <a:t>باید رفتارهای ارادی و مفید را تقویت نمود و رفتارهای بی فایده و مضر را تضعیف کرد یا آنها راحذف نمود.</a:t>
            </a:r>
          </a:p>
          <a:p>
            <a:pPr algn="just" rtl="1" eaLnBrk="1" hangingPunct="1">
              <a:spcBef>
                <a:spcPct val="0"/>
              </a:spcBef>
              <a:buClrTx/>
              <a:buSzTx/>
              <a:buFontTx/>
              <a:buNone/>
            </a:pPr>
            <a:r>
              <a:rPr lang="fa-IR" altLang="fa-IR" sz="2200">
                <a:latin typeface="Arial" panose="020B0604020202020204" pitchFamily="34" charset="0"/>
              </a:rPr>
              <a:t>در این نظریه توجه ویژه ای به مفاهیم تقویت و تنبیه میشود.</a:t>
            </a:r>
          </a:p>
          <a:p>
            <a:pPr algn="just" rtl="1" eaLnBrk="1" hangingPunct="1">
              <a:spcBef>
                <a:spcPct val="0"/>
              </a:spcBef>
              <a:buClrTx/>
              <a:buSzTx/>
              <a:buFontTx/>
              <a:buNone/>
            </a:pPr>
            <a:r>
              <a:rPr lang="fa-IR" altLang="fa-IR" sz="2200">
                <a:latin typeface="Arial" panose="020B0604020202020204" pitchFamily="34" charset="0"/>
              </a:rPr>
              <a:t>منظور از تقویت: عملی است که احتمال تکرار یک رفتار را افزایش میدهد.مانند قدردانی از کودکان به خاطر استفاده از جمله های مودبانه در مکالمه روزمره.</a:t>
            </a:r>
          </a:p>
          <a:p>
            <a:pPr algn="just" rtl="1" eaLnBrk="1" hangingPunct="1">
              <a:spcBef>
                <a:spcPct val="0"/>
              </a:spcBef>
              <a:buClrTx/>
              <a:buSzTx/>
              <a:buFontTx/>
              <a:buNone/>
            </a:pPr>
            <a:r>
              <a:rPr lang="fa-IR" altLang="fa-IR" sz="2200">
                <a:latin typeface="Arial" panose="020B0604020202020204" pitchFamily="34" charset="0"/>
              </a:rPr>
              <a:t>منظور از تنبیه:عملی است که احتمال تکرار یک رفتار را کاهش میدهد.مبرای مثال اگر کسی بر اثر تماس با یک بخاری داغ دچار سوختگی شود احتمال اینکه دوباره به آن دست بزند کاهش مییابد.</a:t>
            </a:r>
          </a:p>
          <a:p>
            <a:pPr algn="just" rtl="1" eaLnBrk="1" hangingPunct="1">
              <a:spcBef>
                <a:spcPct val="0"/>
              </a:spcBef>
              <a:buClrTx/>
              <a:buSzTx/>
              <a:buFontTx/>
              <a:buNone/>
            </a:pPr>
            <a:endParaRPr lang="fa-IR" altLang="fa-IR" sz="2000">
              <a:latin typeface="Arial" panose="020B0604020202020204" pitchFamily="34" charset="0"/>
              <a:cs typeface="B Titr" panose="00000700000000000000" pitchFamily="2" charset="-78"/>
            </a:endParaRPr>
          </a:p>
          <a:p>
            <a:pPr algn="just" rtl="1" eaLnBrk="1" hangingPunct="1">
              <a:spcBef>
                <a:spcPct val="0"/>
              </a:spcBef>
              <a:buClrTx/>
              <a:buSzTx/>
              <a:buFontTx/>
              <a:buNone/>
            </a:pPr>
            <a:endParaRPr lang="fa-IR" altLang="fa-IR" sz="1800">
              <a:latin typeface="Arial" panose="020B0604020202020204" pitchFamily="34" charset="0"/>
              <a:cs typeface="B Titr" panose="00000700000000000000" pitchFamily="2" charset="-78"/>
            </a:endParaRPr>
          </a:p>
          <a:p>
            <a:pPr algn="just" rtl="1" eaLnBrk="1" hangingPunct="1">
              <a:spcBef>
                <a:spcPct val="0"/>
              </a:spcBef>
              <a:buClrTx/>
              <a:buSzTx/>
              <a:buFontTx/>
              <a:buNone/>
            </a:pPr>
            <a:endParaRPr lang="fa-IR" altLang="fa-IR" sz="1800">
              <a:latin typeface="Arial" panose="020B0604020202020204" pitchFamily="34" charset="0"/>
              <a:cs typeface="B Titr" panose="00000700000000000000" pitchFamily="2" charset="-78"/>
            </a:endParaRPr>
          </a:p>
          <a:p>
            <a:pPr algn="just" rtl="1" eaLnBrk="1" hangingPunct="1">
              <a:spcBef>
                <a:spcPct val="0"/>
              </a:spcBef>
              <a:buClrTx/>
              <a:buSzTx/>
              <a:buFontTx/>
              <a:buNone/>
            </a:pPr>
            <a:endParaRPr lang="en-US" altLang="fa-IR" sz="1800">
              <a:latin typeface="Arial" panose="020B0604020202020204" pitchFamily="34" charset="0"/>
            </a:endParaRPr>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1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C13A3CAF-DEA9-437C-A752-EC767CB4746F}" type="slidenum">
              <a:rPr lang="ar-SA" altLang="fa-IR" sz="1200">
                <a:solidFill>
                  <a:srgbClr val="2F2F2F"/>
                </a:solidFill>
              </a:rPr>
              <a:pPr>
                <a:spcBef>
                  <a:spcPct val="0"/>
                </a:spcBef>
                <a:buClrTx/>
                <a:buSzTx/>
                <a:buFontTx/>
                <a:buNone/>
              </a:pPr>
              <a:t>12</a:t>
            </a:fld>
            <a:endParaRPr lang="en-US" altLang="fa-IR" sz="1200">
              <a:solidFill>
                <a:srgbClr val="2F2F2F"/>
              </a:solidFill>
            </a:endParaRPr>
          </a:p>
        </p:txBody>
      </p:sp>
      <p:sp>
        <p:nvSpPr>
          <p:cNvPr id="26627" name="Rectangle 4"/>
          <p:cNvSpPr>
            <a:spLocks noChangeArrowheads="1"/>
          </p:cNvSpPr>
          <p:nvPr/>
        </p:nvSpPr>
        <p:spPr bwMode="auto">
          <a:xfrm>
            <a:off x="6242050" y="2795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6628" name="Rectangle 6"/>
          <p:cNvSpPr>
            <a:spLocks noChangeArrowheads="1"/>
          </p:cNvSpPr>
          <p:nvPr/>
        </p:nvSpPr>
        <p:spPr bwMode="auto">
          <a:xfrm>
            <a:off x="5730875" y="28590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6629"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6630" name="Rectangle 9"/>
          <p:cNvSpPr>
            <a:spLocks noChangeArrowheads="1"/>
          </p:cNvSpPr>
          <p:nvPr/>
        </p:nvSpPr>
        <p:spPr bwMode="auto">
          <a:xfrm>
            <a:off x="0" y="190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6631"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6632" name="Rectangle 12"/>
          <p:cNvSpPr>
            <a:spLocks noChangeArrowheads="1"/>
          </p:cNvSpPr>
          <p:nvPr/>
        </p:nvSpPr>
        <p:spPr bwMode="auto">
          <a:xfrm>
            <a:off x="0" y="190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6633" name="Rectangle 14"/>
          <p:cNvSpPr>
            <a:spLocks noChangeArrowheads="1"/>
          </p:cNvSpPr>
          <p:nvPr/>
        </p:nvSpPr>
        <p:spPr bwMode="auto">
          <a:xfrm>
            <a:off x="0" y="33337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6634" name="Rectangle 15"/>
          <p:cNvSpPr>
            <a:spLocks noChangeArrowheads="1"/>
          </p:cNvSpPr>
          <p:nvPr/>
        </p:nvSpPr>
        <p:spPr bwMode="auto">
          <a:xfrm>
            <a:off x="0" y="35242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6635" name="TextBox 11"/>
          <p:cNvSpPr txBox="1">
            <a:spLocks noChangeArrowheads="1"/>
          </p:cNvSpPr>
          <p:nvPr/>
        </p:nvSpPr>
        <p:spPr bwMode="auto">
          <a:xfrm>
            <a:off x="179388" y="1428750"/>
            <a:ext cx="8964612"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rtl="1" eaLnBrk="1" hangingPunct="1">
              <a:spcBef>
                <a:spcPct val="0"/>
              </a:spcBef>
              <a:buClrTx/>
              <a:buSzTx/>
              <a:buFontTx/>
              <a:buNone/>
            </a:pPr>
            <a:r>
              <a:rPr lang="fa-IR" altLang="fa-IR" sz="2200">
                <a:latin typeface="Arial" panose="020B0604020202020204" pitchFamily="34" charset="0"/>
              </a:rPr>
              <a:t>اسکینر بر این باور است که بهترین رهیافت در انگیزش همراه کردن تقویت مثبت با ” چشم</a:t>
            </a:r>
          </a:p>
          <a:p>
            <a:pPr algn="just" rtl="1" eaLnBrk="1" hangingPunct="1">
              <a:spcBef>
                <a:spcPct val="0"/>
              </a:spcBef>
              <a:buClrTx/>
              <a:buSzTx/>
              <a:buFontTx/>
              <a:buNone/>
            </a:pPr>
            <a:endParaRPr lang="fa-IR" altLang="fa-IR" sz="2200">
              <a:latin typeface="Arial" panose="020B0604020202020204" pitchFamily="34" charset="0"/>
            </a:endParaRPr>
          </a:p>
          <a:p>
            <a:pPr algn="just" rtl="1" eaLnBrk="1" hangingPunct="1">
              <a:spcBef>
                <a:spcPct val="0"/>
              </a:spcBef>
              <a:buClrTx/>
              <a:buSzTx/>
              <a:buFontTx/>
              <a:buNone/>
            </a:pPr>
            <a:r>
              <a:rPr lang="fa-IR" altLang="fa-IR" sz="2200">
                <a:latin typeface="Arial" panose="020B0604020202020204" pitchFamily="34" charset="0"/>
              </a:rPr>
              <a:t> پوشی ” است.که به رفتارهای مطلوب پاداش داده میشود  و رفتارهای نامطلوب نادیده گرفته</a:t>
            </a:r>
          </a:p>
          <a:p>
            <a:pPr algn="just" rtl="1" eaLnBrk="1" hangingPunct="1">
              <a:spcBef>
                <a:spcPct val="0"/>
              </a:spcBef>
              <a:buClrTx/>
              <a:buSzTx/>
              <a:buFontTx/>
              <a:buNone/>
            </a:pPr>
            <a:endParaRPr lang="fa-IR" altLang="fa-IR" sz="2200">
              <a:latin typeface="Arial" panose="020B0604020202020204" pitchFamily="34" charset="0"/>
            </a:endParaRPr>
          </a:p>
          <a:p>
            <a:pPr algn="just" rtl="1" eaLnBrk="1" hangingPunct="1">
              <a:spcBef>
                <a:spcPct val="0"/>
              </a:spcBef>
              <a:buClrTx/>
              <a:buSzTx/>
              <a:buFontTx/>
              <a:buNone/>
            </a:pPr>
            <a:r>
              <a:rPr lang="fa-IR" altLang="fa-IR" sz="2200">
                <a:latin typeface="Arial" panose="020B0604020202020204" pitchFamily="34" charset="0"/>
              </a:rPr>
              <a:t> میشود.زیرا تنبیه مسائل دیگری مانند ایجاد خصومت و رنجش را به همراه دارد.</a:t>
            </a:r>
          </a:p>
          <a:p>
            <a:pPr algn="just" rtl="1" eaLnBrk="1" hangingPunct="1">
              <a:spcBef>
                <a:spcPct val="0"/>
              </a:spcBef>
              <a:buClrTx/>
              <a:buSzTx/>
              <a:buFontTx/>
              <a:buNone/>
            </a:pPr>
            <a:endParaRPr lang="fa-IR" altLang="fa-IR" sz="2200">
              <a:latin typeface="Arial" panose="020B0604020202020204" pitchFamily="34" charset="0"/>
            </a:endParaRPr>
          </a:p>
          <a:p>
            <a:pPr algn="just" rtl="1" eaLnBrk="1" hangingPunct="1">
              <a:spcBef>
                <a:spcPct val="0"/>
              </a:spcBef>
              <a:buClrTx/>
              <a:buSzTx/>
              <a:buFontTx/>
              <a:buNone/>
            </a:pPr>
            <a:r>
              <a:rPr lang="fa-IR" altLang="fa-IR" sz="2200">
                <a:latin typeface="Arial" panose="020B0604020202020204" pitchFamily="34" charset="0"/>
              </a:rPr>
              <a:t>نظریه تقویت و اصلاح رفتار از جهات متعددی مورد نقد قرار گرفته:</a:t>
            </a:r>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1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F2E9988C-3A03-4D5D-B159-E8CD33319989}" type="slidenum">
              <a:rPr lang="ar-SA" altLang="fa-IR" sz="1200">
                <a:solidFill>
                  <a:srgbClr val="2F2F2F"/>
                </a:solidFill>
              </a:rPr>
              <a:pPr>
                <a:spcBef>
                  <a:spcPct val="0"/>
                </a:spcBef>
                <a:buClrTx/>
                <a:buSzTx/>
                <a:buFontTx/>
                <a:buNone/>
              </a:pPr>
              <a:t>13</a:t>
            </a:fld>
            <a:endParaRPr lang="en-US" altLang="fa-IR" sz="1200">
              <a:solidFill>
                <a:srgbClr val="2F2F2F"/>
              </a:solidFill>
            </a:endParaRPr>
          </a:p>
        </p:txBody>
      </p:sp>
      <p:sp>
        <p:nvSpPr>
          <p:cNvPr id="28675" name="Rectangle 4"/>
          <p:cNvSpPr>
            <a:spLocks noChangeArrowheads="1"/>
          </p:cNvSpPr>
          <p:nvPr/>
        </p:nvSpPr>
        <p:spPr bwMode="auto">
          <a:xfrm>
            <a:off x="6242050" y="2795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8676" name="Rectangle 6"/>
          <p:cNvSpPr>
            <a:spLocks noChangeArrowheads="1"/>
          </p:cNvSpPr>
          <p:nvPr/>
        </p:nvSpPr>
        <p:spPr bwMode="auto">
          <a:xfrm>
            <a:off x="5730875" y="28590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8677"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8678" name="Rectangle 9"/>
          <p:cNvSpPr>
            <a:spLocks noChangeArrowheads="1"/>
          </p:cNvSpPr>
          <p:nvPr/>
        </p:nvSpPr>
        <p:spPr bwMode="auto">
          <a:xfrm>
            <a:off x="0" y="190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8679"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8680" name="Rectangle 12"/>
          <p:cNvSpPr>
            <a:spLocks noChangeArrowheads="1"/>
          </p:cNvSpPr>
          <p:nvPr/>
        </p:nvSpPr>
        <p:spPr bwMode="auto">
          <a:xfrm>
            <a:off x="0" y="190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8681" name="Rectangle 14"/>
          <p:cNvSpPr>
            <a:spLocks noChangeArrowheads="1"/>
          </p:cNvSpPr>
          <p:nvPr/>
        </p:nvSpPr>
        <p:spPr bwMode="auto">
          <a:xfrm>
            <a:off x="0" y="33337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8682" name="Rectangle 15"/>
          <p:cNvSpPr>
            <a:spLocks noChangeArrowheads="1"/>
          </p:cNvSpPr>
          <p:nvPr/>
        </p:nvSpPr>
        <p:spPr bwMode="auto">
          <a:xfrm>
            <a:off x="0" y="35242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8683" name="TextBox 11"/>
          <p:cNvSpPr txBox="1">
            <a:spLocks noChangeArrowheads="1"/>
          </p:cNvSpPr>
          <p:nvPr/>
        </p:nvSpPr>
        <p:spPr bwMode="auto">
          <a:xfrm>
            <a:off x="179388" y="1412875"/>
            <a:ext cx="8964612"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rtl="1" eaLnBrk="1" hangingPunct="1">
              <a:spcBef>
                <a:spcPct val="0"/>
              </a:spcBef>
              <a:buClrTx/>
              <a:buSzTx/>
              <a:buFontTx/>
              <a:buNone/>
            </a:pPr>
            <a:r>
              <a:rPr lang="en-US" altLang="fa-IR" sz="1800">
                <a:latin typeface="Arial" panose="020B0604020202020204" pitchFamily="34" charset="0"/>
              </a:rPr>
              <a:t> </a:t>
            </a:r>
            <a:r>
              <a:rPr lang="fa-IR" altLang="fa-IR" sz="2200">
                <a:latin typeface="Arial" panose="020B0604020202020204" pitchFamily="34" charset="0"/>
                <a:cs typeface="B Titr" panose="00000700000000000000" pitchFamily="2" charset="-78"/>
              </a:rPr>
              <a:t>نظریه انتظار:</a:t>
            </a:r>
          </a:p>
          <a:p>
            <a:pPr algn="just" rtl="1" eaLnBrk="1" hangingPunct="1">
              <a:spcBef>
                <a:spcPct val="0"/>
              </a:spcBef>
              <a:buClrTx/>
              <a:buSzTx/>
              <a:buFontTx/>
              <a:buNone/>
            </a:pPr>
            <a:r>
              <a:rPr lang="fa-IR" altLang="fa-IR" sz="2200">
                <a:latin typeface="Arial" panose="020B0604020202020204" pitchFamily="34" charset="0"/>
              </a:rPr>
              <a:t>بر اساس این نظریه،انگیزه هر عمل و علت بروز هر رفتار خاص تحت تاثیر موارد ذیل است:</a:t>
            </a:r>
          </a:p>
          <a:p>
            <a:pPr algn="just" rtl="1" eaLnBrk="1" hangingPunct="1">
              <a:spcBef>
                <a:spcPct val="0"/>
              </a:spcBef>
              <a:buClrTx/>
              <a:buSzTx/>
              <a:buFontTx/>
              <a:buNone/>
            </a:pPr>
            <a:r>
              <a:rPr lang="fa-IR" altLang="fa-IR" sz="2200">
                <a:latin typeface="Arial" panose="020B0604020202020204" pitchFamily="34" charset="0"/>
              </a:rPr>
              <a:t>الف) انتظار افراد از نتایج(پاداش یا تنبیه)حاصل از یک رفتار معین</a:t>
            </a:r>
          </a:p>
          <a:p>
            <a:pPr algn="just" rtl="1" eaLnBrk="1" hangingPunct="1">
              <a:spcBef>
                <a:spcPct val="0"/>
              </a:spcBef>
              <a:buClrTx/>
              <a:buSzTx/>
              <a:buFontTx/>
              <a:buNone/>
            </a:pPr>
            <a:r>
              <a:rPr lang="fa-IR" altLang="fa-IR" sz="2200">
                <a:latin typeface="Arial" panose="020B0604020202020204" pitchFamily="34" charset="0"/>
              </a:rPr>
              <a:t>ب)جذابیت آن نتایج در ارضای نیازهای افراد مذکور</a:t>
            </a:r>
          </a:p>
          <a:p>
            <a:pPr algn="just" rtl="1" eaLnBrk="1" hangingPunct="1">
              <a:spcBef>
                <a:spcPct val="0"/>
              </a:spcBef>
              <a:buClrTx/>
              <a:buSzTx/>
              <a:buFontTx/>
              <a:buNone/>
            </a:pPr>
            <a:r>
              <a:rPr lang="fa-IR" altLang="fa-IR" sz="2200">
                <a:latin typeface="Arial" panose="020B0604020202020204" pitchFamily="34" charset="0"/>
              </a:rPr>
              <a:t>ج)اعتقاد به امکان پذیری تحقیق نتیجه</a:t>
            </a:r>
          </a:p>
          <a:p>
            <a:pPr algn="just" rtl="1" eaLnBrk="1" hangingPunct="1">
              <a:spcBef>
                <a:spcPct val="0"/>
              </a:spcBef>
              <a:buClrTx/>
              <a:buSzTx/>
              <a:buFontTx/>
              <a:buNone/>
            </a:pPr>
            <a:r>
              <a:rPr lang="fa-IR" altLang="fa-IR" sz="2200">
                <a:latin typeface="Arial" panose="020B0604020202020204" pitchFamily="34" charset="0"/>
              </a:rPr>
              <a:t>طبق این نظریه افراد هنگامی اقدام به عمل میکنند که هم احتمال دستیابی به نتیجه مطلوب وجود داشته باشد و هم نتیجه مذکور به اندازه کافی انگیزه و مشوق آنها باشد.به این ترتیب هنگامی که احتمال کسب نتیجه مطلوب از رفتار مورد نظر کم است  و جذابیت نتیجه مورد نظر ناچیز است  احتمال انتخاب آن رفتار کاهش می یابد.</a:t>
            </a:r>
          </a:p>
          <a:p>
            <a:pPr algn="just" rtl="1" eaLnBrk="1" hangingPunct="1">
              <a:spcBef>
                <a:spcPct val="0"/>
              </a:spcBef>
              <a:buClrTx/>
              <a:buSzTx/>
              <a:buFontTx/>
              <a:buNone/>
            </a:pPr>
            <a:r>
              <a:rPr lang="fa-IR" altLang="fa-IR" sz="2200">
                <a:latin typeface="Arial" panose="020B0604020202020204" pitchFamily="34" charset="0"/>
              </a:rPr>
              <a:t>بنابراین انگیزه انجام کار به ”نتیجه  مورد انتظار” و ”جذابیت آن نتیجه بستگی“ دارد.</a:t>
            </a:r>
            <a:endParaRPr lang="fa-IR" altLang="fa-IR" sz="1800">
              <a:latin typeface="Arial" panose="020B0604020202020204" pitchFamily="34" charset="0"/>
              <a:cs typeface="B Titr" panose="00000700000000000000" pitchFamily="2" charset="-78"/>
            </a:endParaRPr>
          </a:p>
          <a:p>
            <a:pPr algn="just" rtl="1" eaLnBrk="1" hangingPunct="1">
              <a:spcBef>
                <a:spcPct val="0"/>
              </a:spcBef>
              <a:buClrTx/>
              <a:buSzTx/>
              <a:buFontTx/>
              <a:buNone/>
            </a:pPr>
            <a:endParaRPr lang="fa-IR" altLang="fa-IR" sz="1800">
              <a:latin typeface="Arial" panose="020B0604020202020204" pitchFamily="34" charset="0"/>
              <a:cs typeface="B Titr" panose="00000700000000000000" pitchFamily="2" charset="-78"/>
            </a:endParaRPr>
          </a:p>
          <a:p>
            <a:pPr algn="just" rtl="1" eaLnBrk="1" hangingPunct="1">
              <a:spcBef>
                <a:spcPct val="0"/>
              </a:spcBef>
              <a:buClrTx/>
              <a:buSzTx/>
              <a:buFontTx/>
              <a:buNone/>
            </a:pPr>
            <a:endParaRPr lang="en-US" altLang="fa-IR" sz="1800">
              <a:latin typeface="Arial" panose="020B0604020202020204" pitchFamily="34" charset="0"/>
            </a:endParaRPr>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1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CFBF7AC2-87B6-45B3-8CB5-4880D8E25523}" type="slidenum">
              <a:rPr lang="ar-SA" altLang="fa-IR" sz="1200">
                <a:solidFill>
                  <a:srgbClr val="2F2F2F"/>
                </a:solidFill>
              </a:rPr>
              <a:pPr>
                <a:spcBef>
                  <a:spcPct val="0"/>
                </a:spcBef>
                <a:buClrTx/>
                <a:buSzTx/>
                <a:buFontTx/>
                <a:buNone/>
              </a:pPr>
              <a:t>14</a:t>
            </a:fld>
            <a:endParaRPr lang="en-US" altLang="fa-IR" sz="1200">
              <a:solidFill>
                <a:srgbClr val="2F2F2F"/>
              </a:solidFill>
            </a:endParaRPr>
          </a:p>
        </p:txBody>
      </p:sp>
      <p:sp>
        <p:nvSpPr>
          <p:cNvPr id="30723" name="Rectangle 4"/>
          <p:cNvSpPr>
            <a:spLocks noChangeArrowheads="1"/>
          </p:cNvSpPr>
          <p:nvPr/>
        </p:nvSpPr>
        <p:spPr bwMode="auto">
          <a:xfrm>
            <a:off x="6242050" y="2795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0724" name="Rectangle 6"/>
          <p:cNvSpPr>
            <a:spLocks noChangeArrowheads="1"/>
          </p:cNvSpPr>
          <p:nvPr/>
        </p:nvSpPr>
        <p:spPr bwMode="auto">
          <a:xfrm>
            <a:off x="5730875" y="28590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0725"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0726" name="Rectangle 9"/>
          <p:cNvSpPr>
            <a:spLocks noChangeArrowheads="1"/>
          </p:cNvSpPr>
          <p:nvPr/>
        </p:nvSpPr>
        <p:spPr bwMode="auto">
          <a:xfrm>
            <a:off x="0" y="190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0727"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0728" name="Rectangle 12"/>
          <p:cNvSpPr>
            <a:spLocks noChangeArrowheads="1"/>
          </p:cNvSpPr>
          <p:nvPr/>
        </p:nvSpPr>
        <p:spPr bwMode="auto">
          <a:xfrm>
            <a:off x="0" y="190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0729" name="Rectangle 14"/>
          <p:cNvSpPr>
            <a:spLocks noChangeArrowheads="1"/>
          </p:cNvSpPr>
          <p:nvPr/>
        </p:nvSpPr>
        <p:spPr bwMode="auto">
          <a:xfrm>
            <a:off x="0" y="33337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0730" name="Rectangle 15"/>
          <p:cNvSpPr>
            <a:spLocks noChangeArrowheads="1"/>
          </p:cNvSpPr>
          <p:nvPr/>
        </p:nvSpPr>
        <p:spPr bwMode="auto">
          <a:xfrm>
            <a:off x="0" y="35242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0731" name="TextBox 11"/>
          <p:cNvSpPr txBox="1">
            <a:spLocks noChangeArrowheads="1"/>
          </p:cNvSpPr>
          <p:nvPr/>
        </p:nvSpPr>
        <p:spPr bwMode="auto">
          <a:xfrm>
            <a:off x="179388" y="981075"/>
            <a:ext cx="8785225"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rtl="1" eaLnBrk="1" hangingPunct="1">
              <a:spcBef>
                <a:spcPct val="0"/>
              </a:spcBef>
              <a:buClrTx/>
              <a:buSzTx/>
              <a:buFontTx/>
              <a:buNone/>
            </a:pPr>
            <a:r>
              <a:rPr lang="en-US" altLang="fa-IR" sz="1800">
                <a:latin typeface="Arial" panose="020B0604020202020204" pitchFamily="34" charset="0"/>
              </a:rPr>
              <a:t> </a:t>
            </a:r>
            <a:r>
              <a:rPr lang="fa-IR" altLang="fa-IR" sz="2200">
                <a:latin typeface="Arial" panose="020B0604020202020204" pitchFamily="34" charset="0"/>
                <a:cs typeface="B Titr" panose="00000700000000000000" pitchFamily="2" charset="-78"/>
              </a:rPr>
              <a:t>نظریه هدف گذاری:</a:t>
            </a:r>
          </a:p>
          <a:p>
            <a:pPr algn="just" rtl="1" eaLnBrk="1" hangingPunct="1">
              <a:spcBef>
                <a:spcPct val="0"/>
              </a:spcBef>
              <a:buClrTx/>
              <a:buSzTx/>
              <a:buFontTx/>
              <a:buNone/>
            </a:pPr>
            <a:r>
              <a:rPr lang="fa-IR" altLang="fa-IR" sz="2200">
                <a:latin typeface="Arial" panose="020B0604020202020204" pitchFamily="34" charset="0"/>
              </a:rPr>
              <a:t>بر اساس این نظریه اگر برای هر یک از افراد هدفی معین شود،آنان برای دستیابی به هدفهای مذکور برانگیخته میشوند.</a:t>
            </a:r>
          </a:p>
          <a:p>
            <a:pPr algn="just" rtl="1" eaLnBrk="1" hangingPunct="1">
              <a:spcBef>
                <a:spcPct val="0"/>
              </a:spcBef>
              <a:buClrTx/>
              <a:buSzTx/>
              <a:buFontTx/>
              <a:buNone/>
            </a:pPr>
            <a:r>
              <a:rPr lang="fa-IR" altLang="fa-IR" sz="2200">
                <a:latin typeface="Arial" panose="020B0604020202020204" pitchFamily="34" charset="0"/>
              </a:rPr>
              <a:t>نظریه هدف گذاری بر این واقعیت تاکید دارد که ”افراد هدفمند،بهتر از افراد فاقد هدف کار میکنند“ و ” افراد دارای اهداف چالش برانگیز ،بهتر از افراد دارای اهداف آسان فعالیت میکنند.</a:t>
            </a:r>
          </a:p>
          <a:p>
            <a:pPr algn="just" rtl="1" eaLnBrk="1" hangingPunct="1">
              <a:spcBef>
                <a:spcPct val="0"/>
              </a:spcBef>
              <a:buClrTx/>
              <a:buSzTx/>
              <a:buFontTx/>
              <a:buNone/>
            </a:pPr>
            <a:r>
              <a:rPr lang="fa-IR" altLang="fa-IR" sz="2200">
                <a:latin typeface="Arial" panose="020B0604020202020204" pitchFamily="34" charset="0"/>
              </a:rPr>
              <a:t>با پیشرفت مطالعات درباره نظریه هدف گذاری نکات ذیل مورد توجه قرار گرفت:</a:t>
            </a:r>
          </a:p>
          <a:p>
            <a:pPr algn="just" rtl="1" eaLnBrk="1" hangingPunct="1">
              <a:spcBef>
                <a:spcPct val="0"/>
              </a:spcBef>
              <a:buClrTx/>
              <a:buSzTx/>
              <a:buFontTx/>
              <a:buNone/>
            </a:pPr>
            <a:endParaRPr lang="fa-IR" altLang="fa-IR" sz="2200">
              <a:latin typeface="Arial" panose="020B0604020202020204" pitchFamily="34" charset="0"/>
            </a:endParaRPr>
          </a:p>
          <a:p>
            <a:pPr algn="just" rtl="1" eaLnBrk="1" hangingPunct="1">
              <a:spcBef>
                <a:spcPct val="0"/>
              </a:spcBef>
              <a:buClrTx/>
              <a:buSzTx/>
              <a:buFontTx/>
              <a:buNone/>
            </a:pPr>
            <a:r>
              <a:rPr lang="fa-IR" altLang="fa-IR" sz="2200">
                <a:latin typeface="Arial" panose="020B0604020202020204" pitchFamily="34" charset="0"/>
              </a:rPr>
              <a:t>الف) مواردی که ب چالش انگیزی اهداف اثر میگذارند</a:t>
            </a:r>
          </a:p>
          <a:p>
            <a:pPr algn="just" rtl="1" eaLnBrk="1" hangingPunct="1">
              <a:spcBef>
                <a:spcPct val="0"/>
              </a:spcBef>
              <a:buClrTx/>
              <a:buSzTx/>
              <a:buFontTx/>
              <a:buNone/>
            </a:pPr>
            <a:r>
              <a:rPr lang="fa-IR" altLang="fa-IR" sz="2200">
                <a:latin typeface="Arial" panose="020B0604020202020204" pitchFamily="34" charset="0"/>
              </a:rPr>
              <a:t>1- دقت در هدف گذاری .نتیجه عملکرد بهتر ازهنگامی که به افراد گفته شود ” حداکثر تلاش خویش را به کار بگیرید“</a:t>
            </a:r>
          </a:p>
          <a:p>
            <a:pPr algn="just" rtl="1" eaLnBrk="1" hangingPunct="1">
              <a:spcBef>
                <a:spcPct val="0"/>
              </a:spcBef>
              <a:buClrTx/>
              <a:buSzTx/>
              <a:buFontTx/>
              <a:buNone/>
            </a:pPr>
            <a:r>
              <a:rPr lang="fa-IR" altLang="fa-IR" sz="2200">
                <a:latin typeface="Arial" panose="020B0604020202020204" pitchFamily="34" charset="0"/>
              </a:rPr>
              <a:t>2-پذیرش هدف.افراد معمولا اهداف غیر منطقی و نا معقول را نمیپزیرند.زیرا دستیابی به آن را غیرممکن میدانند.</a:t>
            </a:r>
          </a:p>
          <a:p>
            <a:pPr algn="just" rtl="1" eaLnBrk="1" hangingPunct="1">
              <a:spcBef>
                <a:spcPct val="0"/>
              </a:spcBef>
              <a:buClrTx/>
              <a:buSzTx/>
              <a:buFontTx/>
              <a:buNone/>
            </a:pPr>
            <a:r>
              <a:rPr lang="fa-IR" altLang="fa-IR" sz="2200">
                <a:latin typeface="Arial" panose="020B0604020202020204" pitchFamily="34" charset="0"/>
              </a:rPr>
              <a:t>3- امید فرد به کامیابی در تحقق اهداف.هنگام تعیین اهداف چالش برانگیز باید دقت کرد که افراد به کامیابی و تحقق هدف امیدوار باشند.یعنی افرادبایدبراین باور باشند که میتوانند به خوبی از عهده انجام کاربرآیند</a:t>
            </a:r>
            <a:endParaRPr lang="en-US" altLang="fa-IR" sz="1800">
              <a:latin typeface="Arial" panose="020B0604020202020204" pitchFamily="34" charset="0"/>
            </a:endParaRPr>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1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BE1CDE23-8844-4A38-B703-9BCABD903C08}" type="slidenum">
              <a:rPr lang="ar-SA" altLang="fa-IR" sz="1200">
                <a:solidFill>
                  <a:srgbClr val="2F2F2F"/>
                </a:solidFill>
              </a:rPr>
              <a:pPr>
                <a:spcBef>
                  <a:spcPct val="0"/>
                </a:spcBef>
                <a:buClrTx/>
                <a:buSzTx/>
                <a:buFontTx/>
                <a:buNone/>
              </a:pPr>
              <a:t>15</a:t>
            </a:fld>
            <a:endParaRPr lang="en-US" altLang="fa-IR" sz="1200">
              <a:solidFill>
                <a:srgbClr val="2F2F2F"/>
              </a:solidFill>
            </a:endParaRPr>
          </a:p>
        </p:txBody>
      </p:sp>
      <p:sp>
        <p:nvSpPr>
          <p:cNvPr id="32771" name="Rectangle 4"/>
          <p:cNvSpPr>
            <a:spLocks noChangeArrowheads="1"/>
          </p:cNvSpPr>
          <p:nvPr/>
        </p:nvSpPr>
        <p:spPr bwMode="auto">
          <a:xfrm>
            <a:off x="6242050" y="2795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2772" name="Rectangle 6"/>
          <p:cNvSpPr>
            <a:spLocks noChangeArrowheads="1"/>
          </p:cNvSpPr>
          <p:nvPr/>
        </p:nvSpPr>
        <p:spPr bwMode="auto">
          <a:xfrm>
            <a:off x="5730875" y="28590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2773"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2774" name="Rectangle 9"/>
          <p:cNvSpPr>
            <a:spLocks noChangeArrowheads="1"/>
          </p:cNvSpPr>
          <p:nvPr/>
        </p:nvSpPr>
        <p:spPr bwMode="auto">
          <a:xfrm>
            <a:off x="0" y="190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2775"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2776" name="Rectangle 12"/>
          <p:cNvSpPr>
            <a:spLocks noChangeArrowheads="1"/>
          </p:cNvSpPr>
          <p:nvPr/>
        </p:nvSpPr>
        <p:spPr bwMode="auto">
          <a:xfrm>
            <a:off x="0" y="190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2777" name="Rectangle 14"/>
          <p:cNvSpPr>
            <a:spLocks noChangeArrowheads="1"/>
          </p:cNvSpPr>
          <p:nvPr/>
        </p:nvSpPr>
        <p:spPr bwMode="auto">
          <a:xfrm>
            <a:off x="0" y="33337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2778" name="Rectangle 15"/>
          <p:cNvSpPr>
            <a:spLocks noChangeArrowheads="1"/>
          </p:cNvSpPr>
          <p:nvPr/>
        </p:nvSpPr>
        <p:spPr bwMode="auto">
          <a:xfrm>
            <a:off x="0" y="35242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2779" name="TextBox 11"/>
          <p:cNvSpPr txBox="1">
            <a:spLocks noChangeArrowheads="1"/>
          </p:cNvSpPr>
          <p:nvPr/>
        </p:nvSpPr>
        <p:spPr bwMode="auto">
          <a:xfrm>
            <a:off x="179388" y="981075"/>
            <a:ext cx="8785225" cy="443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rtl="1" eaLnBrk="1" hangingPunct="1">
              <a:spcBef>
                <a:spcPct val="0"/>
              </a:spcBef>
              <a:buClrTx/>
              <a:buSzTx/>
              <a:buFontTx/>
              <a:buNone/>
            </a:pPr>
            <a:r>
              <a:rPr lang="en-US" altLang="fa-IR" sz="1800">
                <a:latin typeface="Arial" panose="020B0604020202020204" pitchFamily="34" charset="0"/>
              </a:rPr>
              <a:t> </a:t>
            </a:r>
            <a:endParaRPr lang="fa-IR" altLang="fa-IR" sz="1800">
              <a:latin typeface="Arial" panose="020B0604020202020204" pitchFamily="34" charset="0"/>
            </a:endParaRPr>
          </a:p>
          <a:p>
            <a:pPr algn="just" rtl="1" eaLnBrk="1" hangingPunct="1">
              <a:spcBef>
                <a:spcPct val="0"/>
              </a:spcBef>
              <a:buClrTx/>
              <a:buSzTx/>
              <a:buFontTx/>
              <a:buNone/>
            </a:pPr>
            <a:r>
              <a:rPr lang="fa-IR" altLang="fa-IR" sz="2200">
                <a:latin typeface="Arial" panose="020B0604020202020204" pitchFamily="34" charset="0"/>
                <a:cs typeface="B Titr" panose="00000700000000000000" pitchFamily="2" charset="-78"/>
              </a:rPr>
              <a:t>نظریه هدف گذاری:</a:t>
            </a:r>
          </a:p>
          <a:p>
            <a:pPr algn="just" rtl="1" eaLnBrk="1" hangingPunct="1">
              <a:spcBef>
                <a:spcPct val="0"/>
              </a:spcBef>
              <a:buClrTx/>
              <a:buSzTx/>
              <a:buFontTx/>
              <a:buNone/>
            </a:pPr>
            <a:r>
              <a:rPr lang="fa-IR" altLang="fa-IR" sz="2200">
                <a:latin typeface="Arial" panose="020B0604020202020204" pitchFamily="34" charset="0"/>
              </a:rPr>
              <a:t>ب) عواملی که شدت رابطه میان اهداف و عملکرد را تعدیل میکنند(تعدیل کننده ها)</a:t>
            </a:r>
          </a:p>
          <a:p>
            <a:pPr algn="just" rtl="1" eaLnBrk="1" hangingPunct="1">
              <a:spcBef>
                <a:spcPct val="0"/>
              </a:spcBef>
              <a:buClrTx/>
              <a:buSzTx/>
              <a:buFontTx/>
              <a:buNone/>
            </a:pPr>
            <a:r>
              <a:rPr lang="fa-IR" altLang="fa-IR" sz="2200">
                <a:latin typeface="Arial" panose="020B0604020202020204" pitchFamily="34" charset="0"/>
              </a:rPr>
              <a:t>1-توان فرد.اگر افراد از استعداد،دانش و تجربه کافی برای تحقق هدف برخوردار باشند عملکرد آنها بهتر خواهد بود</a:t>
            </a:r>
          </a:p>
          <a:p>
            <a:pPr algn="just" rtl="1" eaLnBrk="1" hangingPunct="1">
              <a:spcBef>
                <a:spcPct val="0"/>
              </a:spcBef>
              <a:buClrTx/>
              <a:buSzTx/>
              <a:buFontTx/>
              <a:buNone/>
            </a:pPr>
            <a:r>
              <a:rPr lang="fa-IR" altLang="fa-IR" sz="2200">
                <a:latin typeface="Arial" panose="020B0604020202020204" pitchFamily="34" charset="0"/>
              </a:rPr>
              <a:t>2-تعهد نسبت به هدف.اگر افراد نسبت به هدف تعهد داشته باشند،بی وقفه و پیگیر مترصد تحقق آن خواهند بود.</a:t>
            </a:r>
          </a:p>
          <a:p>
            <a:pPr algn="just" rtl="1" eaLnBrk="1" hangingPunct="1">
              <a:spcBef>
                <a:spcPct val="0"/>
              </a:spcBef>
              <a:buClrTx/>
              <a:buSzTx/>
              <a:buFontTx/>
              <a:buNone/>
            </a:pPr>
            <a:r>
              <a:rPr lang="fa-IR" altLang="fa-IR" sz="2200">
                <a:latin typeface="Arial" panose="020B0604020202020204" pitchFamily="34" charset="0"/>
              </a:rPr>
              <a:t>3-بازخور.اگر اطلاعات کافی در مورد نحوه پیشرفت افراد در تحقق هدف در اختیار آنها قرار گیرد عملکردشان بهبود می یابد.ضمن آنکه بهتر است به طور دوره ای توصیه هایی برای بهبود کار به آنها ارائه گردد.</a:t>
            </a:r>
          </a:p>
          <a:p>
            <a:pPr algn="just" rtl="1" eaLnBrk="1" hangingPunct="1">
              <a:spcBef>
                <a:spcPct val="0"/>
              </a:spcBef>
              <a:buClrTx/>
              <a:buSzTx/>
              <a:buFontTx/>
              <a:buNone/>
            </a:pPr>
            <a:r>
              <a:rPr lang="fa-IR" altLang="fa-IR" sz="2200">
                <a:latin typeface="Arial" panose="020B0604020202020204" pitchFamily="34" charset="0"/>
              </a:rPr>
              <a:t>4- دشواری و پیچیدگی کار.هرچه کار دشوارتر باشد،افراد تلاش بیشتری در جهت کسب هدف انجام میدهند.البته همانطور که در مورد پذیرش هدف گفته شد،هدف باید منطقی و قابل دستیابی باشد.</a:t>
            </a:r>
            <a:endParaRPr lang="en-US" altLang="fa-IR" sz="1800">
              <a:latin typeface="Arial" panose="020B0604020202020204" pitchFamily="34" charset="0"/>
            </a:endParaRPr>
          </a:p>
        </p:txBody>
      </p:sp>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1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A0B076C3-6201-4678-B4B0-48ABC6AE986C}" type="slidenum">
              <a:rPr lang="ar-SA" altLang="fa-IR" sz="1200">
                <a:solidFill>
                  <a:srgbClr val="2F2F2F"/>
                </a:solidFill>
              </a:rPr>
              <a:pPr>
                <a:spcBef>
                  <a:spcPct val="0"/>
                </a:spcBef>
                <a:buClrTx/>
                <a:buSzTx/>
                <a:buFontTx/>
                <a:buNone/>
              </a:pPr>
              <a:t>16</a:t>
            </a:fld>
            <a:endParaRPr lang="en-US" altLang="fa-IR" sz="1200">
              <a:solidFill>
                <a:srgbClr val="2F2F2F"/>
              </a:solidFill>
            </a:endParaRPr>
          </a:p>
        </p:txBody>
      </p:sp>
      <p:sp>
        <p:nvSpPr>
          <p:cNvPr id="34819" name="Rectangle 4"/>
          <p:cNvSpPr>
            <a:spLocks noChangeArrowheads="1"/>
          </p:cNvSpPr>
          <p:nvPr/>
        </p:nvSpPr>
        <p:spPr bwMode="auto">
          <a:xfrm>
            <a:off x="6242050" y="2795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4820" name="Rectangle 6"/>
          <p:cNvSpPr>
            <a:spLocks noChangeArrowheads="1"/>
          </p:cNvSpPr>
          <p:nvPr/>
        </p:nvSpPr>
        <p:spPr bwMode="auto">
          <a:xfrm>
            <a:off x="5730875" y="28590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4821"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4822" name="Rectangle 9"/>
          <p:cNvSpPr>
            <a:spLocks noChangeArrowheads="1"/>
          </p:cNvSpPr>
          <p:nvPr/>
        </p:nvSpPr>
        <p:spPr bwMode="auto">
          <a:xfrm>
            <a:off x="0" y="190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4823"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4824" name="Rectangle 12"/>
          <p:cNvSpPr>
            <a:spLocks noChangeArrowheads="1"/>
          </p:cNvSpPr>
          <p:nvPr/>
        </p:nvSpPr>
        <p:spPr bwMode="auto">
          <a:xfrm>
            <a:off x="0" y="190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4825" name="Rectangle 14"/>
          <p:cNvSpPr>
            <a:spLocks noChangeArrowheads="1"/>
          </p:cNvSpPr>
          <p:nvPr/>
        </p:nvSpPr>
        <p:spPr bwMode="auto">
          <a:xfrm>
            <a:off x="0" y="33337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4826" name="Rectangle 15"/>
          <p:cNvSpPr>
            <a:spLocks noChangeArrowheads="1"/>
          </p:cNvSpPr>
          <p:nvPr/>
        </p:nvSpPr>
        <p:spPr bwMode="auto">
          <a:xfrm>
            <a:off x="0" y="35242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4827" name="TextBox 11"/>
          <p:cNvSpPr txBox="1">
            <a:spLocks noChangeArrowheads="1"/>
          </p:cNvSpPr>
          <p:nvPr/>
        </p:nvSpPr>
        <p:spPr bwMode="auto">
          <a:xfrm>
            <a:off x="179388" y="836613"/>
            <a:ext cx="8785225" cy="307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rtl="1" eaLnBrk="1" hangingPunct="1">
              <a:spcBef>
                <a:spcPct val="0"/>
              </a:spcBef>
              <a:buClrTx/>
              <a:buSzTx/>
              <a:buFontTx/>
              <a:buNone/>
            </a:pPr>
            <a:endParaRPr lang="fa-IR" altLang="fa-IR" sz="1800">
              <a:latin typeface="Arial" panose="020B0604020202020204" pitchFamily="34" charset="0"/>
            </a:endParaRPr>
          </a:p>
          <a:p>
            <a:pPr algn="just" rtl="1" eaLnBrk="1" hangingPunct="1">
              <a:spcBef>
                <a:spcPct val="0"/>
              </a:spcBef>
              <a:buClrTx/>
              <a:buSzTx/>
              <a:buFontTx/>
              <a:buNone/>
            </a:pPr>
            <a:r>
              <a:rPr lang="en-US" altLang="fa-IR" sz="1800">
                <a:latin typeface="Arial" panose="020B0604020202020204" pitchFamily="34" charset="0"/>
              </a:rPr>
              <a:t> </a:t>
            </a:r>
            <a:r>
              <a:rPr lang="fa-IR" altLang="fa-IR" sz="2200">
                <a:latin typeface="Arial" panose="020B0604020202020204" pitchFamily="34" charset="0"/>
                <a:cs typeface="B Titr" panose="00000700000000000000" pitchFamily="2" charset="-78"/>
              </a:rPr>
              <a:t>نظریه هدف گذاری:</a:t>
            </a:r>
          </a:p>
          <a:p>
            <a:pPr algn="just" rtl="1" eaLnBrk="1" hangingPunct="1">
              <a:spcBef>
                <a:spcPct val="0"/>
              </a:spcBef>
              <a:buClrTx/>
              <a:buSzTx/>
              <a:buFontTx/>
              <a:buNone/>
            </a:pPr>
            <a:r>
              <a:rPr lang="fa-IR" altLang="fa-IR" sz="2200">
                <a:latin typeface="Arial" panose="020B0604020202020204" pitchFamily="34" charset="0"/>
              </a:rPr>
              <a:t>ج)عواملی که برسرعت دستیابی به هدف موثرند(عوامل میانجی)</a:t>
            </a:r>
          </a:p>
          <a:p>
            <a:pPr algn="just" rtl="1" eaLnBrk="1" hangingPunct="1">
              <a:spcBef>
                <a:spcPct val="0"/>
              </a:spcBef>
              <a:buClrTx/>
              <a:buSzTx/>
              <a:buFontTx/>
              <a:buNone/>
            </a:pPr>
            <a:r>
              <a:rPr lang="fa-IR" altLang="fa-IR" sz="2200">
                <a:latin typeface="Arial" panose="020B0604020202020204" pitchFamily="34" charset="0"/>
              </a:rPr>
              <a:t>1- هدایت و متمرکز ساختن توجه فرد.هدف باید به گونه ای تنظیم شود که رفتارهای افراد را به فعالیتهای ضروری برای نیل به مقصود متمرکز سازد.</a:t>
            </a:r>
          </a:p>
          <a:p>
            <a:pPr algn="just" rtl="1" eaLnBrk="1" hangingPunct="1">
              <a:spcBef>
                <a:spcPct val="0"/>
              </a:spcBef>
              <a:buClrTx/>
              <a:buSzTx/>
              <a:buFontTx/>
              <a:buNone/>
            </a:pPr>
            <a:r>
              <a:rPr lang="fa-IR" altLang="fa-IR" sz="2200">
                <a:latin typeface="Arial" panose="020B0604020202020204" pitchFamily="34" charset="0"/>
              </a:rPr>
              <a:t>2- تلاش.سازوکار تلاش و پشتکار تحت تاثیر عوامل متعددی نظیرمیزان پیچیدگی کار،میزان چالش برانگیزی آن،توان و تمایل فردقرار میگیرد.</a:t>
            </a:r>
          </a:p>
          <a:p>
            <a:pPr algn="just" rtl="1" eaLnBrk="1" hangingPunct="1">
              <a:spcBef>
                <a:spcPct val="0"/>
              </a:spcBef>
              <a:buClrTx/>
              <a:buSzTx/>
              <a:buFontTx/>
              <a:buNone/>
            </a:pPr>
            <a:r>
              <a:rPr lang="fa-IR" altLang="fa-IR" sz="2200">
                <a:latin typeface="Arial" panose="020B0604020202020204" pitchFamily="34" charset="0"/>
              </a:rPr>
              <a:t>3- پایداری.هدف بایدبرتمایل بلند مدت فرد به انجام کار،اثربگذارد تا نتایج مورد نظر تحصیل گردد.</a:t>
            </a:r>
            <a:endParaRPr lang="en-US" altLang="fa-IR" sz="1800">
              <a:latin typeface="Arial" panose="020B0604020202020204" pitchFamily="34" charset="0"/>
            </a:endParaRPr>
          </a:p>
        </p:txBody>
      </p:sp>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1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09D93AAB-B0F6-432A-ACE6-2EB45686BEB1}" type="slidenum">
              <a:rPr lang="ar-SA" altLang="fa-IR" sz="1200">
                <a:solidFill>
                  <a:srgbClr val="2F2F2F"/>
                </a:solidFill>
              </a:rPr>
              <a:pPr>
                <a:spcBef>
                  <a:spcPct val="0"/>
                </a:spcBef>
                <a:buClrTx/>
                <a:buSzTx/>
                <a:buFontTx/>
                <a:buNone/>
              </a:pPr>
              <a:t>17</a:t>
            </a:fld>
            <a:endParaRPr lang="en-US" altLang="fa-IR" sz="1200">
              <a:solidFill>
                <a:srgbClr val="2F2F2F"/>
              </a:solidFill>
            </a:endParaRPr>
          </a:p>
        </p:txBody>
      </p:sp>
      <p:sp>
        <p:nvSpPr>
          <p:cNvPr id="36867" name="Rectangle 4"/>
          <p:cNvSpPr>
            <a:spLocks noChangeArrowheads="1"/>
          </p:cNvSpPr>
          <p:nvPr/>
        </p:nvSpPr>
        <p:spPr bwMode="auto">
          <a:xfrm>
            <a:off x="6242050" y="2795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6868" name="Rectangle 6"/>
          <p:cNvSpPr>
            <a:spLocks noChangeArrowheads="1"/>
          </p:cNvSpPr>
          <p:nvPr/>
        </p:nvSpPr>
        <p:spPr bwMode="auto">
          <a:xfrm>
            <a:off x="5730875" y="28590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6869"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6870" name="Rectangle 9"/>
          <p:cNvSpPr>
            <a:spLocks noChangeArrowheads="1"/>
          </p:cNvSpPr>
          <p:nvPr/>
        </p:nvSpPr>
        <p:spPr bwMode="auto">
          <a:xfrm>
            <a:off x="0" y="190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6871"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6872" name="Rectangle 12"/>
          <p:cNvSpPr>
            <a:spLocks noChangeArrowheads="1"/>
          </p:cNvSpPr>
          <p:nvPr/>
        </p:nvSpPr>
        <p:spPr bwMode="auto">
          <a:xfrm>
            <a:off x="0" y="190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6873" name="Rectangle 14"/>
          <p:cNvSpPr>
            <a:spLocks noChangeArrowheads="1"/>
          </p:cNvSpPr>
          <p:nvPr/>
        </p:nvSpPr>
        <p:spPr bwMode="auto">
          <a:xfrm>
            <a:off x="0" y="33337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6874" name="Rectangle 15"/>
          <p:cNvSpPr>
            <a:spLocks noChangeArrowheads="1"/>
          </p:cNvSpPr>
          <p:nvPr/>
        </p:nvSpPr>
        <p:spPr bwMode="auto">
          <a:xfrm>
            <a:off x="0" y="35242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6875" name="TextBox 11"/>
          <p:cNvSpPr txBox="1">
            <a:spLocks noChangeArrowheads="1"/>
          </p:cNvSpPr>
          <p:nvPr/>
        </p:nvSpPr>
        <p:spPr bwMode="auto">
          <a:xfrm>
            <a:off x="179388" y="981075"/>
            <a:ext cx="8785225" cy="477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rtl="1" eaLnBrk="1" hangingPunct="1">
              <a:spcBef>
                <a:spcPct val="0"/>
              </a:spcBef>
              <a:buClrTx/>
              <a:buSzTx/>
              <a:buFontTx/>
              <a:buNone/>
            </a:pPr>
            <a:r>
              <a:rPr lang="en-US" altLang="fa-IR" sz="2200">
                <a:latin typeface="Arial" panose="020B0604020202020204" pitchFamily="34" charset="0"/>
                <a:cs typeface="B Titr" panose="00000700000000000000" pitchFamily="2" charset="-78"/>
              </a:rPr>
              <a:t> </a:t>
            </a:r>
            <a:r>
              <a:rPr lang="fa-IR" altLang="fa-IR" sz="2200">
                <a:latin typeface="Arial" panose="020B0604020202020204" pitchFamily="34" charset="0"/>
                <a:cs typeface="B Titr" panose="00000700000000000000" pitchFamily="2" charset="-78"/>
              </a:rPr>
              <a:t>انتقادات در نظریه هدف گذاری:</a:t>
            </a:r>
          </a:p>
          <a:p>
            <a:pPr algn="just" rtl="1" eaLnBrk="1" hangingPunct="1">
              <a:spcBef>
                <a:spcPct val="0"/>
              </a:spcBef>
              <a:buClrTx/>
              <a:buSzTx/>
              <a:buFontTx/>
              <a:buNone/>
            </a:pPr>
            <a:endParaRPr lang="fa-IR" altLang="fa-IR" sz="2200">
              <a:latin typeface="Arial" panose="020B0604020202020204" pitchFamily="34" charset="0"/>
              <a:cs typeface="B Titr" panose="00000700000000000000" pitchFamily="2" charset="-78"/>
            </a:endParaRPr>
          </a:p>
          <a:p>
            <a:pPr algn="just" rtl="1" eaLnBrk="1" hangingPunct="1">
              <a:spcBef>
                <a:spcPct val="0"/>
              </a:spcBef>
              <a:buClrTx/>
              <a:buSzTx/>
              <a:buFontTx/>
              <a:buNone/>
            </a:pPr>
            <a:r>
              <a:rPr lang="fa-IR" altLang="fa-IR" sz="2200">
                <a:latin typeface="Arial" panose="020B0604020202020204" pitchFamily="34" charset="0"/>
              </a:rPr>
              <a:t>1- برخی صاحب نظران نظریه هدف گذاری را از این حیث که فرا گردانگیزش را به صورت ناقص،توصیف میکند و بسیاری از عوامل پویایی موثر برآن را نادیده میگیرد.</a:t>
            </a:r>
          </a:p>
          <a:p>
            <a:pPr algn="just" rtl="1" eaLnBrk="1" hangingPunct="1">
              <a:spcBef>
                <a:spcPct val="0"/>
              </a:spcBef>
              <a:buClrTx/>
              <a:buSzTx/>
              <a:buFontTx/>
              <a:buNone/>
            </a:pPr>
            <a:r>
              <a:rPr lang="fa-IR" altLang="fa-IR" sz="2200">
                <a:latin typeface="Arial" panose="020B0604020202020204" pitchFamily="34" charset="0"/>
              </a:rPr>
              <a:t>2- تفاوتهای فردی نادیده گرفته شده وچنین فرض شده است که اهداف بر همه انسانها بطور یکسان اثر میگذارد،در حالی که چنینی فرضی قابل قبول نیست.</a:t>
            </a:r>
          </a:p>
          <a:p>
            <a:pPr algn="just" rtl="1" eaLnBrk="1" hangingPunct="1">
              <a:spcBef>
                <a:spcPct val="0"/>
              </a:spcBef>
              <a:buClrTx/>
              <a:buSzTx/>
              <a:buFontTx/>
              <a:buNone/>
            </a:pPr>
            <a:r>
              <a:rPr lang="fa-IR" altLang="fa-IR" sz="2200">
                <a:latin typeface="Arial" panose="020B0604020202020204" pitchFamily="34" charset="0"/>
              </a:rPr>
              <a:t>3- در این نظریه رفتارهای محدودی مدنظر قرار میگیرد،در حالی که در برخی از نظریه های انگیزش،مجموعه متنوع و گسترده ای از انتخابها و رفتارها بررسی میشوند.</a:t>
            </a:r>
          </a:p>
          <a:p>
            <a:pPr algn="just" rtl="1" eaLnBrk="1" hangingPunct="1">
              <a:spcBef>
                <a:spcPct val="0"/>
              </a:spcBef>
              <a:buClrTx/>
              <a:buSzTx/>
              <a:buFontTx/>
              <a:buNone/>
            </a:pPr>
            <a:r>
              <a:rPr lang="fa-IR" altLang="fa-IR" sz="2200">
                <a:latin typeface="Arial" panose="020B0604020202020204" pitchFamily="34" charset="0"/>
              </a:rPr>
              <a:t>4- در این نظریه به کمیت عملکرد توجه میشود و کیفیت عملکرد نادیده گرفته میشود.</a:t>
            </a:r>
          </a:p>
          <a:p>
            <a:pPr algn="just" rtl="1" eaLnBrk="1" hangingPunct="1">
              <a:spcBef>
                <a:spcPct val="0"/>
              </a:spcBef>
              <a:buClrTx/>
              <a:buSzTx/>
              <a:buFontTx/>
              <a:buNone/>
            </a:pPr>
            <a:endParaRPr lang="fa-IR" altLang="fa-IR" sz="2200">
              <a:latin typeface="Arial" panose="020B0604020202020204" pitchFamily="34" charset="0"/>
            </a:endParaRPr>
          </a:p>
          <a:p>
            <a:pPr algn="just" rtl="1" eaLnBrk="1" hangingPunct="1">
              <a:spcBef>
                <a:spcPct val="0"/>
              </a:spcBef>
              <a:buClrTx/>
              <a:buSzTx/>
              <a:buFontTx/>
              <a:buNone/>
            </a:pPr>
            <a:r>
              <a:rPr lang="fa-IR" altLang="fa-IR" sz="2200">
                <a:latin typeface="Arial" panose="020B0604020202020204" pitchFamily="34" charset="0"/>
              </a:rPr>
              <a:t>ارزش نظریه هدف گذاری برای مدیران از آن حیثت است که مفاهیم ضمنی این نظریه نسبتا روشن و واضح هستنندو به هرحال ،هدف داشتن بهتر از بی هدفی است..البته هدفها نباید به طور کلی بیان شوند.هدفها باید مشخص باشندومورد پذیرش کارکنان قرار گیرند.</a:t>
            </a:r>
          </a:p>
          <a:p>
            <a:pPr algn="just" rtl="1" eaLnBrk="1" hangingPunct="1">
              <a:spcBef>
                <a:spcPct val="0"/>
              </a:spcBef>
              <a:buClrTx/>
              <a:buSzTx/>
              <a:buFontTx/>
              <a:buNone/>
            </a:pPr>
            <a:endParaRPr lang="en-US" altLang="fa-IR" sz="1800">
              <a:latin typeface="Arial" panose="020B0604020202020204" pitchFamily="34" charset="0"/>
            </a:endParaRPr>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1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E6F0BFA0-748E-4ED5-99A9-2891315D27ED}" type="slidenum">
              <a:rPr lang="ar-SA" altLang="fa-IR" sz="1200">
                <a:solidFill>
                  <a:srgbClr val="2F2F2F"/>
                </a:solidFill>
              </a:rPr>
              <a:pPr>
                <a:spcBef>
                  <a:spcPct val="0"/>
                </a:spcBef>
                <a:buClrTx/>
                <a:buSzTx/>
                <a:buFontTx/>
                <a:buNone/>
              </a:pPr>
              <a:t>18</a:t>
            </a:fld>
            <a:endParaRPr lang="en-US" altLang="fa-IR" sz="1200">
              <a:solidFill>
                <a:srgbClr val="2F2F2F"/>
              </a:solidFill>
            </a:endParaRPr>
          </a:p>
        </p:txBody>
      </p:sp>
      <p:sp>
        <p:nvSpPr>
          <p:cNvPr id="38915" name="Rectangle 4"/>
          <p:cNvSpPr>
            <a:spLocks noChangeArrowheads="1"/>
          </p:cNvSpPr>
          <p:nvPr/>
        </p:nvSpPr>
        <p:spPr bwMode="auto">
          <a:xfrm>
            <a:off x="6242050" y="2795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8916" name="Rectangle 6"/>
          <p:cNvSpPr>
            <a:spLocks noChangeArrowheads="1"/>
          </p:cNvSpPr>
          <p:nvPr/>
        </p:nvSpPr>
        <p:spPr bwMode="auto">
          <a:xfrm>
            <a:off x="5730875" y="28590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8917"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8918" name="Rectangle 9"/>
          <p:cNvSpPr>
            <a:spLocks noChangeArrowheads="1"/>
          </p:cNvSpPr>
          <p:nvPr/>
        </p:nvSpPr>
        <p:spPr bwMode="auto">
          <a:xfrm>
            <a:off x="0" y="190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8919"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8920" name="Rectangle 12"/>
          <p:cNvSpPr>
            <a:spLocks noChangeArrowheads="1"/>
          </p:cNvSpPr>
          <p:nvPr/>
        </p:nvSpPr>
        <p:spPr bwMode="auto">
          <a:xfrm>
            <a:off x="0" y="190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8921" name="Rectangle 14"/>
          <p:cNvSpPr>
            <a:spLocks noChangeArrowheads="1"/>
          </p:cNvSpPr>
          <p:nvPr/>
        </p:nvSpPr>
        <p:spPr bwMode="auto">
          <a:xfrm>
            <a:off x="0" y="33337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8922" name="Rectangle 15"/>
          <p:cNvSpPr>
            <a:spLocks noChangeArrowheads="1"/>
          </p:cNvSpPr>
          <p:nvPr/>
        </p:nvSpPr>
        <p:spPr bwMode="auto">
          <a:xfrm>
            <a:off x="0" y="35242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38923" name="TextBox 11"/>
          <p:cNvSpPr txBox="1">
            <a:spLocks noChangeArrowheads="1"/>
          </p:cNvSpPr>
          <p:nvPr/>
        </p:nvSpPr>
        <p:spPr bwMode="auto">
          <a:xfrm>
            <a:off x="179388" y="765175"/>
            <a:ext cx="8785225" cy="538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rtl="1" eaLnBrk="1" hangingPunct="1">
              <a:spcBef>
                <a:spcPct val="0"/>
              </a:spcBef>
              <a:buClrTx/>
              <a:buSzTx/>
              <a:buFontTx/>
              <a:buNone/>
            </a:pPr>
            <a:r>
              <a:rPr lang="en-US" altLang="fa-IR" sz="1800">
                <a:latin typeface="Arial" panose="020B0604020202020204" pitchFamily="34" charset="0"/>
              </a:rPr>
              <a:t> </a:t>
            </a:r>
            <a:endParaRPr lang="fa-IR" altLang="fa-IR" sz="1800">
              <a:latin typeface="Arial" panose="020B0604020202020204" pitchFamily="34" charset="0"/>
            </a:endParaRPr>
          </a:p>
          <a:p>
            <a:pPr algn="just" rtl="1" eaLnBrk="1" hangingPunct="1">
              <a:spcBef>
                <a:spcPct val="0"/>
              </a:spcBef>
              <a:buClrTx/>
              <a:buSzTx/>
              <a:buFontTx/>
              <a:buNone/>
            </a:pPr>
            <a:r>
              <a:rPr lang="fa-IR" altLang="fa-IR" sz="2200">
                <a:latin typeface="Arial" panose="020B0604020202020204" pitchFamily="34" charset="0"/>
                <a:cs typeface="B Titr" panose="00000700000000000000" pitchFamily="2" charset="-78"/>
              </a:rPr>
              <a:t>انگیزش کارکنان در مقایسه با مدیران</a:t>
            </a:r>
          </a:p>
          <a:p>
            <a:pPr algn="just" rtl="1" eaLnBrk="1" hangingPunct="1">
              <a:spcBef>
                <a:spcPct val="0"/>
              </a:spcBef>
              <a:buClrTx/>
              <a:buSzTx/>
              <a:buFontTx/>
              <a:buNone/>
            </a:pPr>
            <a:r>
              <a:rPr lang="fa-IR" altLang="fa-IR" sz="2200">
                <a:latin typeface="Arial" panose="020B0604020202020204" pitchFamily="34" charset="0"/>
              </a:rPr>
              <a:t>بر اساس مطالعات انجام شده ” انگیزش مدیران“بیشتر تحت تاثیر عوامل زیر است:</a:t>
            </a:r>
          </a:p>
          <a:p>
            <a:pPr algn="just" rtl="1" eaLnBrk="1" hangingPunct="1">
              <a:spcBef>
                <a:spcPct val="0"/>
              </a:spcBef>
              <a:buClrTx/>
              <a:buSzTx/>
              <a:buFontTx/>
              <a:buNone/>
            </a:pPr>
            <a:r>
              <a:rPr lang="fa-IR" altLang="fa-IR" sz="2200">
                <a:latin typeface="Arial" panose="020B0604020202020204" pitchFamily="34" charset="0"/>
              </a:rPr>
              <a:t>1- </a:t>
            </a:r>
            <a:r>
              <a:rPr lang="fa-IR" altLang="fa-IR" sz="2200">
                <a:latin typeface="Arial" panose="020B0604020202020204" pitchFamily="34" charset="0"/>
                <a:cs typeface="B Titr" panose="00000700000000000000" pitchFamily="2" charset="-78"/>
              </a:rPr>
              <a:t>چالشی بودن کار: </a:t>
            </a:r>
            <a:r>
              <a:rPr lang="fa-IR" altLang="fa-IR" sz="2200">
                <a:latin typeface="Arial" panose="020B0604020202020204" pitchFamily="34" charset="0"/>
              </a:rPr>
              <a:t>چالشی بودن کار به طوری که نه چندان ساده باشد و نه چندان دشوار باشد.برای انجام کار چالشی،تناسب وظایف ،مسئولیتها و اختیارات مجریان با تواناییها و خواسته های آنان ضرورت دارد.</a:t>
            </a:r>
          </a:p>
          <a:p>
            <a:pPr algn="just" rtl="1" eaLnBrk="1" hangingPunct="1">
              <a:spcBef>
                <a:spcPct val="0"/>
              </a:spcBef>
              <a:buClrTx/>
              <a:buSzTx/>
              <a:buFontTx/>
              <a:buNone/>
            </a:pPr>
            <a:r>
              <a:rPr lang="fa-IR" altLang="fa-IR" sz="2200">
                <a:latin typeface="Arial" panose="020B0604020202020204" pitchFamily="34" charset="0"/>
                <a:cs typeface="B Titr" panose="00000700000000000000" pitchFamily="2" charset="-78"/>
              </a:rPr>
              <a:t>2- مقام: </a:t>
            </a:r>
            <a:r>
              <a:rPr lang="fa-IR" altLang="fa-IR" sz="2200">
                <a:latin typeface="Arial" panose="020B0604020202020204" pitchFamily="34" charset="0"/>
              </a:rPr>
              <a:t>کسب مقام برای ارضای نیازهای اجتماعی و نیاز به احترام در شمار عوامل انگیزشی مورد توجه انسانها قرار میگیرد.</a:t>
            </a:r>
          </a:p>
          <a:p>
            <a:pPr algn="just" rtl="1" eaLnBrk="1" hangingPunct="1">
              <a:spcBef>
                <a:spcPct val="0"/>
              </a:spcBef>
              <a:buClrTx/>
              <a:buSzTx/>
              <a:buFontTx/>
              <a:buNone/>
            </a:pPr>
            <a:r>
              <a:rPr lang="fa-IR" altLang="fa-IR" sz="2200">
                <a:latin typeface="Arial" panose="020B0604020202020204" pitchFamily="34" charset="0"/>
                <a:cs typeface="B Titr" panose="00000700000000000000" pitchFamily="2" charset="-78"/>
              </a:rPr>
              <a:t>3- تمایل به رهبری شدن: </a:t>
            </a:r>
            <a:r>
              <a:rPr lang="fa-IR" altLang="fa-IR" sz="2200">
                <a:latin typeface="Arial" panose="020B0604020202020204" pitchFamily="34" charset="0"/>
              </a:rPr>
              <a:t>علاقه بعضی از افراد،که در میان همکاران و هم ردیفان خود نقش رهبرو پیشرو را داشته باشند.</a:t>
            </a:r>
          </a:p>
          <a:p>
            <a:pPr algn="just" rtl="1" eaLnBrk="1" hangingPunct="1">
              <a:spcBef>
                <a:spcPct val="0"/>
              </a:spcBef>
              <a:buClrTx/>
              <a:buSzTx/>
              <a:buFontTx/>
              <a:buNone/>
            </a:pPr>
            <a:r>
              <a:rPr lang="fa-IR" altLang="fa-IR" sz="2200">
                <a:latin typeface="Arial" panose="020B0604020202020204" pitchFamily="34" charset="0"/>
                <a:cs typeface="B Titr" panose="00000700000000000000" pitchFamily="2" charset="-78"/>
              </a:rPr>
              <a:t>4- رقابت: </a:t>
            </a:r>
            <a:r>
              <a:rPr lang="fa-IR" altLang="fa-IR" sz="2200">
                <a:latin typeface="Arial" panose="020B0604020202020204" pitchFamily="34" charset="0"/>
              </a:rPr>
              <a:t>افراد علاقمندند تا برای کسب مزایای سازمانی با سایر متقاضیان مزایای مذکور رقابت کنند.</a:t>
            </a:r>
          </a:p>
          <a:p>
            <a:pPr algn="just" rtl="1" eaLnBrk="1" hangingPunct="1">
              <a:spcBef>
                <a:spcPct val="0"/>
              </a:spcBef>
              <a:buClrTx/>
              <a:buSzTx/>
              <a:buFontTx/>
              <a:buNone/>
            </a:pPr>
            <a:r>
              <a:rPr lang="fa-IR" altLang="fa-IR" sz="2200">
                <a:latin typeface="Arial" panose="020B0604020202020204" pitchFamily="34" charset="0"/>
                <a:cs typeface="B Titr" panose="00000700000000000000" pitchFamily="2" charset="-78"/>
              </a:rPr>
              <a:t>5- پول: </a:t>
            </a:r>
            <a:r>
              <a:rPr lang="fa-IR" altLang="fa-IR" sz="2200">
                <a:latin typeface="Arial" panose="020B0604020202020204" pitchFamily="34" charset="0"/>
              </a:rPr>
              <a:t>به عنوان یکی از عوامل انگیزاننده بسیار مهم تلقی میشود.به ویژه با عنایت به اینکه قابلیت زیادی دارد که از طریق تبدیل شدن به سایر عوامل انگیزشی،نیازهای متنوعی را برای صاحب خود ارضا کند.</a:t>
            </a:r>
          </a:p>
          <a:p>
            <a:pPr algn="just" rtl="1" eaLnBrk="1" hangingPunct="1">
              <a:spcBef>
                <a:spcPct val="0"/>
              </a:spcBef>
              <a:buClrTx/>
              <a:buSzTx/>
              <a:buFontTx/>
              <a:buNone/>
            </a:pPr>
            <a:endParaRPr lang="en-US" altLang="fa-IR" sz="1800">
              <a:latin typeface="Arial" panose="020B0604020202020204" pitchFamily="34" charset="0"/>
            </a:endParaRPr>
          </a:p>
        </p:txBody>
      </p:sp>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9" name="Rectangle 11"/>
          <p:cNvSpPr>
            <a:spLocks noGrp="1" noChangeAspect="1" noChangeArrowheads="1"/>
          </p:cNvSpPr>
          <p:nvPr>
            <p:ph type="title" idx="4294967295"/>
          </p:nvPr>
        </p:nvSpPr>
        <p:spPr>
          <a:xfrm>
            <a:off x="0" y="71438"/>
            <a:ext cx="8229600" cy="796925"/>
          </a:xfrm>
        </p:spPr>
        <p:txBody>
          <a:bodyPr/>
          <a:lstStyle/>
          <a:p>
            <a:r>
              <a:rPr lang="en-GB" altLang="en-US" smtClean="0"/>
              <a:t>Conditions o use</a:t>
            </a:r>
          </a:p>
        </p:txBody>
      </p:sp>
      <p:sp>
        <p:nvSpPr>
          <p:cNvPr id="62466" name="Rectangle 2"/>
          <p:cNvSpPr>
            <a:spLocks noChangeAspect="1" noChangeArrowheads="1"/>
          </p:cNvSpPr>
          <p:nvPr/>
        </p:nvSpPr>
        <p:spPr bwMode="auto">
          <a:xfrm>
            <a:off x="-19050" y="0"/>
            <a:ext cx="9144000" cy="6858000"/>
          </a:xfrm>
          <a:prstGeom prst="rect">
            <a:avLst/>
          </a:prstGeom>
          <a:gradFill>
            <a:gsLst>
              <a:gs pos="0">
                <a:schemeClr val="lt1">
                  <a:tint val="40000"/>
                  <a:satMod val="350000"/>
                </a:schemeClr>
              </a:gs>
              <a:gs pos="40000">
                <a:schemeClr val="lt1">
                  <a:tint val="45000"/>
                  <a:shade val="99000"/>
                  <a:satMod val="350000"/>
                </a:schemeClr>
              </a:gs>
              <a:gs pos="100000">
                <a:schemeClr val="bg1">
                  <a:lumMod val="85000"/>
                </a:schemeClr>
              </a:gs>
            </a:gsLst>
            <a:path path="circle">
              <a:fillToRect l="50000" t="-80000" r="50000" b="180000"/>
            </a:path>
          </a:gradFill>
          <a:ln w="9525">
            <a:solidFill>
              <a:schemeClr val="bg1"/>
            </a:solidFill>
            <a:miter lim="800000"/>
            <a:headEnd/>
            <a:tailEnd/>
          </a:ln>
          <a:effectLst/>
        </p:spPr>
        <p:style>
          <a:lnRef idx="0">
            <a:scrgbClr r="0" g="0" b="0"/>
          </a:lnRef>
          <a:fillRef idx="1002">
            <a:schemeClr val="lt1"/>
          </a:fillRef>
          <a:effectRef idx="0">
            <a:scrgbClr r="0" g="0" b="0"/>
          </a:effectRef>
          <a:fontRef idx="major"/>
        </p:style>
        <p:txBody>
          <a:bodyPr wrap="none" anchor="ctr"/>
          <a:lstStyle/>
          <a:p>
            <a:pPr>
              <a:defRPr/>
            </a:pPr>
            <a:endParaRPr lang="fr-FR" b="0">
              <a:solidFill>
                <a:prstClr val="black"/>
              </a:solidFill>
              <a:latin typeface="Verdana"/>
              <a:cs typeface="Arial"/>
            </a:endParaRPr>
          </a:p>
        </p:txBody>
      </p:sp>
      <p:sp>
        <p:nvSpPr>
          <p:cNvPr id="40966" name="Line 8"/>
          <p:cNvSpPr>
            <a:spLocks noChangeShapeType="1"/>
          </p:cNvSpPr>
          <p:nvPr/>
        </p:nvSpPr>
        <p:spPr bwMode="auto">
          <a:xfrm>
            <a:off x="3348038" y="1390650"/>
            <a:ext cx="0" cy="446405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40967" name="Rectangle 10"/>
          <p:cNvSpPr>
            <a:spLocks noChangeArrowheads="1"/>
          </p:cNvSpPr>
          <p:nvPr/>
        </p:nvSpPr>
        <p:spPr bwMode="auto">
          <a:xfrm>
            <a:off x="5026025" y="3789363"/>
            <a:ext cx="20256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defRPr b="1">
                <a:solidFill>
                  <a:schemeClr val="tx1"/>
                </a:solidFill>
                <a:latin typeface="Arial" panose="020B0604020202020204" pitchFamily="34" charset="0"/>
                <a:cs typeface="Arial" panose="020B0604020202020204" pitchFamily="34" charset="0"/>
              </a:defRPr>
            </a:lvl1pPr>
            <a:lvl2pPr marL="742950" indent="-285750" algn="r" rtl="1">
              <a:defRPr b="1">
                <a:solidFill>
                  <a:schemeClr val="tx1"/>
                </a:solidFill>
                <a:latin typeface="Arial" panose="020B0604020202020204" pitchFamily="34" charset="0"/>
                <a:cs typeface="Arial" panose="020B0604020202020204" pitchFamily="34" charset="0"/>
              </a:defRPr>
            </a:lvl2pPr>
            <a:lvl3pPr marL="1143000" indent="-228600" algn="r" rtl="1">
              <a:defRPr b="1">
                <a:solidFill>
                  <a:schemeClr val="tx1"/>
                </a:solidFill>
                <a:latin typeface="Arial" panose="020B0604020202020204" pitchFamily="34" charset="0"/>
                <a:cs typeface="Arial" panose="020B0604020202020204" pitchFamily="34" charset="0"/>
              </a:defRPr>
            </a:lvl3pPr>
            <a:lvl4pPr marL="1600200" indent="-228600" algn="r" rtl="1">
              <a:defRPr b="1">
                <a:solidFill>
                  <a:schemeClr val="tx1"/>
                </a:solidFill>
                <a:latin typeface="Arial" panose="020B0604020202020204" pitchFamily="34" charset="0"/>
                <a:cs typeface="Arial" panose="020B0604020202020204" pitchFamily="34" charset="0"/>
              </a:defRPr>
            </a:lvl4pPr>
            <a:lvl5pPr marL="2057400" indent="-228600" algn="r" rtl="1">
              <a:defRPr b="1">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rtl="0"/>
            <a:r>
              <a:rPr lang="fr-FR" altLang="en-US" sz="1000" b="0">
                <a:solidFill>
                  <a:srgbClr val="000000"/>
                </a:solidFill>
                <a:latin typeface="Verdana" panose="020B0604030504040204" pitchFamily="34" charset="0"/>
                <a:hlinkClick r:id="rId3"/>
              </a:rPr>
              <a:t>http://www.ravanpoint.ir</a:t>
            </a:r>
            <a:endParaRPr lang="fa-IR" altLang="en-US" sz="1000" b="0">
              <a:solidFill>
                <a:srgbClr val="000000"/>
              </a:solidFill>
              <a:latin typeface="Verdana" panose="020B0604030504040204" pitchFamily="34" charset="0"/>
            </a:endParaRPr>
          </a:p>
          <a:p>
            <a:pPr algn="ctr" rtl="0"/>
            <a:endParaRPr lang="fr-FR" altLang="en-US" sz="1000" b="0">
              <a:solidFill>
                <a:srgbClr val="000000"/>
              </a:solidFill>
              <a:latin typeface="Verdana" panose="020B0604030504040204" pitchFamily="34" charset="0"/>
            </a:endParaRPr>
          </a:p>
          <a:p>
            <a:pPr algn="ctr" rtl="0"/>
            <a:r>
              <a:rPr lang="fr-FR" altLang="en-US" sz="1000" b="0">
                <a:solidFill>
                  <a:srgbClr val="000000"/>
                </a:solidFill>
                <a:latin typeface="Verdana" panose="020B0604030504040204" pitchFamily="34" charset="0"/>
              </a:rPr>
              <a:t>Contact: info@ravanpoint.ir </a:t>
            </a:r>
          </a:p>
        </p:txBody>
      </p:sp>
      <p:sp>
        <p:nvSpPr>
          <p:cNvPr id="3" name="Rectangle 2"/>
          <p:cNvSpPr/>
          <p:nvPr/>
        </p:nvSpPr>
        <p:spPr>
          <a:xfrm>
            <a:off x="250825" y="3919538"/>
            <a:ext cx="2736850" cy="423862"/>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algn="ctr">
              <a:defRPr/>
            </a:pPr>
            <a:endParaRPr lang="en-US" b="0">
              <a:solidFill>
                <a:srgbClr val="FFFFFF"/>
              </a:solidFill>
              <a:latin typeface="Verdana"/>
              <a:cs typeface="Arial"/>
            </a:endParaRPr>
          </a:p>
        </p:txBody>
      </p:sp>
      <p:sp>
        <p:nvSpPr>
          <p:cNvPr id="40969" name="Rectangle 16"/>
          <p:cNvSpPr>
            <a:spLocks noChangeArrowheads="1"/>
          </p:cNvSpPr>
          <p:nvPr/>
        </p:nvSpPr>
        <p:spPr bwMode="auto">
          <a:xfrm>
            <a:off x="250825" y="2582863"/>
            <a:ext cx="28321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b="1">
                <a:solidFill>
                  <a:schemeClr val="tx1"/>
                </a:solidFill>
                <a:latin typeface="Arial" panose="020B0604020202020204" pitchFamily="34" charset="0"/>
                <a:cs typeface="Arial" panose="020B0604020202020204" pitchFamily="34" charset="0"/>
              </a:defRPr>
            </a:lvl1pPr>
            <a:lvl2pPr marL="742950" indent="-285750" algn="r" rtl="1">
              <a:defRPr b="1">
                <a:solidFill>
                  <a:schemeClr val="tx1"/>
                </a:solidFill>
                <a:latin typeface="Arial" panose="020B0604020202020204" pitchFamily="34" charset="0"/>
                <a:cs typeface="Arial" panose="020B0604020202020204" pitchFamily="34" charset="0"/>
              </a:defRPr>
            </a:lvl2pPr>
            <a:lvl3pPr marL="1143000" indent="-228600" algn="r" rtl="1">
              <a:defRPr b="1">
                <a:solidFill>
                  <a:schemeClr val="tx1"/>
                </a:solidFill>
                <a:latin typeface="Arial" panose="020B0604020202020204" pitchFamily="34" charset="0"/>
                <a:cs typeface="Arial" panose="020B0604020202020204" pitchFamily="34" charset="0"/>
              </a:defRPr>
            </a:lvl3pPr>
            <a:lvl4pPr marL="1600200" indent="-228600" algn="r" rtl="1">
              <a:defRPr b="1">
                <a:solidFill>
                  <a:schemeClr val="tx1"/>
                </a:solidFill>
                <a:latin typeface="Arial" panose="020B0604020202020204" pitchFamily="34" charset="0"/>
                <a:cs typeface="Arial" panose="020B0604020202020204" pitchFamily="34" charset="0"/>
              </a:defRPr>
            </a:lvl4pPr>
            <a:lvl5pPr marL="2057400" indent="-228600" algn="r" rtl="1">
              <a:defRPr b="1">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a:r>
              <a:rPr lang="fa-IR" altLang="fa-IR" sz="2000">
                <a:solidFill>
                  <a:srgbClr val="000000"/>
                </a:solidFill>
                <a:latin typeface="Verdana" panose="020B0604030504040204" pitchFamily="34" charset="0"/>
                <a:cs typeface="B Nazanin" panose="00000400000000000000" pitchFamily="2" charset="-78"/>
              </a:rPr>
              <a:t>دانلود رایگان پاورپوینت های روانشناسی</a:t>
            </a:r>
            <a:endParaRPr lang="en-GB" altLang="fa-IR" sz="2000">
              <a:solidFill>
                <a:srgbClr val="000000"/>
              </a:solidFill>
              <a:latin typeface="Verdana" panose="020B0604030504040204" pitchFamily="34" charset="0"/>
              <a:cs typeface="B Nazanin" panose="00000400000000000000" pitchFamily="2" charset="-78"/>
            </a:endParaRPr>
          </a:p>
          <a:p>
            <a:pPr algn="l" rtl="0"/>
            <a:endParaRPr lang="en-GB" altLang="fa-IR">
              <a:solidFill>
                <a:srgbClr val="000000"/>
              </a:solidFill>
              <a:latin typeface="Verdana" panose="020B0604030504040204" pitchFamily="34" charset="0"/>
            </a:endParaRPr>
          </a:p>
          <a:p>
            <a:pPr algn="l" rtl="0"/>
            <a:endParaRPr lang="en-US" altLang="fa-IR" sz="1600" b="0">
              <a:solidFill>
                <a:srgbClr val="C00000"/>
              </a:solidFill>
              <a:latin typeface="Verdana" panose="020B0604030504040204" pitchFamily="34" charset="0"/>
            </a:endParaRPr>
          </a:p>
          <a:p>
            <a:pPr algn="l" rtl="0"/>
            <a:r>
              <a:rPr lang="en-US" altLang="fa-IR" sz="1600" b="0">
                <a:solidFill>
                  <a:srgbClr val="404040"/>
                </a:solidFill>
                <a:latin typeface="Times New Roman" panose="02020603050405020304" pitchFamily="18" charset="0"/>
                <a:cs typeface="Times New Roman" panose="02020603050405020304" pitchFamily="18" charset="0"/>
              </a:rPr>
              <a:t/>
            </a:r>
            <a:br>
              <a:rPr lang="en-US" altLang="fa-IR" sz="1600" b="0">
                <a:solidFill>
                  <a:srgbClr val="404040"/>
                </a:solidFill>
                <a:latin typeface="Times New Roman" panose="02020603050405020304" pitchFamily="18" charset="0"/>
                <a:cs typeface="Times New Roman" panose="02020603050405020304" pitchFamily="18" charset="0"/>
              </a:rPr>
            </a:br>
            <a:r>
              <a:rPr lang="en-US" altLang="fa-IR" b="0">
                <a:solidFill>
                  <a:srgbClr val="404040"/>
                </a:solidFill>
                <a:latin typeface="Times New Roman" panose="02020603050405020304" pitchFamily="18" charset="0"/>
                <a:cs typeface="Times New Roman" panose="02020603050405020304" pitchFamily="18" charset="0"/>
              </a:rPr>
              <a:t>© Copyright Ravanpoint.ir</a:t>
            </a:r>
            <a:endParaRPr lang="en-GB" altLang="fa-IR">
              <a:solidFill>
                <a:srgbClr val="404040"/>
              </a:solidFill>
              <a:latin typeface="Times New Roman" panose="02020603050405020304" pitchFamily="18" charset="0"/>
              <a:cs typeface="Times New Roman" panose="02020603050405020304" pitchFamily="18" charset="0"/>
            </a:endParaRPr>
          </a:p>
        </p:txBody>
      </p:sp>
      <p:pic>
        <p:nvPicPr>
          <p:cNvPr id="40970"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05275" y="2368550"/>
            <a:ext cx="386715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1000"/>
                                        <p:tgtEl>
                                          <p:spTgt spid="41989"/>
                                        </p:tgtEl>
                                      </p:cBhvr>
                                    </p:animEffect>
                                    <p:anim calcmode="lin" valueType="num">
                                      <p:cBhvr>
                                        <p:cTn id="8" dur="1000" fill="hold"/>
                                        <p:tgtEl>
                                          <p:spTgt spid="41989"/>
                                        </p:tgtEl>
                                        <p:attrNameLst>
                                          <p:attrName>ppt_x</p:attrName>
                                        </p:attrNameLst>
                                      </p:cBhvr>
                                      <p:tavLst>
                                        <p:tav tm="0">
                                          <p:val>
                                            <p:strVal val="#ppt_x"/>
                                          </p:val>
                                        </p:tav>
                                        <p:tav tm="100000">
                                          <p:val>
                                            <p:strVal val="#ppt_x"/>
                                          </p:val>
                                        </p:tav>
                                      </p:tavLst>
                                    </p:anim>
                                    <p:anim calcmode="lin" valueType="num">
                                      <p:cBhvr>
                                        <p:cTn id="9" dur="898" decel="100000" fill="hold"/>
                                        <p:tgtEl>
                                          <p:spTgt spid="4198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9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3"/>
          <p:cNvSpPr txBox="1">
            <a:spLocks noChangeArrowheads="1"/>
          </p:cNvSpPr>
          <p:nvPr/>
        </p:nvSpPr>
        <p:spPr bwMode="auto">
          <a:xfrm>
            <a:off x="0" y="692150"/>
            <a:ext cx="882015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r>
              <a:rPr lang="fa-IR" altLang="fa-IR" sz="2400">
                <a:latin typeface="Arial" panose="020B0604020202020204" pitchFamily="34" charset="0"/>
                <a:cs typeface="B Titr" panose="00000700000000000000" pitchFamily="2" charset="-78"/>
              </a:rPr>
              <a:t>مقدمه:</a:t>
            </a:r>
          </a:p>
          <a:p>
            <a:pPr algn="just" rtl="1" eaLnBrk="1" hangingPunct="1">
              <a:spcBef>
                <a:spcPct val="0"/>
              </a:spcBef>
              <a:buClrTx/>
              <a:buSzTx/>
              <a:buFontTx/>
              <a:buNone/>
            </a:pPr>
            <a:r>
              <a:rPr lang="fa-IR" altLang="fa-IR" sz="2200">
                <a:latin typeface="Arial" panose="020B0604020202020204" pitchFamily="34" charset="0"/>
              </a:rPr>
              <a:t>انگیزش عبارت است از حالت درونی که انسان را به انجام فعالیت خاصی ترغیب میکند.</a:t>
            </a:r>
          </a:p>
          <a:p>
            <a:pPr algn="just" rtl="1" eaLnBrk="1" hangingPunct="1">
              <a:spcBef>
                <a:spcPct val="0"/>
              </a:spcBef>
              <a:buClrTx/>
              <a:buSzTx/>
              <a:buFontTx/>
              <a:buNone/>
            </a:pPr>
            <a:r>
              <a:rPr lang="fa-IR" altLang="fa-IR" sz="2200">
                <a:latin typeface="Arial" panose="020B0604020202020204" pitchFamily="34" charset="0"/>
              </a:rPr>
              <a:t>انگیزه را همان نیاز، خواسته ، تمایل یا نیروی درونی میدانند که افرادرا برای انجام کار راغب میسازد.</a:t>
            </a:r>
          </a:p>
          <a:p>
            <a:pPr algn="just" rtl="1" eaLnBrk="1" hangingPunct="1">
              <a:spcBef>
                <a:spcPct val="0"/>
              </a:spcBef>
              <a:buClrTx/>
              <a:buSzTx/>
              <a:buFontTx/>
              <a:buNone/>
            </a:pPr>
            <a:r>
              <a:rPr lang="fa-IR" altLang="fa-IR" sz="2200">
                <a:latin typeface="Arial" panose="020B0604020202020204" pitchFamily="34" charset="0"/>
              </a:rPr>
              <a:t>برخی نیز معتقد هستنند ” هر عملی که فرد انجام میدهد در اثر وجود انگیزه یا نیازی است که محرک وی برای انجام آن عمل است ”</a:t>
            </a:r>
          </a:p>
          <a:p>
            <a:pPr algn="just" rtl="1" eaLnBrk="1" hangingPunct="1">
              <a:spcBef>
                <a:spcPct val="0"/>
              </a:spcBef>
              <a:buClrTx/>
              <a:buSzTx/>
              <a:buFontTx/>
              <a:buNone/>
            </a:pPr>
            <a:r>
              <a:rPr lang="fa-IR" altLang="fa-IR" sz="2200">
                <a:latin typeface="Arial" panose="020B0604020202020204" pitchFamily="34" charset="0"/>
              </a:rPr>
              <a:t>بنابراین میتوان گفت که دو عامل شکل دهنده رفتار انسان عبارتنند از ” انگیزه ” و ” هدف ”</a:t>
            </a:r>
          </a:p>
          <a:p>
            <a:pPr algn="just" rtl="1" eaLnBrk="1" hangingPunct="1">
              <a:spcBef>
                <a:spcPct val="0"/>
              </a:spcBef>
              <a:buClrTx/>
              <a:buSzTx/>
              <a:buFontTx/>
              <a:buNone/>
            </a:pPr>
            <a:r>
              <a:rPr lang="fa-IR" altLang="fa-IR" sz="2200">
                <a:latin typeface="Arial" panose="020B0604020202020204" pitchFamily="34" charset="0"/>
              </a:rPr>
              <a:t>به همین دلیل ” انگیزش  کارکنان برای انجام وظایف سازمانی” و ” همسو سازی اهداف آنان با اهداف سازمان“ از اهمیت ویژه ای برخوردار است</a:t>
            </a:r>
          </a:p>
          <a:p>
            <a:pPr algn="just" rtl="1" eaLnBrk="1" hangingPunct="1">
              <a:spcBef>
                <a:spcPct val="0"/>
              </a:spcBef>
              <a:buClrTx/>
              <a:buSzTx/>
              <a:buFontTx/>
              <a:buNone/>
            </a:pPr>
            <a:endParaRPr lang="fa-IR" altLang="fa-IR" sz="1800">
              <a:latin typeface="Arial" panose="020B0604020202020204" pitchFamily="34" charset="0"/>
              <a:cs typeface="B Titr" panose="00000700000000000000" pitchFamily="2" charset="-78"/>
            </a:endParaRPr>
          </a:p>
          <a:p>
            <a:pPr algn="just" rtl="1" eaLnBrk="1" hangingPunct="1">
              <a:spcBef>
                <a:spcPct val="0"/>
              </a:spcBef>
              <a:buClrTx/>
              <a:buSzTx/>
              <a:buFontTx/>
              <a:buNone/>
            </a:pPr>
            <a:endParaRPr lang="fa-IR" altLang="fa-IR" sz="1800">
              <a:latin typeface="Arial" panose="020B0604020202020204" pitchFamily="34" charset="0"/>
              <a:cs typeface="B Titr" panose="00000700000000000000" pitchFamily="2" charset="-78"/>
            </a:endParaRPr>
          </a:p>
          <a:p>
            <a:pPr algn="just" rtl="1" eaLnBrk="1" hangingPunct="1">
              <a:spcBef>
                <a:spcPct val="0"/>
              </a:spcBef>
              <a:buClrTx/>
              <a:buSzTx/>
              <a:buFontTx/>
              <a:buNone/>
            </a:pPr>
            <a:endParaRPr lang="fa-IR" altLang="fa-IR" sz="1800">
              <a:latin typeface="Arial" panose="020B0604020202020204" pitchFamily="34" charset="0"/>
              <a:cs typeface="B Titr" panose="00000700000000000000" pitchFamily="2" charset="-78"/>
            </a:endParaRPr>
          </a:p>
          <a:p>
            <a:pPr algn="just" rtl="1" eaLnBrk="1" hangingPunct="1">
              <a:spcBef>
                <a:spcPct val="0"/>
              </a:spcBef>
              <a:buClrTx/>
              <a:buSzTx/>
              <a:buFontTx/>
              <a:buNone/>
            </a:pPr>
            <a:endParaRPr lang="fa-IR" altLang="fa-IR" sz="1800">
              <a:latin typeface="Arial" panose="020B0604020202020204" pitchFamily="34" charset="0"/>
              <a:cs typeface="B Titr" panose="00000700000000000000" pitchFamily="2" charset="-78"/>
            </a:endParaRPr>
          </a:p>
          <a:p>
            <a:pPr algn="just" rtl="1" eaLnBrk="1" hangingPunct="1">
              <a:spcBef>
                <a:spcPct val="0"/>
              </a:spcBef>
              <a:buClrTx/>
              <a:buSzTx/>
              <a:buFontTx/>
              <a:buNone/>
            </a:pPr>
            <a:endParaRPr lang="fa-IR" altLang="fa-IR" sz="1800">
              <a:latin typeface="Arial" panose="020B0604020202020204" pitchFamily="34" charset="0"/>
              <a:cs typeface="B Titr" panose="00000700000000000000" pitchFamily="2" charset="-78"/>
            </a:endParaRPr>
          </a:p>
          <a:p>
            <a:pPr algn="r" rtl="1" eaLnBrk="1" hangingPunct="1">
              <a:spcBef>
                <a:spcPct val="0"/>
              </a:spcBef>
              <a:buClrTx/>
              <a:buSzTx/>
              <a:buFontTx/>
              <a:buNone/>
            </a:pPr>
            <a:endParaRPr lang="fa-IR" altLang="fa-IR" sz="1800">
              <a:latin typeface="Arial" panose="020B0604020202020204" pitchFamily="34" charset="0"/>
            </a:endParaRPr>
          </a:p>
          <a:p>
            <a:pPr algn="r" rtl="1" eaLnBrk="1" hangingPunct="1">
              <a:spcBef>
                <a:spcPct val="0"/>
              </a:spcBef>
              <a:buClrTx/>
              <a:buSzTx/>
              <a:buFontTx/>
              <a:buNone/>
            </a:pPr>
            <a:r>
              <a:rPr lang="fa-IR" altLang="fa-IR" sz="1800">
                <a:latin typeface="Arial" panose="020B0604020202020204" pitchFamily="34" charset="0"/>
              </a:rPr>
              <a:t> </a:t>
            </a:r>
            <a:r>
              <a:rPr lang="fa-IR" altLang="fa-IR" sz="2000">
                <a:latin typeface="Arial" panose="020B0604020202020204" pitchFamily="34" charset="0"/>
                <a:cs typeface="B Titr" panose="00000700000000000000" pitchFamily="2" charset="-78"/>
              </a:rPr>
              <a:t>توضیح: </a:t>
            </a:r>
          </a:p>
          <a:p>
            <a:pPr algn="r" rtl="1" eaLnBrk="1" hangingPunct="1">
              <a:spcBef>
                <a:spcPct val="0"/>
              </a:spcBef>
              <a:buClrTx/>
              <a:buSzTx/>
              <a:buFontTx/>
              <a:buNone/>
            </a:pPr>
            <a:r>
              <a:rPr lang="fa-IR" altLang="fa-IR" sz="2000">
                <a:latin typeface="Arial" panose="020B0604020202020204" pitchFamily="34" charset="0"/>
              </a:rPr>
              <a:t>  رفتار آدمی تحت تاثیر انگیزه های وی ،برای رسیدن به اهدافی معین شکل میگیرد</a:t>
            </a:r>
            <a:endParaRPr lang="en-US" altLang="fa-IR" sz="1800">
              <a:latin typeface="Arial" panose="020B0604020202020204" pitchFamily="34" charset="0"/>
            </a:endParaRPr>
          </a:p>
        </p:txBody>
      </p:sp>
      <p:graphicFrame>
        <p:nvGraphicFramePr>
          <p:cNvPr id="5" name="Diagram 4"/>
          <p:cNvGraphicFramePr/>
          <p:nvPr/>
        </p:nvGraphicFramePr>
        <p:xfrm>
          <a:off x="1331640" y="4005064"/>
          <a:ext cx="7128792" cy="11679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1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222C72CF-6937-41ED-B5C6-A59A64B5CEDE}" type="slidenum">
              <a:rPr lang="ar-SA" altLang="fa-IR" sz="1200">
                <a:solidFill>
                  <a:srgbClr val="2F2F2F"/>
                </a:solidFill>
              </a:rPr>
              <a:pPr>
                <a:spcBef>
                  <a:spcPct val="0"/>
                </a:spcBef>
                <a:buClrTx/>
                <a:buSzTx/>
                <a:buFontTx/>
                <a:buNone/>
              </a:pPr>
              <a:t>3</a:t>
            </a:fld>
            <a:endParaRPr lang="en-US" altLang="fa-IR" sz="1200">
              <a:solidFill>
                <a:srgbClr val="2F2F2F"/>
              </a:solidFill>
            </a:endParaRPr>
          </a:p>
        </p:txBody>
      </p:sp>
      <p:sp>
        <p:nvSpPr>
          <p:cNvPr id="10243" name="Rectangle 4"/>
          <p:cNvSpPr>
            <a:spLocks noChangeArrowheads="1"/>
          </p:cNvSpPr>
          <p:nvPr/>
        </p:nvSpPr>
        <p:spPr bwMode="auto">
          <a:xfrm>
            <a:off x="6242050" y="2795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10244" name="Rectangle 6"/>
          <p:cNvSpPr>
            <a:spLocks noChangeArrowheads="1"/>
          </p:cNvSpPr>
          <p:nvPr/>
        </p:nvSpPr>
        <p:spPr bwMode="auto">
          <a:xfrm>
            <a:off x="5730875" y="28590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10245"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10246" name="Rectangle 9"/>
          <p:cNvSpPr>
            <a:spLocks noChangeArrowheads="1"/>
          </p:cNvSpPr>
          <p:nvPr/>
        </p:nvSpPr>
        <p:spPr bwMode="auto">
          <a:xfrm>
            <a:off x="0" y="190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10247"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10248" name="Rectangle 12"/>
          <p:cNvSpPr>
            <a:spLocks noChangeArrowheads="1"/>
          </p:cNvSpPr>
          <p:nvPr/>
        </p:nvSpPr>
        <p:spPr bwMode="auto">
          <a:xfrm>
            <a:off x="0" y="190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10249" name="Rectangle 14"/>
          <p:cNvSpPr>
            <a:spLocks noChangeArrowheads="1"/>
          </p:cNvSpPr>
          <p:nvPr/>
        </p:nvSpPr>
        <p:spPr bwMode="auto">
          <a:xfrm>
            <a:off x="0" y="33337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10250" name="Rectangle 15"/>
          <p:cNvSpPr>
            <a:spLocks noChangeArrowheads="1"/>
          </p:cNvSpPr>
          <p:nvPr/>
        </p:nvSpPr>
        <p:spPr bwMode="auto">
          <a:xfrm>
            <a:off x="0" y="35242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10251" name="TextBox 11"/>
          <p:cNvSpPr txBox="1">
            <a:spLocks noChangeArrowheads="1"/>
          </p:cNvSpPr>
          <p:nvPr/>
        </p:nvSpPr>
        <p:spPr bwMode="auto">
          <a:xfrm>
            <a:off x="179388" y="981075"/>
            <a:ext cx="8785225" cy="517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rtl="1" eaLnBrk="1" hangingPunct="1">
              <a:spcBef>
                <a:spcPct val="0"/>
              </a:spcBef>
              <a:buClrTx/>
              <a:buSzTx/>
              <a:buFontTx/>
              <a:buNone/>
            </a:pPr>
            <a:r>
              <a:rPr lang="en-US" altLang="fa-IR" sz="1800">
                <a:latin typeface="Arial" panose="020B0604020202020204" pitchFamily="34" charset="0"/>
              </a:rPr>
              <a:t> </a:t>
            </a:r>
            <a:r>
              <a:rPr lang="fa-IR" altLang="fa-IR" sz="2000">
                <a:latin typeface="Arial" panose="020B0604020202020204" pitchFamily="34" charset="0"/>
                <a:cs typeface="B Titr" panose="00000700000000000000" pitchFamily="2" charset="-78"/>
              </a:rPr>
              <a:t>نظریه پردازی در مورد انگیزش:</a:t>
            </a:r>
          </a:p>
          <a:p>
            <a:pPr algn="just" rtl="1" eaLnBrk="1" hangingPunct="1">
              <a:spcBef>
                <a:spcPct val="0"/>
              </a:spcBef>
              <a:buClrTx/>
              <a:buSzTx/>
              <a:buFontTx/>
              <a:buNone/>
            </a:pPr>
            <a:r>
              <a:rPr lang="fa-IR" altLang="fa-IR" sz="2200">
                <a:latin typeface="Arial" panose="020B0604020202020204" pitchFamily="34" charset="0"/>
              </a:rPr>
              <a:t>نظریه ها در دو دسته عمده، تحت عنوان ” نظریه های تبیین کننده فرا گرد انگیزش“ و نظریه های تبیین کننده عوامل انگیزش ” مطالعه میشوند.</a:t>
            </a:r>
          </a:p>
          <a:p>
            <a:pPr algn="just" rtl="1" eaLnBrk="1" hangingPunct="1">
              <a:spcBef>
                <a:spcPct val="0"/>
              </a:spcBef>
              <a:buClrTx/>
              <a:buSzTx/>
              <a:buFontTx/>
              <a:buNone/>
            </a:pPr>
            <a:endParaRPr lang="fa-IR" altLang="fa-IR" sz="2000">
              <a:latin typeface="Arial" panose="020B0604020202020204" pitchFamily="34" charset="0"/>
              <a:cs typeface="B Titr" panose="00000700000000000000" pitchFamily="2" charset="-78"/>
            </a:endParaRPr>
          </a:p>
          <a:p>
            <a:pPr algn="just" rtl="1" eaLnBrk="1" hangingPunct="1">
              <a:spcBef>
                <a:spcPct val="0"/>
              </a:spcBef>
              <a:buClrTx/>
              <a:buSzTx/>
              <a:buFontTx/>
              <a:buNone/>
            </a:pPr>
            <a:r>
              <a:rPr lang="fa-IR" altLang="fa-IR" sz="2000">
                <a:latin typeface="Arial" panose="020B0604020202020204" pitchFamily="34" charset="0"/>
                <a:cs typeface="B Titr" panose="00000700000000000000" pitchFamily="2" charset="-78"/>
              </a:rPr>
              <a:t>برخی از نظریه های تبیین کننده عوامل ایجاد کننده انگیزه:</a:t>
            </a:r>
          </a:p>
          <a:p>
            <a:pPr algn="just" rtl="1" eaLnBrk="1" hangingPunct="1">
              <a:spcBef>
                <a:spcPct val="0"/>
              </a:spcBef>
              <a:buClrTx/>
              <a:buSzTx/>
              <a:buFontTx/>
              <a:buNone/>
            </a:pPr>
            <a:r>
              <a:rPr lang="fa-IR" altLang="fa-IR" sz="2200">
                <a:latin typeface="Arial" panose="020B0604020202020204" pitchFamily="34" charset="0"/>
              </a:rPr>
              <a:t>1-  نظریه سلسله مراتب نیازها</a:t>
            </a:r>
          </a:p>
          <a:p>
            <a:pPr algn="just" rtl="1" eaLnBrk="1" hangingPunct="1">
              <a:spcBef>
                <a:spcPct val="0"/>
              </a:spcBef>
              <a:buClrTx/>
              <a:buSzTx/>
              <a:buFontTx/>
              <a:buNone/>
            </a:pPr>
            <a:r>
              <a:rPr lang="fa-IR" altLang="fa-IR" sz="2200">
                <a:latin typeface="Arial" panose="020B0604020202020204" pitchFamily="34" charset="0"/>
              </a:rPr>
              <a:t>2-  نظریه عوامل بهداشت روانی و انگیزاننده ها</a:t>
            </a:r>
          </a:p>
          <a:p>
            <a:pPr algn="just" rtl="1" eaLnBrk="1" hangingPunct="1">
              <a:spcBef>
                <a:spcPct val="0"/>
              </a:spcBef>
              <a:buClrTx/>
              <a:buSzTx/>
              <a:buFontTx/>
              <a:buNone/>
            </a:pPr>
            <a:r>
              <a:rPr lang="fa-IR" altLang="fa-IR" sz="2200">
                <a:latin typeface="Arial" panose="020B0604020202020204" pitchFamily="34" charset="0"/>
              </a:rPr>
              <a:t>3- نظریه </a:t>
            </a:r>
            <a:r>
              <a:rPr lang="en-US" altLang="fa-IR" sz="2200">
                <a:latin typeface="Arial" panose="020B0604020202020204" pitchFamily="34" charset="0"/>
              </a:rPr>
              <a:t>x </a:t>
            </a:r>
            <a:r>
              <a:rPr lang="fa-IR" altLang="fa-IR" sz="2200">
                <a:latin typeface="Arial" panose="020B0604020202020204" pitchFamily="34" charset="0"/>
              </a:rPr>
              <a:t>و </a:t>
            </a:r>
            <a:r>
              <a:rPr lang="en-US" altLang="fa-IR" sz="2200">
                <a:latin typeface="Arial" panose="020B0604020202020204" pitchFamily="34" charset="0"/>
              </a:rPr>
              <a:t> y</a:t>
            </a:r>
          </a:p>
          <a:p>
            <a:pPr algn="just" rtl="1" eaLnBrk="1" hangingPunct="1">
              <a:spcBef>
                <a:spcPct val="0"/>
              </a:spcBef>
              <a:buClrTx/>
              <a:buSzTx/>
              <a:buFontTx/>
              <a:buNone/>
            </a:pPr>
            <a:endParaRPr lang="fa-IR" altLang="fa-IR" sz="2000">
              <a:latin typeface="Arial" panose="020B0604020202020204" pitchFamily="34" charset="0"/>
              <a:cs typeface="B Titr" panose="00000700000000000000" pitchFamily="2" charset="-78"/>
            </a:endParaRPr>
          </a:p>
          <a:p>
            <a:pPr algn="just" rtl="1" eaLnBrk="1" hangingPunct="1">
              <a:spcBef>
                <a:spcPct val="0"/>
              </a:spcBef>
              <a:buClrTx/>
              <a:buSzTx/>
              <a:buFontTx/>
              <a:buNone/>
            </a:pPr>
            <a:r>
              <a:rPr lang="fa-IR" altLang="fa-IR" sz="2000">
                <a:latin typeface="Arial" panose="020B0604020202020204" pitchFamily="34" charset="0"/>
                <a:cs typeface="B Titr" panose="00000700000000000000" pitchFamily="2" charset="-78"/>
              </a:rPr>
              <a:t>برخی از نظریه های تبیین فراگرد انگیزش:</a:t>
            </a:r>
          </a:p>
          <a:p>
            <a:pPr algn="just" rtl="1" eaLnBrk="1" hangingPunct="1">
              <a:spcBef>
                <a:spcPct val="0"/>
              </a:spcBef>
              <a:buClrTx/>
              <a:buSzTx/>
              <a:buFontTx/>
              <a:buNone/>
            </a:pPr>
            <a:r>
              <a:rPr lang="fa-IR" altLang="fa-IR" sz="2000">
                <a:latin typeface="Arial" panose="020B0604020202020204" pitchFamily="34" charset="0"/>
              </a:rPr>
              <a:t>1</a:t>
            </a:r>
            <a:r>
              <a:rPr lang="fa-IR" altLang="fa-IR" sz="2200">
                <a:latin typeface="Arial" panose="020B0604020202020204" pitchFamily="34" charset="0"/>
              </a:rPr>
              <a:t>- نظریه تقویت و اصلاح رفتار</a:t>
            </a:r>
          </a:p>
          <a:p>
            <a:pPr algn="just" rtl="1" eaLnBrk="1" hangingPunct="1">
              <a:spcBef>
                <a:spcPct val="0"/>
              </a:spcBef>
              <a:buClrTx/>
              <a:buSzTx/>
              <a:buFontTx/>
              <a:buNone/>
            </a:pPr>
            <a:r>
              <a:rPr lang="fa-IR" altLang="fa-IR" sz="2200">
                <a:latin typeface="Arial" panose="020B0604020202020204" pitchFamily="34" charset="0"/>
              </a:rPr>
              <a:t>2- نظریه انتظار</a:t>
            </a:r>
          </a:p>
          <a:p>
            <a:pPr algn="just" rtl="1" eaLnBrk="1" hangingPunct="1">
              <a:spcBef>
                <a:spcPct val="0"/>
              </a:spcBef>
              <a:buClrTx/>
              <a:buSzTx/>
              <a:buFontTx/>
              <a:buNone/>
            </a:pPr>
            <a:r>
              <a:rPr lang="fa-IR" altLang="fa-IR" sz="2200">
                <a:latin typeface="Arial" panose="020B0604020202020204" pitchFamily="34" charset="0"/>
              </a:rPr>
              <a:t>3- نظریه هدف گذاری</a:t>
            </a:r>
          </a:p>
          <a:p>
            <a:pPr algn="just" rtl="1" eaLnBrk="1" hangingPunct="1">
              <a:spcBef>
                <a:spcPct val="0"/>
              </a:spcBef>
              <a:buClrTx/>
              <a:buSzTx/>
              <a:buFontTx/>
              <a:buNone/>
            </a:pPr>
            <a:endParaRPr lang="fa-IR" altLang="fa-IR" sz="1800">
              <a:latin typeface="Arial" panose="020B0604020202020204" pitchFamily="34" charset="0"/>
              <a:cs typeface="B Titr" panose="00000700000000000000" pitchFamily="2" charset="-78"/>
            </a:endParaRPr>
          </a:p>
          <a:p>
            <a:pPr algn="just" rtl="1" eaLnBrk="1" hangingPunct="1">
              <a:spcBef>
                <a:spcPct val="0"/>
              </a:spcBef>
              <a:buClrTx/>
              <a:buSzTx/>
              <a:buFontTx/>
              <a:buNone/>
            </a:pPr>
            <a:endParaRPr lang="fa-IR" altLang="fa-IR" sz="1800">
              <a:latin typeface="Arial" panose="020B0604020202020204" pitchFamily="34" charset="0"/>
              <a:cs typeface="B Titr" panose="00000700000000000000" pitchFamily="2" charset="-78"/>
            </a:endParaRPr>
          </a:p>
          <a:p>
            <a:pPr algn="just" rtl="1" eaLnBrk="1" hangingPunct="1">
              <a:spcBef>
                <a:spcPct val="0"/>
              </a:spcBef>
              <a:buClrTx/>
              <a:buSzTx/>
              <a:buFontTx/>
              <a:buNone/>
            </a:pPr>
            <a:endParaRPr lang="en-US" altLang="fa-IR" sz="1800">
              <a:latin typeface="Arial" panose="020B0604020202020204" pitchFamily="34" charset="0"/>
            </a:endParaRPr>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1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2BCB5377-9319-43EC-884A-08CC03210ACC}" type="slidenum">
              <a:rPr lang="ar-SA" altLang="fa-IR" sz="1200">
                <a:solidFill>
                  <a:srgbClr val="2F2F2F"/>
                </a:solidFill>
              </a:rPr>
              <a:pPr>
                <a:spcBef>
                  <a:spcPct val="0"/>
                </a:spcBef>
                <a:buClrTx/>
                <a:buSzTx/>
                <a:buFontTx/>
                <a:buNone/>
              </a:pPr>
              <a:t>4</a:t>
            </a:fld>
            <a:endParaRPr lang="en-US" altLang="fa-IR" sz="1200">
              <a:solidFill>
                <a:srgbClr val="2F2F2F"/>
              </a:solidFill>
            </a:endParaRPr>
          </a:p>
        </p:txBody>
      </p:sp>
      <p:sp>
        <p:nvSpPr>
          <p:cNvPr id="12291" name="Rectangle 4"/>
          <p:cNvSpPr>
            <a:spLocks noChangeArrowheads="1"/>
          </p:cNvSpPr>
          <p:nvPr/>
        </p:nvSpPr>
        <p:spPr bwMode="auto">
          <a:xfrm>
            <a:off x="6242050" y="2795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12292" name="Rectangle 6"/>
          <p:cNvSpPr>
            <a:spLocks noChangeArrowheads="1"/>
          </p:cNvSpPr>
          <p:nvPr/>
        </p:nvSpPr>
        <p:spPr bwMode="auto">
          <a:xfrm>
            <a:off x="5730875" y="28590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12293"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12294" name="Rectangle 9"/>
          <p:cNvSpPr>
            <a:spLocks noChangeArrowheads="1"/>
          </p:cNvSpPr>
          <p:nvPr/>
        </p:nvSpPr>
        <p:spPr bwMode="auto">
          <a:xfrm>
            <a:off x="0" y="190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12295"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12296" name="Rectangle 12"/>
          <p:cNvSpPr>
            <a:spLocks noChangeArrowheads="1"/>
          </p:cNvSpPr>
          <p:nvPr/>
        </p:nvSpPr>
        <p:spPr bwMode="auto">
          <a:xfrm>
            <a:off x="0" y="190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12297" name="Rectangle 14"/>
          <p:cNvSpPr>
            <a:spLocks noChangeArrowheads="1"/>
          </p:cNvSpPr>
          <p:nvPr/>
        </p:nvSpPr>
        <p:spPr bwMode="auto">
          <a:xfrm>
            <a:off x="0" y="33337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12298" name="Rectangle 15"/>
          <p:cNvSpPr>
            <a:spLocks noChangeArrowheads="1"/>
          </p:cNvSpPr>
          <p:nvPr/>
        </p:nvSpPr>
        <p:spPr bwMode="auto">
          <a:xfrm>
            <a:off x="0" y="35242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12299" name="TextBox 11"/>
          <p:cNvSpPr txBox="1">
            <a:spLocks noChangeArrowheads="1"/>
          </p:cNvSpPr>
          <p:nvPr/>
        </p:nvSpPr>
        <p:spPr bwMode="auto">
          <a:xfrm>
            <a:off x="179388" y="765175"/>
            <a:ext cx="8964612" cy="544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rtl="1" eaLnBrk="1" hangingPunct="1">
              <a:spcBef>
                <a:spcPct val="0"/>
              </a:spcBef>
              <a:buClrTx/>
              <a:buSzTx/>
              <a:buFontTx/>
              <a:buNone/>
            </a:pPr>
            <a:r>
              <a:rPr lang="en-US" altLang="fa-IR" sz="1800">
                <a:latin typeface="Arial" panose="020B0604020202020204" pitchFamily="34" charset="0"/>
              </a:rPr>
              <a:t> </a:t>
            </a:r>
            <a:r>
              <a:rPr lang="fa-IR" altLang="fa-IR" sz="2200">
                <a:latin typeface="Arial" panose="020B0604020202020204" pitchFamily="34" charset="0"/>
                <a:cs typeface="B Titr" panose="00000700000000000000" pitchFamily="2" charset="-78"/>
              </a:rPr>
              <a:t>نظریه سلسله مراتب نیازها</a:t>
            </a:r>
          </a:p>
          <a:p>
            <a:pPr algn="just" rtl="1" eaLnBrk="1" hangingPunct="1">
              <a:spcBef>
                <a:spcPct val="0"/>
              </a:spcBef>
              <a:buClrTx/>
              <a:buSzTx/>
              <a:buFontTx/>
              <a:buNone/>
            </a:pPr>
            <a:r>
              <a:rPr lang="fa-IR" altLang="fa-IR" sz="2200">
                <a:latin typeface="Arial" panose="020B0604020202020204" pitchFamily="34" charset="0"/>
              </a:rPr>
              <a:t>این نظریه توسط آبراهام مزلو ارائه شده است که معتبرترین نظریه های ارائه شده در مورد ” نیازهای انسانی ” است</a:t>
            </a:r>
          </a:p>
          <a:p>
            <a:pPr algn="just" rtl="1" eaLnBrk="1" hangingPunct="1">
              <a:spcBef>
                <a:spcPct val="0"/>
              </a:spcBef>
              <a:buClrTx/>
              <a:buSzTx/>
              <a:buFontTx/>
              <a:buNone/>
            </a:pPr>
            <a:endParaRPr lang="fa-IR" altLang="fa-IR" sz="2200">
              <a:latin typeface="Arial" panose="020B0604020202020204" pitchFamily="34" charset="0"/>
            </a:endParaRPr>
          </a:p>
          <a:p>
            <a:pPr algn="just" rtl="1" eaLnBrk="1" hangingPunct="1">
              <a:spcBef>
                <a:spcPct val="0"/>
              </a:spcBef>
              <a:buClrTx/>
              <a:buSzTx/>
              <a:buFontTx/>
              <a:buNone/>
            </a:pPr>
            <a:r>
              <a:rPr lang="fa-IR" altLang="fa-IR" sz="2200">
                <a:latin typeface="Arial" panose="020B0604020202020204" pitchFamily="34" charset="0"/>
                <a:cs typeface="B Titr" panose="00000700000000000000" pitchFamily="2" charset="-78"/>
              </a:rPr>
              <a:t>نیازهای اساسی انسان عبارتتند از:</a:t>
            </a:r>
          </a:p>
          <a:p>
            <a:pPr algn="just" rtl="1" eaLnBrk="1" hangingPunct="1">
              <a:spcBef>
                <a:spcPct val="0"/>
              </a:spcBef>
              <a:buClrTx/>
              <a:buSzTx/>
              <a:buFontTx/>
              <a:buNone/>
            </a:pPr>
            <a:r>
              <a:rPr lang="fa-IR" altLang="fa-IR" sz="2200">
                <a:latin typeface="Arial" panose="020B0604020202020204" pitchFamily="34" charset="0"/>
              </a:rPr>
              <a:t>1-نیازهای جسمانی اولیه ( نیاز به غذا،پوشاک،مسکن وغیره...)</a:t>
            </a:r>
          </a:p>
          <a:p>
            <a:pPr algn="just" rtl="1" eaLnBrk="1" hangingPunct="1">
              <a:spcBef>
                <a:spcPct val="0"/>
              </a:spcBef>
              <a:buClrTx/>
              <a:buSzTx/>
              <a:buFontTx/>
              <a:buNone/>
            </a:pPr>
            <a:r>
              <a:rPr lang="fa-IR" altLang="fa-IR" sz="2200">
                <a:latin typeface="Arial" panose="020B0604020202020204" pitchFamily="34" charset="0"/>
              </a:rPr>
              <a:t>2- نیازهای ایمنی(نیاز به ثبات و رهایی از ترس و نگرانی )</a:t>
            </a:r>
          </a:p>
          <a:p>
            <a:pPr algn="just" rtl="1" eaLnBrk="1" hangingPunct="1">
              <a:spcBef>
                <a:spcPct val="0"/>
              </a:spcBef>
              <a:buClrTx/>
              <a:buSzTx/>
              <a:buFontTx/>
              <a:buNone/>
            </a:pPr>
            <a:r>
              <a:rPr lang="fa-IR" altLang="fa-IR" sz="2200">
                <a:latin typeface="Arial" panose="020B0604020202020204" pitchFamily="34" charset="0"/>
              </a:rPr>
              <a:t>3- نیازبه احترام(حرمت و مقام و موقعیت)</a:t>
            </a:r>
          </a:p>
          <a:p>
            <a:pPr algn="just" rtl="1" eaLnBrk="1" hangingPunct="1">
              <a:spcBef>
                <a:spcPct val="0"/>
              </a:spcBef>
              <a:buClrTx/>
              <a:buSzTx/>
              <a:buFontTx/>
              <a:buNone/>
            </a:pPr>
            <a:r>
              <a:rPr lang="fa-IR" altLang="fa-IR" sz="2200">
                <a:latin typeface="Arial" panose="020B0604020202020204" pitchFamily="34" charset="0"/>
              </a:rPr>
              <a:t>مزلو دو نیاز و تمایل دیگر را در انسان نیز شناسایی و مطرح کرد:</a:t>
            </a:r>
          </a:p>
          <a:p>
            <a:pPr algn="just" rtl="1" eaLnBrk="1" hangingPunct="1">
              <a:spcBef>
                <a:spcPct val="0"/>
              </a:spcBef>
              <a:buClrTx/>
              <a:buSzTx/>
              <a:buFontTx/>
              <a:buNone/>
            </a:pPr>
            <a:r>
              <a:rPr lang="fa-IR" altLang="fa-IR" sz="2200">
                <a:latin typeface="Arial" panose="020B0604020202020204" pitchFamily="34" charset="0"/>
              </a:rPr>
              <a:t>1- نیاز به دانستن و فهمیدن(شناخت و درک پدیده ها)</a:t>
            </a:r>
          </a:p>
          <a:p>
            <a:pPr algn="just" rtl="1" eaLnBrk="1" hangingPunct="1">
              <a:spcBef>
                <a:spcPct val="0"/>
              </a:spcBef>
              <a:buClrTx/>
              <a:buSzTx/>
              <a:buFontTx/>
              <a:buNone/>
            </a:pPr>
            <a:r>
              <a:rPr lang="fa-IR" altLang="fa-IR" sz="2200">
                <a:latin typeface="Arial" panose="020B0604020202020204" pitchFamily="34" charset="0"/>
              </a:rPr>
              <a:t>2- نیاز های زیبایی شناختی(نیاز به زیبایی و نظم)</a:t>
            </a:r>
          </a:p>
          <a:p>
            <a:pPr algn="just" rtl="1" eaLnBrk="1" hangingPunct="1">
              <a:spcBef>
                <a:spcPct val="0"/>
              </a:spcBef>
              <a:buClrTx/>
              <a:buSzTx/>
              <a:buFontTx/>
              <a:buNone/>
            </a:pPr>
            <a:r>
              <a:rPr lang="fa-IR" altLang="fa-IR" sz="2200">
                <a:latin typeface="Arial" panose="020B0604020202020204" pitchFamily="34" charset="0"/>
              </a:rPr>
              <a:t>به همین ترتیب با ارضای نسبی هر سطح از نیازهای مذکور نیازهای سطح دیگر مطرح میشود.</a:t>
            </a:r>
          </a:p>
          <a:p>
            <a:pPr algn="just" rtl="1" eaLnBrk="1" hangingPunct="1">
              <a:spcBef>
                <a:spcPct val="0"/>
              </a:spcBef>
              <a:buClrTx/>
              <a:buSzTx/>
              <a:buFontTx/>
              <a:buNone/>
            </a:pPr>
            <a:r>
              <a:rPr lang="fa-IR" altLang="fa-IR" sz="2200">
                <a:latin typeface="Arial" panose="020B0604020202020204" pitchFamily="34" charset="0"/>
              </a:rPr>
              <a:t>حتی اگر همه نیازها ارضاءشوند باز هم اغلب میتوان انتظار داشت که نارضایتی و بی قراری تازه ای به وجود آید.مگر آنکه فرد به انجام کاری مشغول باشد که آن کار برای شخص او مناسب باشد.</a:t>
            </a:r>
          </a:p>
          <a:p>
            <a:pPr algn="just" rtl="1" eaLnBrk="1" hangingPunct="1">
              <a:spcBef>
                <a:spcPct val="0"/>
              </a:spcBef>
              <a:buClrTx/>
              <a:buSzTx/>
              <a:buFontTx/>
              <a:buNone/>
            </a:pPr>
            <a:endParaRPr lang="en-US" altLang="fa-IR" sz="1800">
              <a:latin typeface="Arial" panose="020B0604020202020204" pitchFamily="34" charset="0"/>
            </a:endParaRPr>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1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D3C9BD18-38E2-49C3-B87C-ED37481D3428}" type="slidenum">
              <a:rPr lang="ar-SA" altLang="fa-IR" sz="1200">
                <a:solidFill>
                  <a:srgbClr val="2F2F2F"/>
                </a:solidFill>
              </a:rPr>
              <a:pPr>
                <a:spcBef>
                  <a:spcPct val="0"/>
                </a:spcBef>
                <a:buClrTx/>
                <a:buSzTx/>
                <a:buFontTx/>
                <a:buNone/>
              </a:pPr>
              <a:t>5</a:t>
            </a:fld>
            <a:endParaRPr lang="en-US" altLang="fa-IR" sz="1200">
              <a:solidFill>
                <a:srgbClr val="2F2F2F"/>
              </a:solidFill>
            </a:endParaRPr>
          </a:p>
        </p:txBody>
      </p:sp>
      <p:sp>
        <p:nvSpPr>
          <p:cNvPr id="14339" name="Rectangle 4"/>
          <p:cNvSpPr>
            <a:spLocks noChangeArrowheads="1"/>
          </p:cNvSpPr>
          <p:nvPr/>
        </p:nvSpPr>
        <p:spPr bwMode="auto">
          <a:xfrm>
            <a:off x="6242050" y="2795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14340" name="Rectangle 6"/>
          <p:cNvSpPr>
            <a:spLocks noChangeArrowheads="1"/>
          </p:cNvSpPr>
          <p:nvPr/>
        </p:nvSpPr>
        <p:spPr bwMode="auto">
          <a:xfrm>
            <a:off x="5730875" y="28590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14341"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14342" name="Rectangle 9"/>
          <p:cNvSpPr>
            <a:spLocks noChangeArrowheads="1"/>
          </p:cNvSpPr>
          <p:nvPr/>
        </p:nvSpPr>
        <p:spPr bwMode="auto">
          <a:xfrm>
            <a:off x="0" y="190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14343"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14344" name="Rectangle 12"/>
          <p:cNvSpPr>
            <a:spLocks noChangeArrowheads="1"/>
          </p:cNvSpPr>
          <p:nvPr/>
        </p:nvSpPr>
        <p:spPr bwMode="auto">
          <a:xfrm>
            <a:off x="0" y="190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14345" name="Rectangle 14"/>
          <p:cNvSpPr>
            <a:spLocks noChangeArrowheads="1"/>
          </p:cNvSpPr>
          <p:nvPr/>
        </p:nvSpPr>
        <p:spPr bwMode="auto">
          <a:xfrm>
            <a:off x="0" y="33337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14346" name="Rectangle 15"/>
          <p:cNvSpPr>
            <a:spLocks noChangeArrowheads="1"/>
          </p:cNvSpPr>
          <p:nvPr/>
        </p:nvSpPr>
        <p:spPr bwMode="auto">
          <a:xfrm>
            <a:off x="0" y="35242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14347" name="TextBox 14"/>
          <p:cNvSpPr txBox="1">
            <a:spLocks noChangeArrowheads="1"/>
          </p:cNvSpPr>
          <p:nvPr/>
        </p:nvSpPr>
        <p:spPr bwMode="auto">
          <a:xfrm>
            <a:off x="179388" y="836613"/>
            <a:ext cx="8785225"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r>
              <a:rPr lang="fa-IR" altLang="fa-IR" sz="2200">
                <a:latin typeface="Arial" panose="020B0604020202020204" pitchFamily="34" charset="0"/>
              </a:rPr>
              <a:t>به نظر مزلو این سلسله مراتب آنقدر هم انعطاف ناپذیر نیست.</a:t>
            </a:r>
          </a:p>
          <a:p>
            <a:pPr algn="r" rtl="1" eaLnBrk="1" hangingPunct="1">
              <a:spcBef>
                <a:spcPct val="0"/>
              </a:spcBef>
              <a:buClrTx/>
              <a:buSzTx/>
              <a:buFontTx/>
              <a:buNone/>
            </a:pPr>
            <a:r>
              <a:rPr lang="fa-IR" altLang="fa-IR" sz="2200">
                <a:latin typeface="Arial" panose="020B0604020202020204" pitchFamily="34" charset="0"/>
              </a:rPr>
              <a:t>موراد ذیل نیز به مثابه چند استثنا قابل تامل هستنند:</a:t>
            </a:r>
          </a:p>
          <a:p>
            <a:pPr algn="r" rtl="1" eaLnBrk="1" hangingPunct="1">
              <a:spcBef>
                <a:spcPct val="0"/>
              </a:spcBef>
              <a:buClrTx/>
              <a:buSzTx/>
              <a:buFontTx/>
              <a:buNone/>
            </a:pPr>
            <a:r>
              <a:rPr lang="fa-IR" altLang="fa-IR" sz="2200">
                <a:latin typeface="Arial" panose="020B0604020202020204" pitchFamily="34" charset="0"/>
              </a:rPr>
              <a:t>1- چنین به نظر میرسد که برخی افراد،نیاز به احترام از نیاز به محبت اهمیت بیشتری دارد.</a:t>
            </a:r>
          </a:p>
          <a:p>
            <a:pPr algn="r" rtl="1" eaLnBrk="1" hangingPunct="1">
              <a:spcBef>
                <a:spcPct val="0"/>
              </a:spcBef>
              <a:buClrTx/>
              <a:buSzTx/>
              <a:buFontTx/>
              <a:buNone/>
            </a:pPr>
            <a:r>
              <a:rPr lang="fa-IR" altLang="fa-IR" sz="2200">
                <a:latin typeface="Arial" panose="020B0604020202020204" pitchFamily="34" charset="0"/>
              </a:rPr>
              <a:t>2- برخی افراد به طور ذاتی خلاق و مبتکرند و نیاز به خود شکوفایی در آنها از هر نیاز دیگری مهمتر است.</a:t>
            </a:r>
          </a:p>
          <a:p>
            <a:pPr algn="r" rtl="1" eaLnBrk="1" hangingPunct="1">
              <a:spcBef>
                <a:spcPct val="0"/>
              </a:spcBef>
              <a:buClrTx/>
              <a:buSzTx/>
              <a:buFontTx/>
              <a:buNone/>
            </a:pPr>
            <a:r>
              <a:rPr lang="fa-IR" altLang="fa-IR" sz="2200">
                <a:latin typeface="Arial" panose="020B0604020202020204" pitchFamily="34" charset="0"/>
              </a:rPr>
              <a:t>3- ممکن است سطح اشتیاق برخی از افراد به طور ثابت در حدی پایین باقی بماند.برای مثال،افرادی که دچار بیکاری مداوم میشوند ممکن است اگر فقط بتوانند غذای کافی به دست آورند بقیه عمررا با رضایت کامل بگذرانند.</a:t>
            </a:r>
          </a:p>
          <a:p>
            <a:pPr algn="r" rtl="1" eaLnBrk="1" hangingPunct="1">
              <a:spcBef>
                <a:spcPct val="0"/>
              </a:spcBef>
              <a:buClrTx/>
              <a:buSzTx/>
              <a:buFontTx/>
              <a:buNone/>
            </a:pPr>
            <a:r>
              <a:rPr lang="fa-IR" altLang="fa-IR" sz="2200">
                <a:latin typeface="Arial" panose="020B0604020202020204" pitchFamily="34" charset="0"/>
              </a:rPr>
              <a:t>4- برخی از افراد به خاطر محروم بودن از محبت کافی در نخستین ماههای زندگی به طور کلی توان و تمایل مهر ورزیدن ومحبوب بودن را برای همیشه از دست میدهند و با نوعی بیماری روانی مواجه میشوند که حاکی از فقدان دائمی نیازهای عاطفی است.</a:t>
            </a:r>
          </a:p>
          <a:p>
            <a:pPr algn="r" rtl="1" eaLnBrk="1" hangingPunct="1">
              <a:spcBef>
                <a:spcPct val="0"/>
              </a:spcBef>
              <a:buClrTx/>
              <a:buSzTx/>
              <a:buFontTx/>
              <a:buNone/>
            </a:pPr>
            <a:endParaRPr lang="fa-IR" altLang="fa-IR" sz="2200">
              <a:latin typeface="Arial" panose="020B0604020202020204" pitchFamily="34" charset="0"/>
            </a:endParaRPr>
          </a:p>
          <a:p>
            <a:pPr algn="r" rtl="1" eaLnBrk="1" hangingPunct="1">
              <a:spcBef>
                <a:spcPct val="0"/>
              </a:spcBef>
              <a:buClrTx/>
              <a:buSzTx/>
              <a:buFontTx/>
              <a:buNone/>
            </a:pPr>
            <a:endParaRPr lang="fa-IR" altLang="fa-IR" sz="2200">
              <a:latin typeface="Arial" panose="020B0604020202020204" pitchFamily="34" charset="0"/>
            </a:endParaRPr>
          </a:p>
          <a:p>
            <a:pPr algn="r" rtl="1" eaLnBrk="1" hangingPunct="1">
              <a:spcBef>
                <a:spcPct val="0"/>
              </a:spcBef>
              <a:buClrTx/>
              <a:buSzTx/>
              <a:buFontTx/>
              <a:buNone/>
            </a:pPr>
            <a:endParaRPr lang="en-US" altLang="fa-IR" sz="2200">
              <a:latin typeface="Arial" panose="020B0604020202020204" pitchFamily="34" charset="0"/>
            </a:endParaRPr>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1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2B8FD8E7-3FAB-4E47-9FD9-FC158CE6D46A}" type="slidenum">
              <a:rPr lang="ar-SA" altLang="fa-IR" sz="1200">
                <a:solidFill>
                  <a:srgbClr val="2F2F2F"/>
                </a:solidFill>
              </a:rPr>
              <a:pPr>
                <a:spcBef>
                  <a:spcPct val="0"/>
                </a:spcBef>
                <a:buClrTx/>
                <a:buSzTx/>
                <a:buFontTx/>
                <a:buNone/>
              </a:pPr>
              <a:t>6</a:t>
            </a:fld>
            <a:endParaRPr lang="en-US" altLang="fa-IR" sz="1200">
              <a:solidFill>
                <a:srgbClr val="2F2F2F"/>
              </a:solidFill>
            </a:endParaRPr>
          </a:p>
        </p:txBody>
      </p:sp>
      <p:sp>
        <p:nvSpPr>
          <p:cNvPr id="16387" name="Rectangle 4"/>
          <p:cNvSpPr>
            <a:spLocks noChangeArrowheads="1"/>
          </p:cNvSpPr>
          <p:nvPr/>
        </p:nvSpPr>
        <p:spPr bwMode="auto">
          <a:xfrm>
            <a:off x="6242050" y="2795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16388" name="Rectangle 6"/>
          <p:cNvSpPr>
            <a:spLocks noChangeArrowheads="1"/>
          </p:cNvSpPr>
          <p:nvPr/>
        </p:nvSpPr>
        <p:spPr bwMode="auto">
          <a:xfrm>
            <a:off x="5730875" y="28590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16389"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16390" name="Rectangle 9"/>
          <p:cNvSpPr>
            <a:spLocks noChangeArrowheads="1"/>
          </p:cNvSpPr>
          <p:nvPr/>
        </p:nvSpPr>
        <p:spPr bwMode="auto">
          <a:xfrm>
            <a:off x="0" y="190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16391"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16392" name="Rectangle 12"/>
          <p:cNvSpPr>
            <a:spLocks noChangeArrowheads="1"/>
          </p:cNvSpPr>
          <p:nvPr/>
        </p:nvSpPr>
        <p:spPr bwMode="auto">
          <a:xfrm>
            <a:off x="0" y="190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16393" name="Rectangle 14"/>
          <p:cNvSpPr>
            <a:spLocks noChangeArrowheads="1"/>
          </p:cNvSpPr>
          <p:nvPr/>
        </p:nvSpPr>
        <p:spPr bwMode="auto">
          <a:xfrm>
            <a:off x="0" y="33337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16394" name="Rectangle 15"/>
          <p:cNvSpPr>
            <a:spLocks noChangeArrowheads="1"/>
          </p:cNvSpPr>
          <p:nvPr/>
        </p:nvSpPr>
        <p:spPr bwMode="auto">
          <a:xfrm>
            <a:off x="0" y="35242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16395" name="TextBox 14"/>
          <p:cNvSpPr txBox="1">
            <a:spLocks noChangeArrowheads="1"/>
          </p:cNvSpPr>
          <p:nvPr/>
        </p:nvSpPr>
        <p:spPr bwMode="auto">
          <a:xfrm>
            <a:off x="179388" y="1557338"/>
            <a:ext cx="8785225" cy="347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r>
              <a:rPr lang="fa-IR" altLang="fa-IR" sz="2200">
                <a:latin typeface="Arial" panose="020B0604020202020204" pitchFamily="34" charset="0"/>
              </a:rPr>
              <a:t>5-هنگامی که یک نیاز در مدت زمانی نسبتا طولانی ارضاء گردد ارزش آن برای فرد کمتر از ارزش واقعی آن به نظر میرسد.</a:t>
            </a:r>
          </a:p>
          <a:p>
            <a:pPr algn="r" rtl="1" eaLnBrk="1" hangingPunct="1">
              <a:spcBef>
                <a:spcPct val="0"/>
              </a:spcBef>
              <a:buClrTx/>
              <a:buSzTx/>
              <a:buFontTx/>
              <a:buNone/>
            </a:pPr>
            <a:r>
              <a:rPr lang="fa-IR" altLang="fa-IR" sz="2200">
                <a:latin typeface="Arial" panose="020B0604020202020204" pitchFamily="34" charset="0"/>
              </a:rPr>
              <a:t>6- اگر شخصی از ارضای دو نیاز محروم گردد از میان آن خواستار نیازی است که اساسی تر است</a:t>
            </a:r>
          </a:p>
          <a:p>
            <a:pPr algn="r" rtl="1" eaLnBrk="1" hangingPunct="1">
              <a:spcBef>
                <a:spcPct val="0"/>
              </a:spcBef>
              <a:buClrTx/>
              <a:buSzTx/>
              <a:buFontTx/>
              <a:buNone/>
            </a:pPr>
            <a:r>
              <a:rPr lang="fa-IR" altLang="fa-IR" sz="2200">
                <a:latin typeface="Arial" panose="020B0604020202020204" pitchFamily="34" charset="0"/>
              </a:rPr>
              <a:t>7- نیازهایی که به آرمانها،ارزشها و باورهای عالی اجتماعی و نظایر آنها مربوط میشود.</a:t>
            </a:r>
          </a:p>
          <a:p>
            <a:pPr algn="r" rtl="1" eaLnBrk="1" hangingPunct="1">
              <a:spcBef>
                <a:spcPct val="0"/>
              </a:spcBef>
              <a:buClrTx/>
              <a:buSzTx/>
              <a:buFontTx/>
              <a:buNone/>
            </a:pPr>
            <a:r>
              <a:rPr lang="fa-IR" altLang="fa-IR" sz="2200">
                <a:latin typeface="Arial" panose="020B0604020202020204" pitchFamily="34" charset="0"/>
              </a:rPr>
              <a:t>8- افراد زمانی مبادرت به انجام عملی خاص میکنندکه انتظار تحقق نتیجه معینی را داشته باشند.</a:t>
            </a:r>
          </a:p>
          <a:p>
            <a:pPr algn="r" rtl="1" eaLnBrk="1" hangingPunct="1">
              <a:spcBef>
                <a:spcPct val="0"/>
              </a:spcBef>
              <a:buClrTx/>
              <a:buSzTx/>
              <a:buFontTx/>
              <a:buNone/>
            </a:pPr>
            <a:endParaRPr lang="fa-IR" altLang="fa-IR" sz="2200">
              <a:latin typeface="Arial" panose="020B0604020202020204" pitchFamily="34" charset="0"/>
            </a:endParaRPr>
          </a:p>
          <a:p>
            <a:pPr algn="r" rtl="1" eaLnBrk="1" hangingPunct="1">
              <a:spcBef>
                <a:spcPct val="0"/>
              </a:spcBef>
              <a:buClrTx/>
              <a:buSzTx/>
              <a:buFontTx/>
              <a:buNone/>
            </a:pPr>
            <a:endParaRPr lang="fa-IR" altLang="fa-IR" sz="2200">
              <a:latin typeface="Arial" panose="020B0604020202020204" pitchFamily="34" charset="0"/>
            </a:endParaRPr>
          </a:p>
          <a:p>
            <a:pPr algn="r" rtl="1" eaLnBrk="1" hangingPunct="1">
              <a:spcBef>
                <a:spcPct val="0"/>
              </a:spcBef>
              <a:buClrTx/>
              <a:buSzTx/>
              <a:buFontTx/>
              <a:buNone/>
            </a:pPr>
            <a:endParaRPr lang="en-US" altLang="fa-IR" sz="2200">
              <a:latin typeface="Arial" panose="020B0604020202020204" pitchFamily="34" charset="0"/>
            </a:endParaRPr>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203C1262-120F-4E0B-A057-A27889A93548}" type="slidenum">
              <a:rPr lang="ar-SA" altLang="fa-IR" sz="1200">
                <a:solidFill>
                  <a:srgbClr val="2F2F2F"/>
                </a:solidFill>
              </a:rPr>
              <a:pPr>
                <a:spcBef>
                  <a:spcPct val="0"/>
                </a:spcBef>
                <a:buClrTx/>
                <a:buSzTx/>
                <a:buFontTx/>
                <a:buNone/>
              </a:pPr>
              <a:t>7</a:t>
            </a:fld>
            <a:endParaRPr lang="en-US" altLang="fa-IR" sz="1200">
              <a:solidFill>
                <a:srgbClr val="2F2F2F"/>
              </a:solidFill>
            </a:endParaRPr>
          </a:p>
        </p:txBody>
      </p:sp>
      <p:sp>
        <p:nvSpPr>
          <p:cNvPr id="3" name="Title 2"/>
          <p:cNvSpPr txBox="1">
            <a:spLocks/>
          </p:cNvSpPr>
          <p:nvPr/>
        </p:nvSpPr>
        <p:spPr>
          <a:xfrm>
            <a:off x="642938" y="857250"/>
            <a:ext cx="8229600" cy="1143000"/>
          </a:xfrm>
          <a:prstGeom prst="rect">
            <a:avLst/>
          </a:prstGeom>
        </p:spPr>
        <p:txBody>
          <a:bodyPr/>
          <a:lstStyle/>
          <a:p>
            <a:pPr algn="r">
              <a:defRPr/>
            </a:pPr>
            <a:r>
              <a:rPr lang="fa-IR">
                <a:solidFill>
                  <a:schemeClr val="tx2"/>
                </a:solidFill>
                <a:latin typeface="+mj-lt"/>
                <a:ea typeface="+mj-ea"/>
                <a:cs typeface="+mj-cs"/>
              </a:rPr>
              <a:t>درهر لحظه اززمان ممکن است برای هر انسان یکی از نیازهای اساسی اهمیت بیشتری بیابد در چنین حالتی ارضای ان نیاز محرک </a:t>
            </a:r>
            <a:br>
              <a:rPr lang="fa-IR">
                <a:solidFill>
                  <a:schemeClr val="tx2"/>
                </a:solidFill>
                <a:latin typeface="+mj-lt"/>
                <a:ea typeface="+mj-ea"/>
                <a:cs typeface="+mj-cs"/>
              </a:rPr>
            </a:br>
            <a:r>
              <a:rPr lang="fa-IR">
                <a:solidFill>
                  <a:schemeClr val="tx2"/>
                </a:solidFill>
                <a:latin typeface="+mj-lt"/>
                <a:ea typeface="+mj-ea"/>
                <a:cs typeface="+mj-cs"/>
              </a:rPr>
              <a:t>اصلی رفتار فرد مورد نظر خواهد بود</a:t>
            </a:r>
            <a:endParaRPr lang="en-US">
              <a:solidFill>
                <a:schemeClr val="tx2"/>
              </a:solidFill>
              <a:latin typeface="+mj-lt"/>
              <a:ea typeface="+mj-ea"/>
              <a:cs typeface="+mj-cs"/>
            </a:endParaRPr>
          </a:p>
        </p:txBody>
      </p:sp>
      <p:sp>
        <p:nvSpPr>
          <p:cNvPr id="4" name="Text Placeholder 3"/>
          <p:cNvSpPr txBox="1">
            <a:spLocks/>
          </p:cNvSpPr>
          <p:nvPr/>
        </p:nvSpPr>
        <p:spPr>
          <a:xfrm>
            <a:off x="714375" y="1643063"/>
            <a:ext cx="4040188" cy="658812"/>
          </a:xfrm>
          <a:prstGeom prst="rect">
            <a:avLst/>
          </a:prstGeom>
        </p:spPr>
        <p:txBody>
          <a:bodyPr/>
          <a:lstStyle/>
          <a:p>
            <a:pPr marL="273050" indent="-273050" algn="r">
              <a:spcBef>
                <a:spcPct val="20000"/>
              </a:spcBef>
              <a:buClr>
                <a:srgbClr val="1B587C"/>
              </a:buClr>
              <a:buSzPct val="95000"/>
              <a:buFont typeface="Wingdings 2" pitchFamily="18" charset="2"/>
              <a:buChar char=""/>
              <a:defRPr/>
            </a:pPr>
            <a:r>
              <a:rPr lang="fa-IR" sz="2600" b="0" dirty="0">
                <a:solidFill>
                  <a:schemeClr val="accent4"/>
                </a:solidFill>
                <a:latin typeface="+mn-lt"/>
                <a:cs typeface="+mn-cs"/>
              </a:rPr>
              <a:t>                                       نیازهای اساسی انسان {ب}                           </a:t>
            </a:r>
            <a:endParaRPr lang="en-US" sz="2600" b="0" dirty="0">
              <a:solidFill>
                <a:schemeClr val="accent4"/>
              </a:solidFill>
              <a:latin typeface="+mn-lt"/>
              <a:cs typeface="+mn-cs"/>
            </a:endParaRPr>
          </a:p>
        </p:txBody>
      </p:sp>
      <p:sp>
        <p:nvSpPr>
          <p:cNvPr id="5" name="Text Placeholder 5"/>
          <p:cNvSpPr txBox="1">
            <a:spLocks/>
          </p:cNvSpPr>
          <p:nvPr/>
        </p:nvSpPr>
        <p:spPr>
          <a:xfrm>
            <a:off x="5102225" y="1500188"/>
            <a:ext cx="4041775" cy="654050"/>
          </a:xfrm>
          <a:prstGeom prst="rect">
            <a:avLst/>
          </a:prstGeom>
        </p:spPr>
        <p:txBody>
          <a:bodyPr/>
          <a:lstStyle/>
          <a:p>
            <a:pPr marL="273050" indent="-273050" algn="r">
              <a:spcBef>
                <a:spcPct val="20000"/>
              </a:spcBef>
              <a:buClr>
                <a:srgbClr val="1B587C"/>
              </a:buClr>
              <a:buSzPct val="95000"/>
              <a:defRPr/>
            </a:pPr>
            <a:endParaRPr lang="fa-IR" sz="2600" b="0" dirty="0">
              <a:solidFill>
                <a:schemeClr val="accent4"/>
              </a:solidFill>
              <a:latin typeface="+mn-lt"/>
              <a:cs typeface="+mn-cs"/>
            </a:endParaRPr>
          </a:p>
          <a:p>
            <a:pPr marL="273050" indent="-273050" algn="r">
              <a:spcBef>
                <a:spcPct val="20000"/>
              </a:spcBef>
              <a:buClr>
                <a:srgbClr val="1B587C"/>
              </a:buClr>
              <a:buSzPct val="95000"/>
              <a:buFont typeface="Wingdings 2" pitchFamily="18" charset="2"/>
              <a:buChar char=""/>
              <a:defRPr/>
            </a:pPr>
            <a:r>
              <a:rPr lang="fa-IR" sz="2600" b="0" dirty="0">
                <a:solidFill>
                  <a:schemeClr val="accent4"/>
                </a:solidFill>
                <a:latin typeface="+mn-lt"/>
                <a:cs typeface="+mn-cs"/>
              </a:rPr>
              <a:t>نیازهای اساسی انسان {الف}              </a:t>
            </a:r>
            <a:endParaRPr lang="en-US" sz="2600" b="0" dirty="0">
              <a:solidFill>
                <a:schemeClr val="accent4"/>
              </a:solidFill>
              <a:latin typeface="+mn-lt"/>
              <a:cs typeface="+mn-cs"/>
            </a:endParaRPr>
          </a:p>
        </p:txBody>
      </p:sp>
      <p:sp>
        <p:nvSpPr>
          <p:cNvPr id="6" name="Content Placeholder 4"/>
          <p:cNvSpPr txBox="1">
            <a:spLocks/>
          </p:cNvSpPr>
          <p:nvPr/>
        </p:nvSpPr>
        <p:spPr>
          <a:xfrm>
            <a:off x="609600" y="2667000"/>
            <a:ext cx="4040188" cy="3846513"/>
          </a:xfrm>
          <a:prstGeom prst="rect">
            <a:avLst/>
          </a:prstGeom>
        </p:spPr>
        <p:txBody>
          <a:bodyPr/>
          <a:lstStyle/>
          <a:p>
            <a:pPr marL="1646238" lvl="4" indent="-457200" algn="r">
              <a:spcBef>
                <a:spcPct val="20000"/>
              </a:spcBef>
              <a:buClr>
                <a:srgbClr val="4E8542"/>
              </a:buClr>
              <a:buSzPct val="94000"/>
              <a:buFont typeface="Wingdings 2" pitchFamily="18" charset="2"/>
              <a:buNone/>
              <a:defRPr/>
            </a:pPr>
            <a:r>
              <a:rPr lang="fa-IR" sz="2000">
                <a:latin typeface="+mn-lt"/>
                <a:ea typeface="Majalla UI"/>
                <a:cs typeface="+mn-cs"/>
              </a:rPr>
              <a:t>نیازهای جسمانی وزیستی اولیه</a:t>
            </a:r>
          </a:p>
          <a:p>
            <a:pPr marL="1646238" lvl="4" indent="-457200" algn="r">
              <a:spcBef>
                <a:spcPct val="20000"/>
              </a:spcBef>
              <a:buClr>
                <a:srgbClr val="4E8542"/>
              </a:buClr>
              <a:buSzPct val="94000"/>
              <a:buFont typeface="Wingdings 2" pitchFamily="18" charset="2"/>
              <a:buNone/>
              <a:defRPr/>
            </a:pPr>
            <a:endParaRPr lang="fa-IR">
              <a:latin typeface="+mn-lt"/>
              <a:ea typeface="Majalla UI"/>
              <a:cs typeface="+mn-cs"/>
            </a:endParaRPr>
          </a:p>
          <a:p>
            <a:pPr marL="1646238" lvl="4" indent="-457200" algn="r">
              <a:spcBef>
                <a:spcPct val="20000"/>
              </a:spcBef>
              <a:buClr>
                <a:srgbClr val="4E8542"/>
              </a:buClr>
              <a:buSzPct val="94000"/>
              <a:buFont typeface="Wingdings 2" pitchFamily="18" charset="2"/>
              <a:buNone/>
              <a:defRPr/>
            </a:pPr>
            <a:r>
              <a:rPr lang="fa-IR">
                <a:latin typeface="+mn-lt"/>
                <a:ea typeface="Majalla UI"/>
                <a:cs typeface="+mn-cs"/>
              </a:rPr>
              <a:t>نیاز به ایمنی وتامین </a:t>
            </a:r>
          </a:p>
          <a:p>
            <a:pPr marL="1646238" lvl="4" indent="-457200" algn="r">
              <a:spcBef>
                <a:spcPct val="20000"/>
              </a:spcBef>
              <a:buClr>
                <a:srgbClr val="4E8542"/>
              </a:buClr>
              <a:buSzPct val="94000"/>
              <a:buFont typeface="Wingdings 2" pitchFamily="18" charset="2"/>
              <a:buNone/>
              <a:defRPr/>
            </a:pPr>
            <a:endParaRPr lang="fa-IR">
              <a:latin typeface="+mn-lt"/>
              <a:ea typeface="Majalla UI"/>
              <a:cs typeface="+mn-cs"/>
            </a:endParaRPr>
          </a:p>
          <a:p>
            <a:pPr marL="1646238" lvl="4" indent="-457200" algn="r">
              <a:spcBef>
                <a:spcPct val="20000"/>
              </a:spcBef>
              <a:buClr>
                <a:srgbClr val="4E8542"/>
              </a:buClr>
              <a:buSzPct val="94000"/>
              <a:buFont typeface="Wingdings 2" pitchFamily="18" charset="2"/>
              <a:buNone/>
              <a:defRPr/>
            </a:pPr>
            <a:endParaRPr lang="fa-IR">
              <a:latin typeface="+mn-lt"/>
              <a:ea typeface="Majalla UI"/>
              <a:cs typeface="+mn-cs"/>
            </a:endParaRPr>
          </a:p>
          <a:p>
            <a:pPr marL="1646238" lvl="4" indent="-457200" algn="r">
              <a:spcBef>
                <a:spcPct val="20000"/>
              </a:spcBef>
              <a:buClr>
                <a:srgbClr val="4E8542"/>
              </a:buClr>
              <a:buSzPct val="94000"/>
              <a:buFont typeface="Wingdings 2" pitchFamily="18" charset="2"/>
              <a:buNone/>
              <a:defRPr/>
            </a:pPr>
            <a:r>
              <a:rPr lang="fa-IR">
                <a:latin typeface="+mn-lt"/>
                <a:ea typeface="Majalla UI"/>
                <a:cs typeface="+mn-cs"/>
              </a:rPr>
              <a:t>نیاز به تعلق وعشق ومحبت</a:t>
            </a:r>
          </a:p>
          <a:p>
            <a:pPr marL="1646238" lvl="4" indent="-457200" algn="r">
              <a:spcBef>
                <a:spcPct val="20000"/>
              </a:spcBef>
              <a:buClr>
                <a:srgbClr val="4E8542"/>
              </a:buClr>
              <a:buSzPct val="94000"/>
              <a:buFont typeface="Wingdings 2" pitchFamily="18" charset="2"/>
              <a:buNone/>
              <a:defRPr/>
            </a:pPr>
            <a:endParaRPr lang="fa-IR">
              <a:latin typeface="+mn-lt"/>
              <a:ea typeface="Majalla UI"/>
              <a:cs typeface="+mn-cs"/>
            </a:endParaRPr>
          </a:p>
          <a:p>
            <a:pPr marL="1646238" lvl="4" indent="-457200" algn="r">
              <a:spcBef>
                <a:spcPct val="20000"/>
              </a:spcBef>
              <a:buClr>
                <a:srgbClr val="4E8542"/>
              </a:buClr>
              <a:buSzPct val="94000"/>
              <a:buFont typeface="Wingdings 2" pitchFamily="18" charset="2"/>
              <a:buNone/>
              <a:defRPr/>
            </a:pPr>
            <a:r>
              <a:rPr lang="fa-IR">
                <a:latin typeface="+mn-lt"/>
                <a:ea typeface="Majalla UI"/>
                <a:cs typeface="+mn-cs"/>
              </a:rPr>
              <a:t>نیاز به احترام</a:t>
            </a:r>
          </a:p>
          <a:p>
            <a:pPr marL="1646238" lvl="4" indent="-457200" algn="r">
              <a:spcBef>
                <a:spcPct val="20000"/>
              </a:spcBef>
              <a:buClr>
                <a:srgbClr val="4E8542"/>
              </a:buClr>
              <a:buSzPct val="94000"/>
              <a:buFont typeface="Wingdings 2" pitchFamily="18" charset="2"/>
              <a:buNone/>
              <a:defRPr/>
            </a:pPr>
            <a:endParaRPr lang="fa-IR">
              <a:latin typeface="+mn-lt"/>
              <a:ea typeface="Majalla UI"/>
              <a:cs typeface="+mn-cs"/>
            </a:endParaRPr>
          </a:p>
          <a:p>
            <a:pPr marL="1646238" lvl="4" indent="-457200" algn="r">
              <a:spcBef>
                <a:spcPct val="20000"/>
              </a:spcBef>
              <a:buClr>
                <a:srgbClr val="4E8542"/>
              </a:buClr>
              <a:buSzPct val="94000"/>
              <a:buFont typeface="Wingdings 2" pitchFamily="18" charset="2"/>
              <a:buNone/>
              <a:defRPr/>
            </a:pPr>
            <a:r>
              <a:rPr lang="fa-IR">
                <a:latin typeface="+mn-lt"/>
                <a:ea typeface="Majalla UI"/>
                <a:cs typeface="+mn-cs"/>
              </a:rPr>
              <a:t>نیاز به خود شکوفایی</a:t>
            </a:r>
          </a:p>
        </p:txBody>
      </p:sp>
      <p:sp>
        <p:nvSpPr>
          <p:cNvPr id="7" name="Content Placeholder 6"/>
          <p:cNvSpPr txBox="1">
            <a:spLocks/>
          </p:cNvSpPr>
          <p:nvPr/>
        </p:nvSpPr>
        <p:spPr>
          <a:xfrm>
            <a:off x="4786313" y="2714625"/>
            <a:ext cx="4041775" cy="3846513"/>
          </a:xfrm>
          <a:prstGeom prst="rect">
            <a:avLst/>
          </a:prstGeom>
        </p:spPr>
        <p:txBody>
          <a:bodyPr/>
          <a:lstStyle/>
          <a:p>
            <a:pPr marL="273050" indent="-273050" algn="r">
              <a:spcBef>
                <a:spcPct val="20000"/>
              </a:spcBef>
              <a:buClr>
                <a:srgbClr val="1B587C"/>
              </a:buClr>
              <a:buSzPct val="95000"/>
              <a:buFont typeface="Wingdings 2" pitchFamily="18" charset="2"/>
              <a:buNone/>
              <a:defRPr/>
            </a:pPr>
            <a:r>
              <a:rPr lang="fa-IR" sz="2000" dirty="0">
                <a:latin typeface="+mn-lt"/>
                <a:ea typeface="Majalla UI"/>
                <a:cs typeface="+mn-cs"/>
              </a:rPr>
              <a:t>نیازبه زیبایی شناسی ونظم</a:t>
            </a:r>
          </a:p>
          <a:p>
            <a:pPr marL="273050" indent="-273050" algn="r">
              <a:spcBef>
                <a:spcPct val="20000"/>
              </a:spcBef>
              <a:buClr>
                <a:srgbClr val="1B587C"/>
              </a:buClr>
              <a:buSzPct val="95000"/>
              <a:buFont typeface="Wingdings 2" pitchFamily="18" charset="2"/>
              <a:buNone/>
              <a:defRPr/>
            </a:pPr>
            <a:endParaRPr lang="fa-IR" sz="2600" b="0" dirty="0">
              <a:latin typeface="+mn-lt"/>
              <a:ea typeface="Majalla UI"/>
              <a:cs typeface="+mn-cs"/>
            </a:endParaRPr>
          </a:p>
          <a:p>
            <a:pPr marL="273050" indent="-273050" algn="r">
              <a:spcBef>
                <a:spcPct val="20000"/>
              </a:spcBef>
              <a:buClr>
                <a:srgbClr val="1B587C"/>
              </a:buClr>
              <a:buSzPct val="95000"/>
              <a:buFont typeface="Wingdings 2" pitchFamily="18" charset="2"/>
              <a:buNone/>
              <a:defRPr/>
            </a:pPr>
            <a:r>
              <a:rPr lang="fa-IR" sz="2000" dirty="0">
                <a:latin typeface="+mn-lt"/>
                <a:ea typeface="Majalla UI"/>
                <a:cs typeface="+mn-cs"/>
              </a:rPr>
              <a:t>نیاز به دانستن وفهمیدن</a:t>
            </a:r>
          </a:p>
          <a:p>
            <a:pPr marL="273050" indent="-273050" algn="r">
              <a:spcBef>
                <a:spcPct val="20000"/>
              </a:spcBef>
              <a:buClr>
                <a:srgbClr val="1B587C"/>
              </a:buClr>
              <a:buSzPct val="95000"/>
              <a:buFont typeface="Wingdings 2" pitchFamily="18" charset="2"/>
              <a:buNone/>
              <a:defRPr/>
            </a:pPr>
            <a:endParaRPr lang="fa-IR" sz="2000" dirty="0">
              <a:latin typeface="+mn-lt"/>
              <a:ea typeface="Majalla UI"/>
              <a:cs typeface="+mn-cs"/>
            </a:endParaRPr>
          </a:p>
          <a:p>
            <a:pPr marL="273050" indent="-273050" algn="r">
              <a:spcBef>
                <a:spcPct val="20000"/>
              </a:spcBef>
              <a:buClr>
                <a:srgbClr val="1B587C"/>
              </a:buClr>
              <a:buSzPct val="95000"/>
              <a:buFont typeface="Wingdings 2" pitchFamily="18" charset="2"/>
              <a:buNone/>
              <a:defRPr/>
            </a:pPr>
            <a:r>
              <a:rPr lang="fa-IR" sz="2000" dirty="0">
                <a:latin typeface="+mn-lt"/>
                <a:ea typeface="Majalla UI"/>
                <a:cs typeface="+mn-cs"/>
              </a:rPr>
              <a:t>نیاز به خود شکوفایی</a:t>
            </a:r>
          </a:p>
          <a:p>
            <a:pPr marL="273050" indent="-273050" algn="r">
              <a:spcBef>
                <a:spcPct val="20000"/>
              </a:spcBef>
              <a:buClr>
                <a:srgbClr val="1B587C"/>
              </a:buClr>
              <a:buSzPct val="95000"/>
              <a:buFont typeface="Wingdings 2" pitchFamily="18" charset="2"/>
              <a:buNone/>
              <a:defRPr/>
            </a:pPr>
            <a:endParaRPr lang="fa-IR" sz="2000" dirty="0">
              <a:latin typeface="+mn-lt"/>
              <a:ea typeface="Majalla UI"/>
              <a:cs typeface="+mn-cs"/>
            </a:endParaRPr>
          </a:p>
          <a:p>
            <a:pPr marL="273050" indent="-273050" algn="r">
              <a:spcBef>
                <a:spcPct val="20000"/>
              </a:spcBef>
              <a:buClr>
                <a:srgbClr val="1B587C"/>
              </a:buClr>
              <a:buSzPct val="95000"/>
              <a:buFont typeface="Wingdings 2" pitchFamily="18" charset="2"/>
              <a:buNone/>
              <a:defRPr/>
            </a:pPr>
            <a:r>
              <a:rPr lang="fa-IR" sz="2000" dirty="0">
                <a:latin typeface="+mn-lt"/>
                <a:ea typeface="Majalla UI"/>
                <a:cs typeface="+mn-cs"/>
              </a:rPr>
              <a:t>نیاز به احترام</a:t>
            </a:r>
          </a:p>
          <a:p>
            <a:pPr marL="273050" indent="-273050" algn="r">
              <a:spcBef>
                <a:spcPct val="20000"/>
              </a:spcBef>
              <a:buClr>
                <a:srgbClr val="1B587C"/>
              </a:buClr>
              <a:buSzPct val="95000"/>
              <a:buFont typeface="Wingdings 2" pitchFamily="18" charset="2"/>
              <a:buNone/>
              <a:defRPr/>
            </a:pPr>
            <a:endParaRPr lang="fa-IR" sz="2000" dirty="0">
              <a:latin typeface="+mn-lt"/>
              <a:ea typeface="Majalla UI"/>
              <a:cs typeface="+mn-cs"/>
            </a:endParaRPr>
          </a:p>
          <a:p>
            <a:pPr marL="273050" indent="-273050" algn="r">
              <a:spcBef>
                <a:spcPct val="20000"/>
              </a:spcBef>
              <a:buClr>
                <a:srgbClr val="1B587C"/>
              </a:buClr>
              <a:buSzPct val="95000"/>
              <a:buFont typeface="Wingdings 2" pitchFamily="18" charset="2"/>
              <a:buNone/>
              <a:defRPr/>
            </a:pPr>
            <a:r>
              <a:rPr lang="fa-IR" sz="2000" dirty="0">
                <a:latin typeface="+mn-lt"/>
                <a:ea typeface="Majalla UI"/>
                <a:cs typeface="+mn-cs"/>
              </a:rPr>
              <a:t>نباز به تعلق ومحبت</a:t>
            </a:r>
          </a:p>
          <a:p>
            <a:pPr marL="273050" indent="-273050" algn="r">
              <a:spcBef>
                <a:spcPct val="20000"/>
              </a:spcBef>
              <a:buClr>
                <a:srgbClr val="1B587C"/>
              </a:buClr>
              <a:buSzPct val="95000"/>
              <a:buFont typeface="Wingdings 2" pitchFamily="18" charset="2"/>
              <a:buNone/>
              <a:defRPr/>
            </a:pPr>
            <a:endParaRPr lang="fa-IR" sz="2600" b="0" dirty="0">
              <a:latin typeface="+mn-lt"/>
              <a:ea typeface="Majalla UI"/>
              <a:cs typeface="+mn-cs"/>
            </a:endParaRPr>
          </a:p>
          <a:p>
            <a:pPr marL="273050" indent="-273050" algn="r">
              <a:spcBef>
                <a:spcPct val="20000"/>
              </a:spcBef>
              <a:buClr>
                <a:srgbClr val="1B587C"/>
              </a:buClr>
              <a:buSzPct val="95000"/>
              <a:buFont typeface="Wingdings 2" pitchFamily="18" charset="2"/>
              <a:buNone/>
              <a:defRPr/>
            </a:pPr>
            <a:r>
              <a:rPr lang="fa-IR" sz="2600" b="0" dirty="0">
                <a:latin typeface="+mn-lt"/>
                <a:ea typeface="Majalla UI"/>
                <a:cs typeface="+mn-cs"/>
              </a:rPr>
              <a:t> </a:t>
            </a:r>
          </a:p>
          <a:p>
            <a:pPr marL="273050" indent="-273050" algn="r">
              <a:spcBef>
                <a:spcPct val="20000"/>
              </a:spcBef>
              <a:buClr>
                <a:srgbClr val="1B587C"/>
              </a:buClr>
              <a:buSzPct val="95000"/>
              <a:buFont typeface="Wingdings 2" pitchFamily="18" charset="2"/>
              <a:buNone/>
              <a:defRPr/>
            </a:pPr>
            <a:r>
              <a:rPr lang="fa-IR" sz="2600" b="0" dirty="0">
                <a:latin typeface="+mn-lt"/>
                <a:ea typeface="Majalla UI"/>
                <a:cs typeface="+mn-cs"/>
              </a:rPr>
              <a:t> </a:t>
            </a:r>
            <a:endParaRPr lang="en-US" sz="2600" b="0" dirty="0">
              <a:latin typeface="+mn-lt"/>
              <a:cs typeface="+mn-cs"/>
            </a:endParaRPr>
          </a:p>
        </p:txBody>
      </p:sp>
      <p:sp>
        <p:nvSpPr>
          <p:cNvPr id="18440" name="Slide Number Placeholder 1"/>
          <p:cNvSpPr txBox="1">
            <a:spLocks/>
          </p:cNvSpPr>
          <p:nvPr/>
        </p:nvSpPr>
        <p:spPr bwMode="auto">
          <a:xfrm>
            <a:off x="8077200" y="65087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eaLnBrk="1" hangingPunct="1">
              <a:spcBef>
                <a:spcPct val="0"/>
              </a:spcBef>
              <a:buClrTx/>
              <a:buSzTx/>
              <a:buFontTx/>
              <a:buNone/>
            </a:pPr>
            <a:fld id="{F1D1CE1C-8615-43AF-83B7-D90BC8294925}" type="slidenum">
              <a:rPr lang="ar-SA" altLang="fa-IR" sz="1200" b="0">
                <a:solidFill>
                  <a:srgbClr val="2F2F2F"/>
                </a:solidFill>
              </a:rPr>
              <a:pPr algn="r" eaLnBrk="1" hangingPunct="1">
                <a:spcBef>
                  <a:spcPct val="0"/>
                </a:spcBef>
                <a:buClrTx/>
                <a:buSzTx/>
                <a:buFontTx/>
                <a:buNone/>
              </a:pPr>
              <a:t>7</a:t>
            </a:fld>
            <a:endParaRPr lang="en-US" altLang="fa-IR" sz="1200" b="0">
              <a:solidFill>
                <a:srgbClr val="2F2F2F"/>
              </a:solidFill>
            </a:endParaRPr>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218EDD07-0388-46F7-ABE0-7E2EF690F413}" type="slidenum">
              <a:rPr lang="ar-SA" altLang="fa-IR" sz="1200">
                <a:solidFill>
                  <a:srgbClr val="2F2F2F"/>
                </a:solidFill>
              </a:rPr>
              <a:pPr>
                <a:spcBef>
                  <a:spcPct val="0"/>
                </a:spcBef>
                <a:buClrTx/>
                <a:buSzTx/>
                <a:buFontTx/>
                <a:buNone/>
              </a:pPr>
              <a:t>8</a:t>
            </a:fld>
            <a:endParaRPr lang="en-US" altLang="fa-IR" sz="1200">
              <a:solidFill>
                <a:srgbClr val="2F2F2F"/>
              </a:solidFill>
            </a:endParaRPr>
          </a:p>
        </p:txBody>
      </p:sp>
      <p:sp>
        <p:nvSpPr>
          <p:cNvPr id="19459" name="Rectangle 2"/>
          <p:cNvSpPr>
            <a:spLocks noChangeArrowheads="1"/>
          </p:cNvSpPr>
          <p:nvPr/>
        </p:nvSpPr>
        <p:spPr bwMode="auto">
          <a:xfrm>
            <a:off x="214313" y="1357313"/>
            <a:ext cx="8929687"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rtl="1" eaLnBrk="1" hangingPunct="1">
              <a:spcBef>
                <a:spcPct val="0"/>
              </a:spcBef>
              <a:buClrTx/>
              <a:buSzTx/>
              <a:buFontTx/>
              <a:buNone/>
            </a:pPr>
            <a:r>
              <a:rPr lang="fa-IR" altLang="fa-IR" sz="1800">
                <a:latin typeface="Arial" panose="020B0604020202020204" pitchFamily="34" charset="0"/>
                <a:cs typeface="B Titr" panose="00000700000000000000" pitchFamily="2" charset="-78"/>
              </a:rPr>
              <a:t>نظریه برابری:</a:t>
            </a:r>
          </a:p>
          <a:p>
            <a:pPr algn="just" rtl="1" eaLnBrk="1" hangingPunct="1">
              <a:spcBef>
                <a:spcPct val="0"/>
              </a:spcBef>
              <a:buClrTx/>
              <a:buSzTx/>
              <a:buFontTx/>
              <a:buNone/>
            </a:pPr>
            <a:r>
              <a:rPr lang="fa-IR" altLang="fa-IR" sz="1800">
                <a:latin typeface="Arial" panose="020B0604020202020204" pitchFamily="34" charset="0"/>
              </a:rPr>
              <a:t>در این نظریه ضمن تاکید بر اهمیت احساس عدالت کارکنان نسبت به منصفانه بودن رفتار سازمان با آنها،چنین ادعا</a:t>
            </a:r>
            <a:endParaRPr lang="en-US" altLang="fa-IR" sz="1800">
              <a:latin typeface="Arial" panose="020B0604020202020204" pitchFamily="34" charset="0"/>
            </a:endParaRPr>
          </a:p>
          <a:p>
            <a:pPr algn="just" rtl="1" eaLnBrk="1" hangingPunct="1">
              <a:spcBef>
                <a:spcPct val="0"/>
              </a:spcBef>
              <a:buClrTx/>
              <a:buSzTx/>
              <a:buFontTx/>
              <a:buNone/>
            </a:pPr>
            <a:endParaRPr lang="en-US" altLang="fa-IR" sz="1800">
              <a:latin typeface="Arial" panose="020B0604020202020204" pitchFamily="34" charset="0"/>
            </a:endParaRPr>
          </a:p>
          <a:p>
            <a:pPr algn="just" rtl="1" eaLnBrk="1" hangingPunct="1">
              <a:spcBef>
                <a:spcPct val="0"/>
              </a:spcBef>
              <a:buClrTx/>
              <a:buSzTx/>
              <a:buFontTx/>
              <a:buNone/>
            </a:pPr>
            <a:r>
              <a:rPr lang="fa-IR" altLang="fa-IR" sz="1800">
                <a:latin typeface="Arial" panose="020B0604020202020204" pitchFamily="34" charset="0"/>
              </a:rPr>
              <a:t> میشود که اگر کارکنان احساس کنند با آنان ناعادلانه برخورد شده است ،برانگیخته میشود تا عدالت را برقرار سازند.</a:t>
            </a:r>
          </a:p>
          <a:p>
            <a:pPr algn="just" rtl="1" eaLnBrk="1" hangingPunct="1">
              <a:spcBef>
                <a:spcPct val="0"/>
              </a:spcBef>
              <a:buClrTx/>
              <a:buSzTx/>
              <a:buFontTx/>
              <a:buNone/>
            </a:pPr>
            <a:endParaRPr lang="en-US" altLang="fa-IR" sz="1800">
              <a:latin typeface="Arial" panose="020B0604020202020204" pitchFamily="34" charset="0"/>
            </a:endParaRPr>
          </a:p>
          <a:p>
            <a:pPr algn="just" rtl="1" eaLnBrk="1" hangingPunct="1">
              <a:spcBef>
                <a:spcPct val="0"/>
              </a:spcBef>
              <a:buClrTx/>
              <a:buSzTx/>
              <a:buFontTx/>
              <a:buNone/>
            </a:pPr>
            <a:r>
              <a:rPr lang="fa-IR" altLang="fa-IR" sz="1800">
                <a:latin typeface="Arial" panose="020B0604020202020204" pitchFamily="34" charset="0"/>
              </a:rPr>
              <a:t>در ویرایش جدید نظریه برابری که به وسیله آدامز ارائه شده است چنین اظهار میشودکه افراد ” دریافتی خود“ را با </a:t>
            </a:r>
            <a:endParaRPr lang="en-US" altLang="fa-IR" sz="1800">
              <a:latin typeface="Arial" panose="020B0604020202020204" pitchFamily="34" charset="0"/>
            </a:endParaRPr>
          </a:p>
          <a:p>
            <a:pPr algn="just" rtl="1" eaLnBrk="1" hangingPunct="1">
              <a:spcBef>
                <a:spcPct val="0"/>
              </a:spcBef>
              <a:buClrTx/>
              <a:buSzTx/>
              <a:buFontTx/>
              <a:buNone/>
            </a:pPr>
            <a:endParaRPr lang="en-US" altLang="fa-IR" sz="1800">
              <a:latin typeface="Arial" panose="020B0604020202020204" pitchFamily="34" charset="0"/>
            </a:endParaRPr>
          </a:p>
          <a:p>
            <a:pPr algn="just" rtl="1" eaLnBrk="1" hangingPunct="1">
              <a:spcBef>
                <a:spcPct val="0"/>
              </a:spcBef>
              <a:buClrTx/>
              <a:buSzTx/>
              <a:buFontTx/>
              <a:buNone/>
            </a:pPr>
            <a:r>
              <a:rPr lang="fa-IR" altLang="fa-IR" sz="1800">
                <a:latin typeface="Arial" panose="020B0604020202020204" pitchFamily="34" charset="0"/>
              </a:rPr>
              <a:t>”دریافتی دیگران از سازمان“ مقایسه میکنند.</a:t>
            </a:r>
          </a:p>
          <a:p>
            <a:pPr algn="just" rtl="1" eaLnBrk="1" hangingPunct="1">
              <a:spcBef>
                <a:spcPct val="0"/>
              </a:spcBef>
              <a:buClrTx/>
              <a:buSzTx/>
              <a:buFontTx/>
              <a:buNone/>
            </a:pPr>
            <a:endParaRPr lang="en-US" altLang="fa-IR" sz="1800">
              <a:latin typeface="Arial" panose="020B0604020202020204" pitchFamily="34" charset="0"/>
            </a:endParaRPr>
          </a:p>
          <a:p>
            <a:pPr algn="just" rtl="1" eaLnBrk="1" hangingPunct="1">
              <a:spcBef>
                <a:spcPct val="0"/>
              </a:spcBef>
              <a:buClrTx/>
              <a:buSzTx/>
              <a:buFontTx/>
              <a:buNone/>
            </a:pPr>
            <a:r>
              <a:rPr lang="fa-IR" altLang="fa-IR" sz="1800">
                <a:latin typeface="Arial" panose="020B0604020202020204" pitchFamily="34" charset="0"/>
              </a:rPr>
              <a:t>نظریه برابری از این حیث که رهنمود مشخص و معینی  برای برقراری عدالت ارائه نمیکند مورد انتقاد قرار گرفته است.</a:t>
            </a:r>
          </a:p>
          <a:p>
            <a:pPr algn="just" rtl="1" eaLnBrk="1" hangingPunct="1">
              <a:spcBef>
                <a:spcPct val="0"/>
              </a:spcBef>
              <a:buClrTx/>
              <a:buSzTx/>
              <a:buFontTx/>
              <a:buNone/>
            </a:pPr>
            <a:r>
              <a:rPr lang="fa-IR" altLang="fa-IR" sz="1800">
                <a:latin typeface="Arial" panose="020B0604020202020204" pitchFamily="34" charset="0"/>
              </a:rPr>
              <a:t>ارزش عمده نظریه برابری برای مدیران در آن است که این نظریه اهمیت ”فراگردهای مقایسه اجتماعی“ را برجسته میسازد و تاکید میکند که افراد همواره خود را در متن جامعه در مقایسه با دیگران ارزیابی میکنند.از این رومدیرانی که برای برخورد با مسئله ”احساس بی عدالتی“ از راه حلهای موقت استفاده میکنند،با مشکلات جدی مواجه میشوند.</a:t>
            </a:r>
            <a:endParaRPr lang="fa-IR" altLang="fa-IR" sz="1800">
              <a:latin typeface="Arial" panose="020B0604020202020204" pitchFamily="34" charset="0"/>
              <a:cs typeface="B Titr" panose="00000700000000000000" pitchFamily="2" charset="-78"/>
            </a:endParaRPr>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1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DBE39DD7-B284-4EC1-B13E-FCD68851D218}" type="slidenum">
              <a:rPr lang="ar-SA" altLang="fa-IR" sz="1200">
                <a:solidFill>
                  <a:srgbClr val="2F2F2F"/>
                </a:solidFill>
              </a:rPr>
              <a:pPr>
                <a:spcBef>
                  <a:spcPct val="0"/>
                </a:spcBef>
                <a:buClrTx/>
                <a:buSzTx/>
                <a:buFontTx/>
                <a:buNone/>
              </a:pPr>
              <a:t>9</a:t>
            </a:fld>
            <a:endParaRPr lang="en-US" altLang="fa-IR" sz="1200">
              <a:solidFill>
                <a:srgbClr val="2F2F2F"/>
              </a:solidFill>
            </a:endParaRPr>
          </a:p>
        </p:txBody>
      </p:sp>
      <p:sp>
        <p:nvSpPr>
          <p:cNvPr id="20483" name="Rectangle 4"/>
          <p:cNvSpPr>
            <a:spLocks noChangeArrowheads="1"/>
          </p:cNvSpPr>
          <p:nvPr/>
        </p:nvSpPr>
        <p:spPr bwMode="auto">
          <a:xfrm>
            <a:off x="6242050" y="2795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0484" name="Rectangle 6"/>
          <p:cNvSpPr>
            <a:spLocks noChangeArrowheads="1"/>
          </p:cNvSpPr>
          <p:nvPr/>
        </p:nvSpPr>
        <p:spPr bwMode="auto">
          <a:xfrm>
            <a:off x="5730875" y="28590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0485"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0486" name="Rectangle 9"/>
          <p:cNvSpPr>
            <a:spLocks noChangeArrowheads="1"/>
          </p:cNvSpPr>
          <p:nvPr/>
        </p:nvSpPr>
        <p:spPr bwMode="auto">
          <a:xfrm>
            <a:off x="0" y="190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0487"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0488" name="Rectangle 12"/>
          <p:cNvSpPr>
            <a:spLocks noChangeArrowheads="1"/>
          </p:cNvSpPr>
          <p:nvPr/>
        </p:nvSpPr>
        <p:spPr bwMode="auto">
          <a:xfrm>
            <a:off x="0" y="190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0489" name="Rectangle 14"/>
          <p:cNvSpPr>
            <a:spLocks noChangeArrowheads="1"/>
          </p:cNvSpPr>
          <p:nvPr/>
        </p:nvSpPr>
        <p:spPr bwMode="auto">
          <a:xfrm>
            <a:off x="0" y="33337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0490" name="Rectangle 15"/>
          <p:cNvSpPr>
            <a:spLocks noChangeArrowheads="1"/>
          </p:cNvSpPr>
          <p:nvPr/>
        </p:nvSpPr>
        <p:spPr bwMode="auto">
          <a:xfrm>
            <a:off x="0" y="35242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endParaRPr lang="fa-IR" altLang="fa-IR" sz="1800">
              <a:latin typeface="Arial" panose="020B0604020202020204" pitchFamily="34" charset="0"/>
            </a:endParaRPr>
          </a:p>
        </p:txBody>
      </p:sp>
      <p:sp>
        <p:nvSpPr>
          <p:cNvPr id="20491" name="TextBox 14"/>
          <p:cNvSpPr txBox="1">
            <a:spLocks noChangeArrowheads="1"/>
          </p:cNvSpPr>
          <p:nvPr/>
        </p:nvSpPr>
        <p:spPr bwMode="auto">
          <a:xfrm>
            <a:off x="179388" y="765175"/>
            <a:ext cx="8785225"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1B587C"/>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1B587C"/>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4E8542"/>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rtl="1" eaLnBrk="1" hangingPunct="1">
              <a:spcBef>
                <a:spcPct val="0"/>
              </a:spcBef>
              <a:buClrTx/>
              <a:buSzTx/>
              <a:buFontTx/>
              <a:buNone/>
            </a:pPr>
            <a:r>
              <a:rPr lang="fa-IR" altLang="fa-IR" sz="2200">
                <a:latin typeface="Arial" panose="020B0604020202020204" pitchFamily="34" charset="0"/>
                <a:cs typeface="B Titr" panose="00000700000000000000" pitchFamily="2" charset="-78"/>
              </a:rPr>
              <a:t>نظریه </a:t>
            </a:r>
            <a:r>
              <a:rPr lang="en-US" altLang="fa-IR" sz="2200">
                <a:latin typeface="Arial" panose="020B0604020202020204" pitchFamily="34" charset="0"/>
                <a:cs typeface="B Titr" panose="00000700000000000000" pitchFamily="2" charset="-78"/>
              </a:rPr>
              <a:t>x </a:t>
            </a:r>
            <a:r>
              <a:rPr lang="fa-IR" altLang="fa-IR" sz="2200">
                <a:latin typeface="Arial" panose="020B0604020202020204" pitchFamily="34" charset="0"/>
                <a:cs typeface="B Titr" panose="00000700000000000000" pitchFamily="2" charset="-78"/>
              </a:rPr>
              <a:t> و نظریه </a:t>
            </a:r>
            <a:r>
              <a:rPr lang="en-US" altLang="fa-IR" sz="2200">
                <a:latin typeface="Arial" panose="020B0604020202020204" pitchFamily="34" charset="0"/>
                <a:cs typeface="B Titr" panose="00000700000000000000" pitchFamily="2" charset="-78"/>
              </a:rPr>
              <a:t> y</a:t>
            </a:r>
            <a:endParaRPr lang="fa-IR" altLang="fa-IR" sz="2200">
              <a:latin typeface="Arial" panose="020B0604020202020204" pitchFamily="34" charset="0"/>
              <a:cs typeface="B Titr" panose="00000700000000000000" pitchFamily="2" charset="-78"/>
            </a:endParaRPr>
          </a:p>
          <a:p>
            <a:pPr algn="r" rtl="1" eaLnBrk="1" hangingPunct="1">
              <a:spcBef>
                <a:spcPct val="0"/>
              </a:spcBef>
              <a:buClrTx/>
              <a:buSzTx/>
              <a:buFontTx/>
              <a:buNone/>
            </a:pPr>
            <a:endParaRPr lang="fa-IR" altLang="fa-IR" sz="2200">
              <a:latin typeface="Arial" panose="020B0604020202020204" pitchFamily="34" charset="0"/>
              <a:cs typeface="B Titr" panose="00000700000000000000" pitchFamily="2" charset="-78"/>
            </a:endParaRPr>
          </a:p>
          <a:p>
            <a:pPr algn="r" rtl="1" eaLnBrk="1" hangingPunct="1">
              <a:spcBef>
                <a:spcPct val="0"/>
              </a:spcBef>
              <a:buClrTx/>
              <a:buSzTx/>
              <a:buFontTx/>
              <a:buNone/>
            </a:pPr>
            <a:r>
              <a:rPr lang="fa-IR" altLang="fa-IR" sz="2200">
                <a:latin typeface="Arial" panose="020B0604020202020204" pitchFamily="34" charset="0"/>
              </a:rPr>
              <a:t>مک گریگور در نظریه ای دوساحتی در مورد انسان،برداشتها ،طرز تلقیها و نگرشهای مدیران را درموردانسان به دو گروه تقسیم کرده است و برای اجتناب از پیش داوری به دو گروه </a:t>
            </a:r>
            <a:r>
              <a:rPr lang="en-US" altLang="fa-IR" sz="2200">
                <a:latin typeface="Arial" panose="020B0604020202020204" pitchFamily="34" charset="0"/>
              </a:rPr>
              <a:t> x </a:t>
            </a:r>
            <a:r>
              <a:rPr lang="fa-IR" altLang="fa-IR" sz="2200">
                <a:latin typeface="Arial" panose="020B0604020202020204" pitchFamily="34" charset="0"/>
              </a:rPr>
              <a:t> و </a:t>
            </a:r>
            <a:r>
              <a:rPr lang="en-US" altLang="fa-IR" sz="2200">
                <a:latin typeface="Arial" panose="020B0604020202020204" pitchFamily="34" charset="0"/>
              </a:rPr>
              <a:t> y</a:t>
            </a:r>
            <a:r>
              <a:rPr lang="fa-IR" altLang="fa-IR" sz="2200">
                <a:latin typeface="Arial" panose="020B0604020202020204" pitchFamily="34" charset="0"/>
              </a:rPr>
              <a:t> مشخص کرده.</a:t>
            </a:r>
          </a:p>
          <a:p>
            <a:pPr algn="r" rtl="1" eaLnBrk="1" hangingPunct="1">
              <a:spcBef>
                <a:spcPct val="0"/>
              </a:spcBef>
              <a:buClrTx/>
              <a:buSzTx/>
              <a:buFontTx/>
              <a:buNone/>
            </a:pPr>
            <a:r>
              <a:rPr lang="fa-IR" altLang="fa-IR" sz="2200">
                <a:latin typeface="Arial" panose="020B0604020202020204" pitchFamily="34" charset="0"/>
              </a:rPr>
              <a:t>مفروضات نظریه </a:t>
            </a:r>
            <a:r>
              <a:rPr lang="en-US" altLang="fa-IR" sz="2200">
                <a:latin typeface="Arial" panose="020B0604020202020204" pitchFamily="34" charset="0"/>
              </a:rPr>
              <a:t>x </a:t>
            </a:r>
            <a:r>
              <a:rPr lang="fa-IR" altLang="fa-IR" sz="2200">
                <a:latin typeface="Arial" panose="020B0604020202020204" pitchFamily="34" charset="0"/>
              </a:rPr>
              <a:t> :</a:t>
            </a:r>
          </a:p>
          <a:p>
            <a:pPr algn="r" rtl="1" eaLnBrk="1" hangingPunct="1">
              <a:spcBef>
                <a:spcPct val="0"/>
              </a:spcBef>
              <a:buClrTx/>
              <a:buSzTx/>
              <a:buFontTx/>
              <a:buNone/>
            </a:pPr>
            <a:r>
              <a:rPr lang="fa-IR" altLang="fa-IR" sz="2200">
                <a:latin typeface="Arial" panose="020B0604020202020204" pitchFamily="34" charset="0"/>
              </a:rPr>
              <a:t>1- بیشتر انسانها ذاتا تنبل و از کار بیزارند.</a:t>
            </a:r>
          </a:p>
          <a:p>
            <a:pPr algn="r" rtl="1" eaLnBrk="1" hangingPunct="1">
              <a:spcBef>
                <a:spcPct val="0"/>
              </a:spcBef>
              <a:buClrTx/>
              <a:buSzTx/>
              <a:buFontTx/>
              <a:buNone/>
            </a:pPr>
            <a:r>
              <a:rPr lang="fa-IR" altLang="fa-IR" sz="2200">
                <a:latin typeface="Arial" panose="020B0604020202020204" pitchFamily="34" charset="0"/>
              </a:rPr>
              <a:t>2- بیشتر انسانها از قبول مسئولیت گریزان اند و ترجیح می دهند که تحت هدایت دیگری قرار گیرند.</a:t>
            </a:r>
          </a:p>
          <a:p>
            <a:pPr algn="r" rtl="1" eaLnBrk="1" hangingPunct="1">
              <a:spcBef>
                <a:spcPct val="0"/>
              </a:spcBef>
              <a:buClrTx/>
              <a:buSzTx/>
              <a:buFontTx/>
              <a:buNone/>
            </a:pPr>
            <a:r>
              <a:rPr lang="fa-IR" altLang="fa-IR" sz="2200">
                <a:latin typeface="Arial" panose="020B0604020202020204" pitchFamily="34" charset="0"/>
              </a:rPr>
              <a:t>3-برای انگیزش انسانها باید از مشوقهای مادی و اقتصادی و ایجاد امنیت استفاده کرد.</a:t>
            </a:r>
          </a:p>
          <a:p>
            <a:pPr algn="r" rtl="1" eaLnBrk="1" hangingPunct="1">
              <a:spcBef>
                <a:spcPct val="0"/>
              </a:spcBef>
              <a:buClrTx/>
              <a:buSzTx/>
              <a:buFontTx/>
              <a:buNone/>
            </a:pPr>
            <a:r>
              <a:rPr lang="fa-IR" altLang="fa-IR" sz="2200">
                <a:latin typeface="Arial" panose="020B0604020202020204" pitchFamily="34" charset="0"/>
              </a:rPr>
              <a:t>4- قابلیت خلاقیت و نوآوری برای حل مسائل فقط در تعدادی از افراد یافت میشود که به مشاغل مدیریت و رهبری میپردازند.</a:t>
            </a:r>
          </a:p>
          <a:p>
            <a:pPr algn="r" rtl="1" eaLnBrk="1" hangingPunct="1">
              <a:spcBef>
                <a:spcPct val="0"/>
              </a:spcBef>
              <a:buClrTx/>
              <a:buSzTx/>
              <a:buFontTx/>
              <a:buNone/>
            </a:pPr>
            <a:r>
              <a:rPr lang="fa-IR" altLang="fa-IR" sz="2200">
                <a:latin typeface="Arial" panose="020B0604020202020204" pitchFamily="34" charset="0"/>
              </a:rPr>
              <a:t>5- بیشتر مردم باید تحت کنترل و دقیق قرار گیرند.زیرا معمولا افراد از علاقه کافی برای کار برخوردار نیستنند.</a:t>
            </a:r>
            <a:endParaRPr lang="en-US" altLang="fa-IR" sz="2200">
              <a:latin typeface="Arial" panose="020B0604020202020204" pitchFamily="34" charset="0"/>
            </a:endParaRPr>
          </a:p>
        </p:txBody>
      </p:sp>
    </p:spTree>
  </p:cSld>
  <p:clrMapOvr>
    <a:masterClrMapping/>
  </p:clrMapOvr>
  <p:transition>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2034</TotalTime>
  <Words>2127</Words>
  <Application>Microsoft Office PowerPoint</Application>
  <PresentationFormat>On-screen Show (4:3)</PresentationFormat>
  <Paragraphs>214</Paragraphs>
  <Slides>19</Slides>
  <Notes>16</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19</vt:i4>
      </vt:variant>
    </vt:vector>
  </HeadingPairs>
  <TitlesOfParts>
    <vt:vector size="31" baseType="lpstr">
      <vt:lpstr>Arial</vt:lpstr>
      <vt:lpstr>Calibri</vt:lpstr>
      <vt:lpstr>Constantia</vt:lpstr>
      <vt:lpstr>Wingdings 2</vt:lpstr>
      <vt:lpstr>0 Titr Bold</vt:lpstr>
      <vt:lpstr>B Titr</vt:lpstr>
      <vt:lpstr>Traditional Arabic</vt:lpstr>
      <vt:lpstr>Majalla UI</vt:lpstr>
      <vt:lpstr>Verdana</vt:lpstr>
      <vt:lpstr>B Nazanin</vt:lpstr>
      <vt:lpstr>Times New Roman</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Conditions o use</vt:lpstr>
    </vt:vector>
  </TitlesOfParts>
  <Company>sepidnameh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hossein</dc:creator>
  <cp:lastModifiedBy>salam</cp:lastModifiedBy>
  <cp:revision>419</cp:revision>
  <dcterms:created xsi:type="dcterms:W3CDTF">2008-06-18T11:57:42Z</dcterms:created>
  <dcterms:modified xsi:type="dcterms:W3CDTF">2021-02-16T15:45:46Z</dcterms:modified>
</cp:coreProperties>
</file>