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59" r:id="rId1"/>
  </p:sldMasterIdLst>
  <p:notesMasterIdLst>
    <p:notesMasterId r:id="rId20"/>
  </p:notesMasterIdLst>
  <p:sldIdLst>
    <p:sldId id="322" r:id="rId2"/>
    <p:sldId id="323" r:id="rId3"/>
    <p:sldId id="325" r:id="rId4"/>
    <p:sldId id="326" r:id="rId5"/>
    <p:sldId id="327" r:id="rId6"/>
    <p:sldId id="328" r:id="rId7"/>
    <p:sldId id="329" r:id="rId8"/>
    <p:sldId id="341" r:id="rId9"/>
    <p:sldId id="331" r:id="rId10"/>
    <p:sldId id="332" r:id="rId11"/>
    <p:sldId id="333" r:id="rId12"/>
    <p:sldId id="334" r:id="rId13"/>
    <p:sldId id="335" r:id="rId14"/>
    <p:sldId id="336" r:id="rId15"/>
    <p:sldId id="337" r:id="rId16"/>
    <p:sldId id="338" r:id="rId17"/>
    <p:sldId id="339" r:id="rId18"/>
    <p:sldId id="342" r:id="rId19"/>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00"/>
    <a:srgbClr val="FFFF66"/>
    <a:srgbClr val="0066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897" autoAdjust="0"/>
    <p:restoredTop sz="94631" autoAdjust="0"/>
  </p:normalViewPr>
  <p:slideViewPr>
    <p:cSldViewPr>
      <p:cViewPr varScale="1">
        <p:scale>
          <a:sx n="69" d="100"/>
          <a:sy n="69" d="100"/>
        </p:scale>
        <p:origin x="13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248"/>
    </p:cViewPr>
  </p:sorterViewPr>
  <p:notesViewPr>
    <p:cSldViewPr>
      <p:cViewPr varScale="1">
        <p:scale>
          <a:sx n="40" d="100"/>
          <a:sy n="40" d="100"/>
        </p:scale>
        <p:origin x="-14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0" hangingPunct="0">
              <a:defRPr sz="1200">
                <a:latin typeface="Titr" pitchFamily="2" charset="0"/>
                <a:cs typeface="Zar" pitchFamily="2" charset="0"/>
              </a:defRPr>
            </a:lvl1pPr>
          </a:lstStyle>
          <a:p>
            <a:pPr>
              <a:defRPr/>
            </a:pPr>
            <a:endParaRPr lang="en-US" altLang="fa-IR"/>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0" hangingPunct="0">
              <a:defRPr sz="1200">
                <a:latin typeface="Titr" pitchFamily="2" charset="0"/>
                <a:cs typeface="Zar" pitchFamily="2" charset="0"/>
              </a:defRPr>
            </a:lvl1pPr>
          </a:lstStyle>
          <a:p>
            <a:pPr>
              <a:defRPr/>
            </a:pPr>
            <a:endParaRPr lang="en-US" altLang="fa-IR"/>
          </a:p>
        </p:txBody>
      </p:sp>
      <p:sp>
        <p:nvSpPr>
          <p:cNvPr id="20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noProof="0" smtClean="0"/>
              <a:t>Click to edit Master text styles</a:t>
            </a:r>
          </a:p>
          <a:p>
            <a:pPr lvl="1"/>
            <a:r>
              <a:rPr lang="en-US" altLang="fa-IR" noProof="0" smtClean="0"/>
              <a:t>Second level</a:t>
            </a:r>
          </a:p>
          <a:p>
            <a:pPr lvl="2"/>
            <a:r>
              <a:rPr lang="en-US" altLang="fa-IR" noProof="0" smtClean="0"/>
              <a:t>Third level</a:t>
            </a:r>
          </a:p>
          <a:p>
            <a:pPr lvl="3"/>
            <a:r>
              <a:rPr lang="en-US" altLang="fa-IR" noProof="0" smtClean="0"/>
              <a:t>Fourth level</a:t>
            </a:r>
          </a:p>
          <a:p>
            <a:pPr lvl="4"/>
            <a:r>
              <a:rPr lang="en-US" altLang="fa-IR"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0" hangingPunct="0">
              <a:defRPr sz="1200">
                <a:latin typeface="Titr" pitchFamily="2" charset="0"/>
                <a:cs typeface="Zar" pitchFamily="2" charset="0"/>
              </a:defRPr>
            </a:lvl1pPr>
          </a:lstStyle>
          <a:p>
            <a:pPr>
              <a:defRPr/>
            </a:pPr>
            <a:endParaRPr lang="en-US" altLang="fa-IR"/>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eaLnBrk="0" hangingPunct="0">
              <a:defRPr sz="1200">
                <a:latin typeface="Titr" pitchFamily="2" charset="0"/>
                <a:cs typeface="Zar" pitchFamily="2" charset="0"/>
              </a:defRPr>
            </a:lvl1pPr>
          </a:lstStyle>
          <a:p>
            <a:pPr>
              <a:defRPr/>
            </a:pPr>
            <a:fld id="{6BD09D6F-5921-4C14-911E-3E47E46C6CF4}" type="slidenum">
              <a:rPr lang="ar-SA" altLang="fa-IR"/>
              <a:pPr>
                <a:defRPr/>
              </a:pPr>
              <a:t>‹#›</a:t>
            </a:fld>
            <a:endParaRPr lang="en-US" altLang="fa-I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tr" pitchFamily="2" charset="0"/>
        <a:ea typeface="+mn-ea"/>
        <a:cs typeface="+mn-cs"/>
      </a:defRPr>
    </a:lvl1pPr>
    <a:lvl2pPr marL="457200" algn="r" rtl="1" eaLnBrk="0" fontAlgn="base" hangingPunct="0">
      <a:spcBef>
        <a:spcPct val="30000"/>
      </a:spcBef>
      <a:spcAft>
        <a:spcPct val="0"/>
      </a:spcAft>
      <a:defRPr sz="1200" kern="1200">
        <a:solidFill>
          <a:schemeClr val="tx1"/>
        </a:solidFill>
        <a:latin typeface="Titr" pitchFamily="2" charset="0"/>
        <a:ea typeface="+mn-ea"/>
        <a:cs typeface="+mn-cs"/>
      </a:defRPr>
    </a:lvl2pPr>
    <a:lvl3pPr marL="914400" algn="r" rtl="1" eaLnBrk="0" fontAlgn="base" hangingPunct="0">
      <a:spcBef>
        <a:spcPct val="30000"/>
      </a:spcBef>
      <a:spcAft>
        <a:spcPct val="0"/>
      </a:spcAft>
      <a:defRPr sz="1200" kern="1200">
        <a:solidFill>
          <a:schemeClr val="tx1"/>
        </a:solidFill>
        <a:latin typeface="Titr" pitchFamily="2" charset="0"/>
        <a:ea typeface="+mn-ea"/>
        <a:cs typeface="+mn-cs"/>
      </a:defRPr>
    </a:lvl3pPr>
    <a:lvl4pPr marL="1371600" algn="r" rtl="1" eaLnBrk="0" fontAlgn="base" hangingPunct="0">
      <a:spcBef>
        <a:spcPct val="30000"/>
      </a:spcBef>
      <a:spcAft>
        <a:spcPct val="0"/>
      </a:spcAft>
      <a:defRPr sz="1200" kern="1200">
        <a:solidFill>
          <a:schemeClr val="tx1"/>
        </a:solidFill>
        <a:latin typeface="Titr" pitchFamily="2" charset="0"/>
        <a:ea typeface="+mn-ea"/>
        <a:cs typeface="+mn-cs"/>
      </a:defRPr>
    </a:lvl4pPr>
    <a:lvl5pPr marL="1828800" algn="r" rtl="1" eaLnBrk="0" fontAlgn="base" hangingPunct="0">
      <a:spcBef>
        <a:spcPct val="30000"/>
      </a:spcBef>
      <a:spcAft>
        <a:spcPct val="0"/>
      </a:spcAft>
      <a:defRPr sz="1200" kern="1200">
        <a:solidFill>
          <a:schemeClr val="tx1"/>
        </a:solidFill>
        <a:latin typeface="Titr"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Titr" pitchFamily="2" charset="0"/>
                <a:cs typeface="Arial" panose="020B0604020202020204" pitchFamily="34" charset="0"/>
              </a:defRPr>
            </a:lvl1pPr>
            <a:lvl2pPr marL="742950" indent="-285750" algn="r" rtl="1">
              <a:spcBef>
                <a:spcPct val="30000"/>
              </a:spcBef>
              <a:defRPr sz="1200">
                <a:solidFill>
                  <a:schemeClr val="tx1"/>
                </a:solidFill>
                <a:latin typeface="Titr" pitchFamily="2" charset="0"/>
                <a:cs typeface="Arial" panose="020B0604020202020204" pitchFamily="34" charset="0"/>
              </a:defRPr>
            </a:lvl2pPr>
            <a:lvl3pPr marL="1143000" indent="-228600" algn="r" rtl="1">
              <a:spcBef>
                <a:spcPct val="30000"/>
              </a:spcBef>
              <a:defRPr sz="1200">
                <a:solidFill>
                  <a:schemeClr val="tx1"/>
                </a:solidFill>
                <a:latin typeface="Titr" pitchFamily="2" charset="0"/>
                <a:cs typeface="Arial" panose="020B0604020202020204" pitchFamily="34" charset="0"/>
              </a:defRPr>
            </a:lvl3pPr>
            <a:lvl4pPr marL="1600200" indent="-228600" algn="r" rtl="1">
              <a:spcBef>
                <a:spcPct val="30000"/>
              </a:spcBef>
              <a:defRPr sz="1200">
                <a:solidFill>
                  <a:schemeClr val="tx1"/>
                </a:solidFill>
                <a:latin typeface="Titr" pitchFamily="2" charset="0"/>
                <a:cs typeface="Arial" panose="020B0604020202020204" pitchFamily="34" charset="0"/>
              </a:defRPr>
            </a:lvl4pPr>
            <a:lvl5pPr marL="2057400" indent="-228600" algn="r" rtl="1">
              <a:spcBef>
                <a:spcPct val="30000"/>
              </a:spcBef>
              <a:defRPr sz="1200">
                <a:solidFill>
                  <a:schemeClr val="tx1"/>
                </a:solidFill>
                <a:latin typeface="Titr" pitchFamily="2"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9pPr>
          </a:lstStyle>
          <a:p>
            <a:pPr>
              <a:spcBef>
                <a:spcPct val="0"/>
              </a:spcBef>
            </a:pPr>
            <a:fld id="{2F11650A-2C28-44E8-B379-AD7FE7517D15}" type="slidenum">
              <a:rPr lang="ar-SA" altLang="fa-IR" smtClean="0">
                <a:cs typeface="Zar" pitchFamily="2" charset="0"/>
              </a:rPr>
              <a:pPr>
                <a:spcBef>
                  <a:spcPct val="0"/>
                </a:spcBef>
              </a:pPr>
              <a:t>1</a:t>
            </a:fld>
            <a:endParaRPr lang="en-US" altLang="fa-IR" smtClean="0">
              <a:cs typeface="Zar" pitchFamily="2" charset="0"/>
            </a:endParaRPr>
          </a:p>
        </p:txBody>
      </p:sp>
      <p:sp>
        <p:nvSpPr>
          <p:cNvPr id="4099" name="Rectangle 2"/>
          <p:cNvSpPr>
            <a:spLocks noChangeArrowheads="1" noTextEdit="1"/>
          </p:cNvSpPr>
          <p:nvPr>
            <p:ph type="sldImg"/>
          </p:nvPr>
        </p:nvSpPr>
        <p:spPr>
          <a:ln/>
        </p:spPr>
      </p:sp>
      <p:sp>
        <p:nvSpPr>
          <p:cNvPr id="4100" name="Rectangle 3"/>
          <p:cNvSpPr>
            <a:spLocks noGrp="1" noChangeArrowheads="1"/>
          </p:cNvSpPr>
          <p:nvPr>
            <p:ph type="body" idx="1"/>
          </p:nvPr>
        </p:nvSpPr>
        <p:spPr>
          <a:xfrm>
            <a:off x="685800" y="4343400"/>
            <a:ext cx="5486400" cy="4114800"/>
          </a:xfrm>
          <a:noFill/>
        </p:spPr>
        <p:txBody>
          <a:bodyPr/>
          <a:lstStyle/>
          <a:p>
            <a:endParaRPr lang="en-US" alt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Titr" pitchFamily="2" charset="0"/>
                <a:cs typeface="Arial" panose="020B0604020202020204" pitchFamily="34" charset="0"/>
              </a:defRPr>
            </a:lvl1pPr>
            <a:lvl2pPr marL="742950" indent="-285750" algn="r" rtl="1">
              <a:spcBef>
                <a:spcPct val="30000"/>
              </a:spcBef>
              <a:defRPr sz="1200">
                <a:solidFill>
                  <a:schemeClr val="tx1"/>
                </a:solidFill>
                <a:latin typeface="Titr" pitchFamily="2" charset="0"/>
                <a:cs typeface="Arial" panose="020B0604020202020204" pitchFamily="34" charset="0"/>
              </a:defRPr>
            </a:lvl2pPr>
            <a:lvl3pPr marL="1143000" indent="-228600" algn="r" rtl="1">
              <a:spcBef>
                <a:spcPct val="30000"/>
              </a:spcBef>
              <a:defRPr sz="1200">
                <a:solidFill>
                  <a:schemeClr val="tx1"/>
                </a:solidFill>
                <a:latin typeface="Titr" pitchFamily="2" charset="0"/>
                <a:cs typeface="Arial" panose="020B0604020202020204" pitchFamily="34" charset="0"/>
              </a:defRPr>
            </a:lvl3pPr>
            <a:lvl4pPr marL="1600200" indent="-228600" algn="r" rtl="1">
              <a:spcBef>
                <a:spcPct val="30000"/>
              </a:spcBef>
              <a:defRPr sz="1200">
                <a:solidFill>
                  <a:schemeClr val="tx1"/>
                </a:solidFill>
                <a:latin typeface="Titr" pitchFamily="2" charset="0"/>
                <a:cs typeface="Arial" panose="020B0604020202020204" pitchFamily="34" charset="0"/>
              </a:defRPr>
            </a:lvl4pPr>
            <a:lvl5pPr marL="2057400" indent="-228600" algn="r" rtl="1">
              <a:spcBef>
                <a:spcPct val="30000"/>
              </a:spcBef>
              <a:defRPr sz="1200">
                <a:solidFill>
                  <a:schemeClr val="tx1"/>
                </a:solidFill>
                <a:latin typeface="Titr" pitchFamily="2"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9pPr>
          </a:lstStyle>
          <a:p>
            <a:pPr>
              <a:spcBef>
                <a:spcPct val="0"/>
              </a:spcBef>
            </a:pPr>
            <a:fld id="{D41B1921-5336-4635-89B0-F77AF4CB758B}" type="slidenum">
              <a:rPr lang="ar-SA" altLang="fa-IR" smtClean="0">
                <a:cs typeface="Zar" pitchFamily="2" charset="0"/>
              </a:rPr>
              <a:pPr>
                <a:spcBef>
                  <a:spcPct val="0"/>
                </a:spcBef>
              </a:pPr>
              <a:t>4</a:t>
            </a:fld>
            <a:endParaRPr lang="en-US" altLang="fa-IR" smtClean="0">
              <a:cs typeface="Zar" pitchFamily="2" charset="0"/>
            </a:endParaRPr>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xfrm>
            <a:off x="685800" y="4343400"/>
            <a:ext cx="5486400" cy="4114800"/>
          </a:xfrm>
          <a:noFill/>
        </p:spPr>
        <p:txBody>
          <a:bodyPr/>
          <a:lstStyle/>
          <a:p>
            <a:endParaRPr lang="en-US" alt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Titr" pitchFamily="2" charset="0"/>
                <a:cs typeface="Arial" panose="020B0604020202020204" pitchFamily="34" charset="0"/>
              </a:defRPr>
            </a:lvl1pPr>
            <a:lvl2pPr marL="742950" indent="-285750" algn="r" rtl="1">
              <a:spcBef>
                <a:spcPct val="30000"/>
              </a:spcBef>
              <a:defRPr sz="1200">
                <a:solidFill>
                  <a:schemeClr val="tx1"/>
                </a:solidFill>
                <a:latin typeface="Titr" pitchFamily="2" charset="0"/>
                <a:cs typeface="Arial" panose="020B0604020202020204" pitchFamily="34" charset="0"/>
              </a:defRPr>
            </a:lvl2pPr>
            <a:lvl3pPr marL="1143000" indent="-228600" algn="r" rtl="1">
              <a:spcBef>
                <a:spcPct val="30000"/>
              </a:spcBef>
              <a:defRPr sz="1200">
                <a:solidFill>
                  <a:schemeClr val="tx1"/>
                </a:solidFill>
                <a:latin typeface="Titr" pitchFamily="2" charset="0"/>
                <a:cs typeface="Arial" panose="020B0604020202020204" pitchFamily="34" charset="0"/>
              </a:defRPr>
            </a:lvl3pPr>
            <a:lvl4pPr marL="1600200" indent="-228600" algn="r" rtl="1">
              <a:spcBef>
                <a:spcPct val="30000"/>
              </a:spcBef>
              <a:defRPr sz="1200">
                <a:solidFill>
                  <a:schemeClr val="tx1"/>
                </a:solidFill>
                <a:latin typeface="Titr" pitchFamily="2" charset="0"/>
                <a:cs typeface="Arial" panose="020B0604020202020204" pitchFamily="34" charset="0"/>
              </a:defRPr>
            </a:lvl4pPr>
            <a:lvl5pPr marL="2057400" indent="-228600" algn="r" rtl="1">
              <a:spcBef>
                <a:spcPct val="30000"/>
              </a:spcBef>
              <a:defRPr sz="1200">
                <a:solidFill>
                  <a:schemeClr val="tx1"/>
                </a:solidFill>
                <a:latin typeface="Titr" pitchFamily="2"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Titr" pitchFamily="2" charset="0"/>
                <a:cs typeface="Arial" panose="020B0604020202020204" pitchFamily="34" charset="0"/>
              </a:defRPr>
            </a:lvl9pPr>
          </a:lstStyle>
          <a:p>
            <a:pPr eaLnBrk="1" hangingPunct="1">
              <a:spcBef>
                <a:spcPct val="0"/>
              </a:spcBef>
            </a:pPr>
            <a:fld id="{01122EB3-0FF0-4D6B-99C7-FC2408EDE4C6}" type="slidenum">
              <a:rPr lang="en-US" altLang="en-US" smtClean="0">
                <a:solidFill>
                  <a:srgbClr val="000000"/>
                </a:solidFill>
                <a:latin typeface="Verdana" panose="020B0604030504040204" pitchFamily="34" charset="0"/>
              </a:rPr>
              <a:pPr eaLnBrk="1" hangingPunct="1">
                <a:spcBef>
                  <a:spcPct val="0"/>
                </a:spcBef>
              </a:pPr>
              <a:t>18</a:t>
            </a:fld>
            <a:endParaRPr lang="en-US" altLang="en-US" smtClean="0">
              <a:solidFill>
                <a:srgbClr val="000000"/>
              </a:solidFill>
              <a:latin typeface="Verdana" panose="020B060403050404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32E04BBA-4DAE-4EA3-B02E-C18A6799014E}" type="slidenum">
              <a:rPr lang="ar-SA" altLang="fa-IR"/>
              <a:pPr>
                <a:defRPr/>
              </a:pPr>
              <a:t>‹#›</a:t>
            </a:fld>
            <a:endParaRPr lang="en-US" altLang="fa-IR"/>
          </a:p>
        </p:txBody>
      </p:sp>
    </p:spTree>
    <p:extLst>
      <p:ext uri="{BB962C8B-B14F-4D97-AF65-F5344CB8AC3E}">
        <p14:creationId xmlns:p14="http://schemas.microsoft.com/office/powerpoint/2010/main" val="1568161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BFA8677A-A1A3-46A6-B131-9D6290B0948D}" type="slidenum">
              <a:rPr lang="ar-SA" altLang="fa-IR"/>
              <a:pPr>
                <a:defRPr/>
              </a:pPr>
              <a:t>‹#›</a:t>
            </a:fld>
            <a:endParaRPr lang="en-US" altLang="fa-IR"/>
          </a:p>
        </p:txBody>
      </p:sp>
    </p:spTree>
    <p:extLst>
      <p:ext uri="{BB962C8B-B14F-4D97-AF65-F5344CB8AC3E}">
        <p14:creationId xmlns:p14="http://schemas.microsoft.com/office/powerpoint/2010/main" val="460540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B89A5FED-36B8-4ADD-A9FD-9D60BC70727A}" type="slidenum">
              <a:rPr lang="ar-SA" altLang="fa-IR"/>
              <a:pPr>
                <a:defRPr/>
              </a:pPr>
              <a:t>‹#›</a:t>
            </a:fld>
            <a:endParaRPr lang="en-US" altLang="fa-IR"/>
          </a:p>
        </p:txBody>
      </p:sp>
    </p:spTree>
    <p:extLst>
      <p:ext uri="{BB962C8B-B14F-4D97-AF65-F5344CB8AC3E}">
        <p14:creationId xmlns:p14="http://schemas.microsoft.com/office/powerpoint/2010/main" val="146924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4"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5" name="Rectangle 6"/>
          <p:cNvSpPr>
            <a:spLocks noGrp="1" noChangeArrowheads="1"/>
          </p:cNvSpPr>
          <p:nvPr>
            <p:ph type="sldNum" sz="quarter" idx="12"/>
          </p:nvPr>
        </p:nvSpPr>
        <p:spPr>
          <a:ln/>
        </p:spPr>
        <p:txBody>
          <a:bodyPr/>
          <a:lstStyle>
            <a:lvl1pPr>
              <a:defRPr/>
            </a:lvl1pPr>
          </a:lstStyle>
          <a:p>
            <a:pPr>
              <a:defRPr/>
            </a:pPr>
            <a:fld id="{64CF8A64-991D-4E6E-B8E5-4267208751C7}" type="slidenum">
              <a:rPr lang="ar-SA" altLang="fa-IR"/>
              <a:pPr>
                <a:defRPr/>
              </a:pPr>
              <a:t>‹#›</a:t>
            </a:fld>
            <a:endParaRPr lang="en-US" altLang="fa-IR"/>
          </a:p>
        </p:txBody>
      </p:sp>
    </p:spTree>
    <p:extLst>
      <p:ext uri="{BB962C8B-B14F-4D97-AF65-F5344CB8AC3E}">
        <p14:creationId xmlns:p14="http://schemas.microsoft.com/office/powerpoint/2010/main" val="811450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D188C564-E84C-4A23-BC25-B7F08996BB8E}" type="slidenum">
              <a:rPr lang="ar-SA" altLang="fa-IR"/>
              <a:pPr>
                <a:defRPr/>
              </a:pPr>
              <a:t>‹#›</a:t>
            </a:fld>
            <a:endParaRPr lang="en-US" altLang="fa-IR"/>
          </a:p>
        </p:txBody>
      </p:sp>
    </p:spTree>
    <p:extLst>
      <p:ext uri="{BB962C8B-B14F-4D97-AF65-F5344CB8AC3E}">
        <p14:creationId xmlns:p14="http://schemas.microsoft.com/office/powerpoint/2010/main" val="243563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716799B2-66BD-448E-95E4-F567278BD092}" type="slidenum">
              <a:rPr lang="ar-SA" altLang="fa-IR"/>
              <a:pPr>
                <a:defRPr/>
              </a:pPr>
              <a:t>‹#›</a:t>
            </a:fld>
            <a:endParaRPr lang="en-US" altLang="fa-IR"/>
          </a:p>
        </p:txBody>
      </p:sp>
    </p:spTree>
    <p:extLst>
      <p:ext uri="{BB962C8B-B14F-4D97-AF65-F5344CB8AC3E}">
        <p14:creationId xmlns:p14="http://schemas.microsoft.com/office/powerpoint/2010/main" val="12658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FE117323-5B4B-43FD-A4C3-60E1224E16E6}" type="slidenum">
              <a:rPr lang="ar-SA" altLang="fa-IR"/>
              <a:pPr>
                <a:defRPr/>
              </a:pPr>
              <a:t>‹#›</a:t>
            </a:fld>
            <a:endParaRPr lang="en-US" altLang="fa-IR"/>
          </a:p>
        </p:txBody>
      </p:sp>
    </p:spTree>
    <p:extLst>
      <p:ext uri="{BB962C8B-B14F-4D97-AF65-F5344CB8AC3E}">
        <p14:creationId xmlns:p14="http://schemas.microsoft.com/office/powerpoint/2010/main" val="242543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8"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9" name="Rectangle 6"/>
          <p:cNvSpPr>
            <a:spLocks noGrp="1" noChangeArrowheads="1"/>
          </p:cNvSpPr>
          <p:nvPr>
            <p:ph type="sldNum" sz="quarter" idx="12"/>
          </p:nvPr>
        </p:nvSpPr>
        <p:spPr>
          <a:ln/>
        </p:spPr>
        <p:txBody>
          <a:bodyPr/>
          <a:lstStyle>
            <a:lvl1pPr>
              <a:defRPr/>
            </a:lvl1pPr>
          </a:lstStyle>
          <a:p>
            <a:pPr>
              <a:defRPr/>
            </a:pPr>
            <a:fld id="{5F69DF57-66EC-4045-94D7-490193F4B661}" type="slidenum">
              <a:rPr lang="ar-SA" altLang="fa-IR"/>
              <a:pPr>
                <a:defRPr/>
              </a:pPr>
              <a:t>‹#›</a:t>
            </a:fld>
            <a:endParaRPr lang="en-US" altLang="fa-IR"/>
          </a:p>
        </p:txBody>
      </p:sp>
    </p:spTree>
    <p:extLst>
      <p:ext uri="{BB962C8B-B14F-4D97-AF65-F5344CB8AC3E}">
        <p14:creationId xmlns:p14="http://schemas.microsoft.com/office/powerpoint/2010/main" val="29374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4"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5" name="Rectangle 6"/>
          <p:cNvSpPr>
            <a:spLocks noGrp="1" noChangeArrowheads="1"/>
          </p:cNvSpPr>
          <p:nvPr>
            <p:ph type="sldNum" sz="quarter" idx="12"/>
          </p:nvPr>
        </p:nvSpPr>
        <p:spPr>
          <a:ln/>
        </p:spPr>
        <p:txBody>
          <a:bodyPr/>
          <a:lstStyle>
            <a:lvl1pPr>
              <a:defRPr/>
            </a:lvl1pPr>
          </a:lstStyle>
          <a:p>
            <a:pPr>
              <a:defRPr/>
            </a:pPr>
            <a:fld id="{AD97A933-0A25-4DA0-A95C-C9C3C75B8759}" type="slidenum">
              <a:rPr lang="ar-SA" altLang="fa-IR"/>
              <a:pPr>
                <a:defRPr/>
              </a:pPr>
              <a:t>‹#›</a:t>
            </a:fld>
            <a:endParaRPr lang="en-US" altLang="fa-IR"/>
          </a:p>
        </p:txBody>
      </p:sp>
    </p:spTree>
    <p:extLst>
      <p:ext uri="{BB962C8B-B14F-4D97-AF65-F5344CB8AC3E}">
        <p14:creationId xmlns:p14="http://schemas.microsoft.com/office/powerpoint/2010/main" val="405528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3"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4" name="Rectangle 6"/>
          <p:cNvSpPr>
            <a:spLocks noGrp="1" noChangeArrowheads="1"/>
          </p:cNvSpPr>
          <p:nvPr>
            <p:ph type="sldNum" sz="quarter" idx="12"/>
          </p:nvPr>
        </p:nvSpPr>
        <p:spPr>
          <a:ln/>
        </p:spPr>
        <p:txBody>
          <a:bodyPr/>
          <a:lstStyle>
            <a:lvl1pPr>
              <a:defRPr/>
            </a:lvl1pPr>
          </a:lstStyle>
          <a:p>
            <a:pPr>
              <a:defRPr/>
            </a:pPr>
            <a:fld id="{450F74F6-4DF9-4670-84AB-6469740C50BF}" type="slidenum">
              <a:rPr lang="ar-SA" altLang="fa-IR"/>
              <a:pPr>
                <a:defRPr/>
              </a:pPr>
              <a:t>‹#›</a:t>
            </a:fld>
            <a:endParaRPr lang="en-US" altLang="fa-IR"/>
          </a:p>
        </p:txBody>
      </p:sp>
    </p:spTree>
    <p:extLst>
      <p:ext uri="{BB962C8B-B14F-4D97-AF65-F5344CB8AC3E}">
        <p14:creationId xmlns:p14="http://schemas.microsoft.com/office/powerpoint/2010/main" val="409492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AC09DBF9-BC5F-41F0-83FD-F295E9273505}" type="slidenum">
              <a:rPr lang="ar-SA" altLang="fa-IR"/>
              <a:pPr>
                <a:defRPr/>
              </a:pPr>
              <a:t>‹#›</a:t>
            </a:fld>
            <a:endParaRPr lang="en-US" altLang="fa-IR"/>
          </a:p>
        </p:txBody>
      </p:sp>
    </p:spTree>
    <p:extLst>
      <p:ext uri="{BB962C8B-B14F-4D97-AF65-F5344CB8AC3E}">
        <p14:creationId xmlns:p14="http://schemas.microsoft.com/office/powerpoint/2010/main" val="239556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r>
              <a:rPr lang="ar-SA" altLang="fa-IR"/>
              <a:t>دكتر لادن فتي- مهرداد کاظم زاده عطوفی</a:t>
            </a: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BAE91958-C5A4-415D-BABF-4D3592EAD97E}" type="slidenum">
              <a:rPr lang="ar-SA" altLang="fa-IR"/>
              <a:pPr>
                <a:defRPr/>
              </a:pPr>
              <a:t>‹#›</a:t>
            </a:fld>
            <a:endParaRPr lang="en-US" altLang="fa-IR"/>
          </a:p>
        </p:txBody>
      </p:sp>
    </p:spTree>
    <p:extLst>
      <p:ext uri="{BB962C8B-B14F-4D97-AF65-F5344CB8AC3E}">
        <p14:creationId xmlns:p14="http://schemas.microsoft.com/office/powerpoint/2010/main" val="2607583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66"/>
            </a:gs>
            <a:gs pos="100000">
              <a:srgbClr val="002F2F"/>
            </a:gs>
          </a:gsLst>
          <a:lin ang="5400000" scaled="1"/>
        </a:gra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798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79876"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400"/>
            </a:lvl1pPr>
          </a:lstStyle>
          <a:p>
            <a:pPr>
              <a:defRPr/>
            </a:pPr>
            <a:endParaRPr lang="en-US" altLang="fa-IR"/>
          </a:p>
        </p:txBody>
      </p:sp>
      <p:sp>
        <p:nvSpPr>
          <p:cNvPr id="79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eaLnBrk="1" hangingPunct="1">
              <a:defRPr sz="1400" smtClean="0"/>
            </a:lvl1pPr>
          </a:lstStyle>
          <a:p>
            <a:pPr>
              <a:defRPr/>
            </a:pPr>
            <a:r>
              <a:rPr lang="ar-SA" altLang="fa-IR"/>
              <a:t>دكتر لادن فتي- مهرداد کاظم زاده عطوفی</a:t>
            </a:r>
            <a:endParaRPr lang="en-US" altLang="fa-IR"/>
          </a:p>
        </p:txBody>
      </p:sp>
      <p:sp>
        <p:nvSpPr>
          <p:cNvPr id="79878"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400"/>
            </a:lvl1pPr>
          </a:lstStyle>
          <a:p>
            <a:pPr>
              <a:defRPr/>
            </a:pPr>
            <a:fld id="{BD811987-341D-4B9A-858D-B83624EB8CC7}" type="slidenum">
              <a:rPr lang="ar-SA" altLang="fa-IR"/>
              <a:pPr>
                <a:defRPr/>
              </a:pPr>
              <a:t>‹#›</a:t>
            </a:fld>
            <a:endParaRPr lang="en-US" altLang="fa-IR"/>
          </a:p>
        </p:txBody>
      </p:sp>
      <p:sp>
        <p:nvSpPr>
          <p:cNvPr id="7" name="Rectangle 6">
            <a:extLst>
              <a:ext uri="{FF2B5EF4-FFF2-40B4-BE49-F238E27FC236}">
                <a16:creationId xmlns:a16="http://schemas.microsoft.com/office/drawing/2014/main" id="{9A3499F2-289E-47D2-9E5A-8E5BB032A353}"/>
              </a:ext>
            </a:extLst>
          </p:cNvPr>
          <p:cNvSpPr/>
          <p:nvPr userDrawn="1"/>
        </p:nvSpPr>
        <p:spPr>
          <a:xfrm rot="5400000">
            <a:off x="8483860" y="5379922"/>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dissolve">
                                      <p:cBhvr>
                                        <p:cTn id="7" dur="500"/>
                                        <p:tgtEl>
                                          <p:spTgt spid="79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9875">
                                            <p:txEl>
                                              <p:pRg st="0" end="0"/>
                                            </p:txEl>
                                          </p:spTgt>
                                        </p:tgtEl>
                                        <p:attrNameLst>
                                          <p:attrName>style.visibility</p:attrName>
                                        </p:attrNameLst>
                                      </p:cBhvr>
                                      <p:to>
                                        <p:strVal val="visible"/>
                                      </p:to>
                                    </p:set>
                                    <p:animEffect transition="in" filter="dissolve">
                                      <p:cBhvr>
                                        <p:cTn id="12" dur="500"/>
                                        <p:tgtEl>
                                          <p:spTgt spid="79875">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9875">
                                            <p:txEl>
                                              <p:pRg st="1" end="1"/>
                                            </p:txEl>
                                          </p:spTgt>
                                        </p:tgtEl>
                                        <p:attrNameLst>
                                          <p:attrName>style.visibility</p:attrName>
                                        </p:attrNameLst>
                                      </p:cBhvr>
                                      <p:to>
                                        <p:strVal val="visible"/>
                                      </p:to>
                                    </p:set>
                                    <p:animEffect transition="in" filter="dissolve">
                                      <p:cBhvr>
                                        <p:cTn id="15" dur="500"/>
                                        <p:tgtEl>
                                          <p:spTgt spid="79875">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9875">
                                            <p:txEl>
                                              <p:pRg st="2" end="2"/>
                                            </p:txEl>
                                          </p:spTgt>
                                        </p:tgtEl>
                                        <p:attrNameLst>
                                          <p:attrName>style.visibility</p:attrName>
                                        </p:attrNameLst>
                                      </p:cBhvr>
                                      <p:to>
                                        <p:strVal val="visible"/>
                                      </p:to>
                                    </p:set>
                                    <p:animEffect transition="in" filter="dissolve">
                                      <p:cBhvr>
                                        <p:cTn id="18" dur="500"/>
                                        <p:tgtEl>
                                          <p:spTgt spid="79875">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79875">
                                            <p:txEl>
                                              <p:pRg st="3" end="3"/>
                                            </p:txEl>
                                          </p:spTgt>
                                        </p:tgtEl>
                                        <p:attrNameLst>
                                          <p:attrName>style.visibility</p:attrName>
                                        </p:attrNameLst>
                                      </p:cBhvr>
                                      <p:to>
                                        <p:strVal val="visible"/>
                                      </p:to>
                                    </p:set>
                                    <p:animEffect transition="in" filter="dissolve">
                                      <p:cBhvr>
                                        <p:cTn id="21" dur="500"/>
                                        <p:tgtEl>
                                          <p:spTgt spid="79875">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9875">
                                            <p:txEl>
                                              <p:pRg st="4" end="4"/>
                                            </p:txEl>
                                          </p:spTgt>
                                        </p:tgtEl>
                                        <p:attrNameLst>
                                          <p:attrName>style.visibility</p:attrName>
                                        </p:attrNameLst>
                                      </p:cBhvr>
                                      <p:to>
                                        <p:strVal val="visible"/>
                                      </p:to>
                                    </p:set>
                                    <p:animEffect transition="in" filter="dissolve">
                                      <p:cBhvr>
                                        <p:cTn id="24" dur="500"/>
                                        <p:tgtEl>
                                          <p:spTgt spid="79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tmplLst>
          <p:tmpl lvl="1">
            <p:tnLst>
              <p:par>
                <p:cTn presetID="9" presetClass="entr" presetSubtype="0" fill="hold" nodeType="click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dissolve">
                      <p:cBhvr>
                        <p:cTn dur="500"/>
                        <p:tgtEl>
                          <p:spTgt spid="79875"/>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dissolve">
                      <p:cBhvr>
                        <p:cTn dur="500"/>
                        <p:tgtEl>
                          <p:spTgt spid="79875"/>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dissolve">
                      <p:cBhvr>
                        <p:cTn dur="500"/>
                        <p:tgtEl>
                          <p:spTgt spid="79875"/>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dissolve">
                      <p:cBhvr>
                        <p:cTn dur="500"/>
                        <p:tgtEl>
                          <p:spTgt spid="79875"/>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dissolve">
                      <p:cBhvr>
                        <p:cTn dur="500"/>
                        <p:tgtEl>
                          <p:spTgt spid="79875"/>
                        </p:tgtEl>
                      </p:cBhvr>
                    </p:animEffect>
                  </p:childTnLst>
                </p:cTn>
              </p:par>
            </p:tnLst>
          </p:tmpl>
        </p:tmplLst>
      </p:bldP>
    </p:bldLst>
  </p:timing>
  <p:hf hdr="0" dt="0"/>
  <p:txStyles>
    <p:titleStyle>
      <a:lvl1pPr algn="ctr" rtl="1" eaLnBrk="0" fontAlgn="base" hangingPunct="0">
        <a:spcBef>
          <a:spcPct val="0"/>
        </a:spcBef>
        <a:spcAft>
          <a:spcPct val="0"/>
        </a:spcAft>
        <a:defRPr sz="4400" kern="12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6677DB7-D744-4A22-9620-924324B2CA33}" type="slidenum">
              <a:rPr lang="ar-SA" altLang="fa-IR" sz="1400" smtClean="0"/>
              <a:pPr algn="l">
                <a:spcBef>
                  <a:spcPct val="0"/>
                </a:spcBef>
                <a:buFontTx/>
                <a:buNone/>
              </a:pPr>
              <a:t>1</a:t>
            </a:fld>
            <a:endParaRPr lang="en-US" altLang="fa-IR" sz="1400" smtClean="0"/>
          </a:p>
        </p:txBody>
      </p:sp>
      <p:sp>
        <p:nvSpPr>
          <p:cNvPr id="3075" name="Rectangle 2"/>
          <p:cNvSpPr>
            <a:spLocks noGrp="1" noChangeArrowheads="1"/>
          </p:cNvSpPr>
          <p:nvPr>
            <p:ph type="body" idx="4294967295"/>
          </p:nvPr>
        </p:nvSpPr>
        <p:spPr>
          <a:xfrm>
            <a:off x="971550" y="2060575"/>
            <a:ext cx="7129463" cy="1512888"/>
          </a:xfrm>
        </p:spPr>
        <p:txBody>
          <a:bodyPr/>
          <a:lstStyle/>
          <a:p>
            <a:pPr algn="ctr" eaLnBrk="1" hangingPunct="1">
              <a:buFontTx/>
              <a:buNone/>
            </a:pPr>
            <a:r>
              <a:rPr lang="ar-SA" altLang="fa-IR" sz="6000" b="1" smtClean="0">
                <a:solidFill>
                  <a:srgbClr val="FFFF66"/>
                </a:solidFill>
                <a:latin typeface="SimSun" panose="02010600030101010101" pitchFamily="2" charset="-122"/>
                <a:cs typeface="B Titr" panose="00000700000000000000" pitchFamily="2" charset="-78"/>
              </a:rPr>
              <a:t>بسم الله الرحمن الرحيم</a:t>
            </a:r>
            <a:endParaRPr lang="en-US" altLang="fa-IR" sz="6000" b="1" smtClean="0">
              <a:solidFill>
                <a:srgbClr val="FFFF66"/>
              </a:solidFill>
              <a:latin typeface="SimSun" panose="02010600030101010101" pitchFamily="2" charset="-122"/>
              <a:cs typeface="B Titr" panose="00000700000000000000" pitchFamily="2" charset="-78"/>
            </a:endParaRPr>
          </a:p>
        </p:txBody>
      </p:sp>
      <p:pic>
        <p:nvPicPr>
          <p:cNvPr id="307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3860800"/>
            <a:ext cx="1871663"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ssolv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78E7895-AA81-4DD0-906F-9099C25938A0}" type="slidenum">
              <a:rPr lang="ar-SA" altLang="fa-IR" sz="1400" smtClean="0"/>
              <a:pPr algn="l">
                <a:spcBef>
                  <a:spcPct val="0"/>
                </a:spcBef>
                <a:buFontTx/>
                <a:buNone/>
              </a:pPr>
              <a:t>10</a:t>
            </a:fld>
            <a:endParaRPr lang="en-US" altLang="fa-IR" sz="1400" smtClean="0"/>
          </a:p>
        </p:txBody>
      </p:sp>
      <p:sp>
        <p:nvSpPr>
          <p:cNvPr id="14339" name="Rectangle 2"/>
          <p:cNvSpPr>
            <a:spLocks noGrp="1" noChangeArrowheads="1"/>
          </p:cNvSpPr>
          <p:nvPr>
            <p:ph type="title"/>
          </p:nvPr>
        </p:nvSpPr>
        <p:spPr>
          <a:xfrm>
            <a:off x="827088" y="414338"/>
            <a:ext cx="7499350" cy="1143000"/>
          </a:xfrm>
        </p:spPr>
        <p:txBody>
          <a:bodyPr/>
          <a:lstStyle/>
          <a:p>
            <a:pPr eaLnBrk="1" hangingPunct="1"/>
            <a:r>
              <a:rPr lang="ar-SA" altLang="fa-IR" sz="3600" b="1" smtClean="0">
                <a:solidFill>
                  <a:srgbClr val="FFFF66"/>
                </a:solidFill>
              </a:rPr>
              <a:t>به‌منظور اتخاذ يك مقابله‌ي مسئله‌مدار سازنده (به‌جاي مقابله هيجان‌مدار غير مؤثر) فرد بايد</a:t>
            </a:r>
            <a:endParaRPr lang="en-US" altLang="fa-IR" sz="3600" b="1" smtClean="0">
              <a:solidFill>
                <a:srgbClr val="FFFF66"/>
              </a:solidFill>
            </a:endParaRPr>
          </a:p>
        </p:txBody>
      </p:sp>
      <p:sp>
        <p:nvSpPr>
          <p:cNvPr id="14340" name="Rectangle 3"/>
          <p:cNvSpPr>
            <a:spLocks noGrp="1" noChangeArrowheads="1"/>
          </p:cNvSpPr>
          <p:nvPr>
            <p:ph type="body" idx="1"/>
          </p:nvPr>
        </p:nvSpPr>
        <p:spPr>
          <a:xfrm>
            <a:off x="1042988" y="1782763"/>
            <a:ext cx="7427912" cy="4525962"/>
          </a:xfrm>
        </p:spPr>
        <p:txBody>
          <a:bodyPr/>
          <a:lstStyle/>
          <a:p>
            <a:pPr marL="609600" indent="-609600" eaLnBrk="1" hangingPunct="1">
              <a:lnSpc>
                <a:spcPct val="90000"/>
              </a:lnSpc>
            </a:pPr>
            <a:r>
              <a:rPr lang="ar-SA" altLang="fa-IR" sz="2800" smtClean="0">
                <a:solidFill>
                  <a:schemeClr val="bg1"/>
                </a:solidFill>
              </a:rPr>
              <a:t>متوجه شود مسئله‌اي به‌وجود آمده ‌است و وجود مسئله‌ را انكار نكند.</a:t>
            </a:r>
            <a:endParaRPr lang="fa-IR" altLang="fa-IR" sz="2800" smtClean="0">
              <a:solidFill>
                <a:schemeClr val="bg1"/>
              </a:solidFill>
            </a:endParaRPr>
          </a:p>
          <a:p>
            <a:pPr marL="609600" indent="-609600" eaLnBrk="1" hangingPunct="1">
              <a:lnSpc>
                <a:spcPct val="90000"/>
              </a:lnSpc>
            </a:pPr>
            <a:r>
              <a:rPr lang="ar-SA" altLang="fa-IR" sz="2800" smtClean="0">
                <a:solidFill>
                  <a:schemeClr val="bg1"/>
                </a:solidFill>
              </a:rPr>
              <a:t>آنچه را كه اتفاق افتاده است به شكل يك مسئله ببيند و نه به عنوان يك مشكل غامض يا لاينحل.</a:t>
            </a:r>
            <a:endParaRPr lang="fa-IR" altLang="fa-IR" sz="2800" smtClean="0">
              <a:solidFill>
                <a:schemeClr val="bg1"/>
              </a:solidFill>
            </a:endParaRPr>
          </a:p>
          <a:p>
            <a:pPr marL="609600" indent="-609600" eaLnBrk="1" hangingPunct="1">
              <a:lnSpc>
                <a:spcPct val="90000"/>
              </a:lnSpc>
            </a:pPr>
            <a:r>
              <a:rPr lang="ar-SA" altLang="fa-IR" sz="2800" smtClean="0">
                <a:solidFill>
                  <a:schemeClr val="bg1"/>
                </a:solidFill>
              </a:rPr>
              <a:t>توجه داشته باشد كه حل مسئله براي سلامت رواني و رفاه اجتماعي او حايز اهميت است.</a:t>
            </a:r>
            <a:endParaRPr lang="fa-IR" altLang="fa-IR" sz="2800" smtClean="0">
              <a:solidFill>
                <a:schemeClr val="bg1"/>
              </a:solidFill>
            </a:endParaRPr>
          </a:p>
          <a:p>
            <a:pPr marL="609600" indent="-609600" eaLnBrk="1" hangingPunct="1">
              <a:lnSpc>
                <a:spcPct val="90000"/>
              </a:lnSpc>
            </a:pPr>
            <a:r>
              <a:rPr lang="ar-SA" altLang="fa-IR" sz="2800" smtClean="0">
                <a:solidFill>
                  <a:schemeClr val="bg1"/>
                </a:solidFill>
              </a:rPr>
              <a:t>به اين باور رسيده باشد كه خودش قادر به حل مسئله است و مسئله نيز قابل حل شدن است.</a:t>
            </a:r>
            <a:endParaRPr lang="fa-IR" altLang="zh-CN" sz="2800" smtClean="0">
              <a:solidFill>
                <a:schemeClr val="bg1"/>
              </a:solidFill>
            </a:endParaRPr>
          </a:p>
          <a:p>
            <a:pPr marL="609600" indent="-609600" eaLnBrk="1" hangingPunct="1">
              <a:lnSpc>
                <a:spcPct val="90000"/>
              </a:lnSpc>
            </a:pPr>
            <a:r>
              <a:rPr lang="ar-SA" altLang="zh-CN" sz="2800" smtClean="0">
                <a:solidFill>
                  <a:schemeClr val="bg1"/>
                </a:solidFill>
              </a:rPr>
              <a:t>بداند كه حل مسئله نياز به زمان و تلاش دارد و مايل باشد وقت يازمان كافي را به حل مسئله اختصاص بدهد</a:t>
            </a:r>
            <a:r>
              <a:rPr lang="fa-IR" altLang="zh-CN" sz="2800" smtClean="0">
                <a:solidFill>
                  <a:schemeClr val="bg1"/>
                </a:solidFill>
              </a:rPr>
              <a:t>.</a:t>
            </a:r>
            <a:endParaRPr lang="en-US" altLang="fa-IR" sz="2800"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B891C56-2519-4FF2-AFDE-8040C4F4B369}" type="slidenum">
              <a:rPr lang="ar-SA" altLang="fa-IR" sz="1400" smtClean="0"/>
              <a:pPr algn="l">
                <a:spcBef>
                  <a:spcPct val="0"/>
                </a:spcBef>
                <a:buFontTx/>
                <a:buNone/>
              </a:pPr>
              <a:t>11</a:t>
            </a:fld>
            <a:endParaRPr lang="en-US" altLang="fa-IR" sz="1400" smtClean="0"/>
          </a:p>
        </p:txBody>
      </p:sp>
      <p:sp>
        <p:nvSpPr>
          <p:cNvPr id="15363" name="Rectangle 2"/>
          <p:cNvSpPr>
            <a:spLocks noGrp="1" noChangeArrowheads="1"/>
          </p:cNvSpPr>
          <p:nvPr>
            <p:ph type="title"/>
          </p:nvPr>
        </p:nvSpPr>
        <p:spPr>
          <a:xfrm>
            <a:off x="1177925" y="990600"/>
            <a:ext cx="6778625" cy="1143000"/>
          </a:xfrm>
        </p:spPr>
        <p:txBody>
          <a:bodyPr/>
          <a:lstStyle/>
          <a:p>
            <a:pPr eaLnBrk="1" hangingPunct="1"/>
            <a:r>
              <a:rPr lang="ar-SA" altLang="zh-CN" sz="4000" b="1" smtClean="0">
                <a:solidFill>
                  <a:srgbClr val="FFFF66"/>
                </a:solidFill>
              </a:rPr>
              <a:t>مقابله‌ي مسئله‌مدار مستلزم عبور از چهار مرحله است</a:t>
            </a:r>
            <a:r>
              <a:rPr lang="fa-IR" altLang="zh-CN" sz="4000" smtClean="0"/>
              <a:t> </a:t>
            </a:r>
            <a:endParaRPr lang="en-US" altLang="fa-IR" sz="4000" smtClean="0"/>
          </a:p>
        </p:txBody>
      </p:sp>
      <p:sp>
        <p:nvSpPr>
          <p:cNvPr id="15364" name="Rectangle 3"/>
          <p:cNvSpPr>
            <a:spLocks noGrp="1" noChangeArrowheads="1"/>
          </p:cNvSpPr>
          <p:nvPr>
            <p:ph type="body" idx="1"/>
          </p:nvPr>
        </p:nvSpPr>
        <p:spPr>
          <a:xfrm>
            <a:off x="1116013" y="2492375"/>
            <a:ext cx="7508875" cy="2808288"/>
          </a:xfrm>
        </p:spPr>
        <p:txBody>
          <a:bodyPr/>
          <a:lstStyle/>
          <a:p>
            <a:pPr marL="609600" indent="-609600" eaLnBrk="1" hangingPunct="1">
              <a:lnSpc>
                <a:spcPct val="90000"/>
              </a:lnSpc>
              <a:buFontTx/>
              <a:buAutoNum type="arabicPeriod"/>
            </a:pPr>
            <a:r>
              <a:rPr lang="ar-SA" altLang="fa-IR" smtClean="0">
                <a:solidFill>
                  <a:schemeClr val="bg1"/>
                </a:solidFill>
              </a:rPr>
              <a:t>تعريف و فرمول‌بندي مسئله</a:t>
            </a:r>
            <a:endParaRPr lang="fa-IR" altLang="fa-IR" smtClean="0">
              <a:solidFill>
                <a:schemeClr val="bg1"/>
              </a:solidFill>
            </a:endParaRPr>
          </a:p>
          <a:p>
            <a:pPr marL="609600" indent="-609600" eaLnBrk="1" hangingPunct="1">
              <a:lnSpc>
                <a:spcPct val="90000"/>
              </a:lnSpc>
              <a:buFontTx/>
              <a:buAutoNum type="arabicPeriod"/>
            </a:pPr>
            <a:r>
              <a:rPr lang="ar-SA" altLang="fa-IR" smtClean="0">
                <a:solidFill>
                  <a:schemeClr val="bg1"/>
                </a:solidFill>
              </a:rPr>
              <a:t>توليد وخلق راه‌حل‌هاي متعدد</a:t>
            </a:r>
            <a:endParaRPr lang="fa-IR" altLang="fa-IR" smtClean="0">
              <a:solidFill>
                <a:schemeClr val="bg1"/>
              </a:solidFill>
            </a:endParaRPr>
          </a:p>
          <a:p>
            <a:pPr marL="609600" indent="-609600" eaLnBrk="1" hangingPunct="1">
              <a:lnSpc>
                <a:spcPct val="90000"/>
              </a:lnSpc>
              <a:buFontTx/>
              <a:buAutoNum type="arabicPeriod"/>
            </a:pPr>
            <a:r>
              <a:rPr lang="ar-SA" altLang="zh-CN" smtClean="0">
                <a:solidFill>
                  <a:schemeClr val="bg1"/>
                </a:solidFill>
              </a:rPr>
              <a:t>ارزيابي سود و زيان يا</a:t>
            </a:r>
            <a:r>
              <a:rPr lang="fa-IR" altLang="zh-CN" smtClean="0">
                <a:solidFill>
                  <a:schemeClr val="bg1"/>
                </a:solidFill>
              </a:rPr>
              <a:t> بررسی</a:t>
            </a:r>
            <a:r>
              <a:rPr lang="ar-SA" altLang="zh-CN" smtClean="0">
                <a:solidFill>
                  <a:schemeClr val="bg1"/>
                </a:solidFill>
              </a:rPr>
              <a:t> معايب و محاسن هر راه حل</a:t>
            </a:r>
            <a:r>
              <a:rPr lang="fa-IR" altLang="zh-CN" smtClean="0">
                <a:solidFill>
                  <a:schemeClr val="bg1"/>
                </a:solidFill>
              </a:rPr>
              <a:t> </a:t>
            </a:r>
            <a:endParaRPr lang="fa-IR" altLang="fa-IR" smtClean="0">
              <a:solidFill>
                <a:schemeClr val="bg1"/>
              </a:solidFill>
            </a:endParaRPr>
          </a:p>
          <a:p>
            <a:pPr marL="609600" indent="-609600" eaLnBrk="1" hangingPunct="1">
              <a:lnSpc>
                <a:spcPct val="90000"/>
              </a:lnSpc>
              <a:buFontTx/>
              <a:buAutoNum type="arabicPeriod"/>
            </a:pPr>
            <a:r>
              <a:rPr lang="ar-SA" altLang="fa-IR" smtClean="0">
                <a:solidFill>
                  <a:schemeClr val="bg1"/>
                </a:solidFill>
              </a:rPr>
              <a:t>به‌كارگير</a:t>
            </a:r>
            <a:r>
              <a:rPr lang="fa-IR" altLang="fa-IR" smtClean="0">
                <a:solidFill>
                  <a:schemeClr val="bg1"/>
                </a:solidFill>
              </a:rPr>
              <a:t>ي</a:t>
            </a:r>
            <a:r>
              <a:rPr lang="ar-SA" altLang="fa-IR" smtClean="0">
                <a:solidFill>
                  <a:schemeClr val="bg1"/>
                </a:solidFill>
              </a:rPr>
              <a:t> راه‌حل و ارزيابي و بازنگري آن</a:t>
            </a:r>
            <a:endParaRPr lang="en-US" altLang="fa-IR" smtClean="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F5EAC51-A342-4FA3-AF43-17590F8B0E13}" type="slidenum">
              <a:rPr lang="ar-SA" altLang="fa-IR" sz="1400" smtClean="0"/>
              <a:pPr algn="l">
                <a:spcBef>
                  <a:spcPct val="0"/>
                </a:spcBef>
                <a:buFontTx/>
                <a:buNone/>
              </a:pPr>
              <a:t>12</a:t>
            </a:fld>
            <a:endParaRPr lang="en-US" altLang="fa-IR" sz="1400" smtClean="0"/>
          </a:p>
        </p:txBody>
      </p:sp>
      <p:sp>
        <p:nvSpPr>
          <p:cNvPr id="16387" name="Rectangle 2"/>
          <p:cNvSpPr>
            <a:spLocks noGrp="1" noChangeArrowheads="1"/>
          </p:cNvSpPr>
          <p:nvPr>
            <p:ph type="title"/>
          </p:nvPr>
        </p:nvSpPr>
        <p:spPr>
          <a:xfrm>
            <a:off x="457200" y="1206500"/>
            <a:ext cx="8229600" cy="1143000"/>
          </a:xfrm>
        </p:spPr>
        <p:txBody>
          <a:bodyPr/>
          <a:lstStyle/>
          <a:p>
            <a:pPr marL="838200" indent="-838200" eaLnBrk="1" hangingPunct="1"/>
            <a:r>
              <a:rPr lang="ar-SA" altLang="fa-IR" sz="4000" b="1" smtClean="0">
                <a:solidFill>
                  <a:srgbClr val="FFFF66"/>
                </a:solidFill>
              </a:rPr>
              <a:t>تعريف و فرمول‌بندي مسئله</a:t>
            </a:r>
            <a:r>
              <a:rPr lang="fa-IR" altLang="fa-IR" sz="4000" smtClean="0"/>
              <a:t/>
            </a:r>
            <a:br>
              <a:rPr lang="fa-IR" altLang="fa-IR" sz="4000" smtClean="0"/>
            </a:br>
            <a:endParaRPr lang="en-US" altLang="fa-IR" sz="4000" smtClean="0"/>
          </a:p>
        </p:txBody>
      </p:sp>
      <p:sp>
        <p:nvSpPr>
          <p:cNvPr id="16388" name="Rectangle 3"/>
          <p:cNvSpPr>
            <a:spLocks noGrp="1" noChangeArrowheads="1"/>
          </p:cNvSpPr>
          <p:nvPr>
            <p:ph type="body" idx="1"/>
          </p:nvPr>
        </p:nvSpPr>
        <p:spPr>
          <a:xfrm>
            <a:off x="2339975" y="2608263"/>
            <a:ext cx="5986463" cy="1108075"/>
          </a:xfrm>
        </p:spPr>
        <p:txBody>
          <a:bodyPr/>
          <a:lstStyle/>
          <a:p>
            <a:pPr eaLnBrk="1" hangingPunct="1"/>
            <a:r>
              <a:rPr lang="fa-IR" altLang="fa-IR" smtClean="0">
                <a:solidFill>
                  <a:schemeClr val="bg1"/>
                </a:solidFill>
              </a:rPr>
              <a:t>مشكل بابك چيست؟</a:t>
            </a:r>
            <a:endParaRPr lang="en-US" altLang="fa-IR" smtClean="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E27BFC9-E5E6-4E13-B2B6-B2192E872464}" type="slidenum">
              <a:rPr lang="ar-SA" altLang="fa-IR" sz="1400" smtClean="0"/>
              <a:pPr algn="l">
                <a:spcBef>
                  <a:spcPct val="0"/>
                </a:spcBef>
                <a:buFontTx/>
                <a:buNone/>
              </a:pPr>
              <a:t>13</a:t>
            </a:fld>
            <a:endParaRPr lang="en-US" altLang="fa-IR" sz="1400" smtClean="0"/>
          </a:p>
        </p:txBody>
      </p:sp>
      <p:sp>
        <p:nvSpPr>
          <p:cNvPr id="17411" name="Rectangle 2"/>
          <p:cNvSpPr>
            <a:spLocks noGrp="1" noChangeArrowheads="1"/>
          </p:cNvSpPr>
          <p:nvPr>
            <p:ph type="title"/>
          </p:nvPr>
        </p:nvSpPr>
        <p:spPr>
          <a:xfrm>
            <a:off x="457200" y="1062038"/>
            <a:ext cx="8229600" cy="1143000"/>
          </a:xfrm>
        </p:spPr>
        <p:txBody>
          <a:bodyPr/>
          <a:lstStyle/>
          <a:p>
            <a:pPr eaLnBrk="1" hangingPunct="1"/>
            <a:r>
              <a:rPr lang="fa-IR" altLang="fa-IR" b="1" smtClean="0">
                <a:solidFill>
                  <a:srgbClr val="FFFF66"/>
                </a:solidFill>
              </a:rPr>
              <a:t>تعريف واضح مسئله</a:t>
            </a:r>
            <a:endParaRPr lang="en-US" altLang="fa-IR" b="1" smtClean="0">
              <a:solidFill>
                <a:srgbClr val="FFFF66"/>
              </a:solidFill>
            </a:endParaRPr>
          </a:p>
        </p:txBody>
      </p:sp>
      <p:sp>
        <p:nvSpPr>
          <p:cNvPr id="17412" name="Rectangle 3"/>
          <p:cNvSpPr>
            <a:spLocks noGrp="1" noChangeArrowheads="1"/>
          </p:cNvSpPr>
          <p:nvPr>
            <p:ph type="body" idx="1"/>
          </p:nvPr>
        </p:nvSpPr>
        <p:spPr>
          <a:xfrm>
            <a:off x="900113" y="2690813"/>
            <a:ext cx="7510462" cy="1601787"/>
          </a:xfrm>
        </p:spPr>
        <p:txBody>
          <a:bodyPr/>
          <a:lstStyle/>
          <a:p>
            <a:pPr eaLnBrk="1" hangingPunct="1"/>
            <a:r>
              <a:rPr lang="fa-IR" altLang="fa-IR" smtClean="0">
                <a:solidFill>
                  <a:schemeClr val="bg1"/>
                </a:solidFill>
              </a:rPr>
              <a:t>چطور...................................................</a:t>
            </a:r>
          </a:p>
          <a:p>
            <a:pPr eaLnBrk="1" hangingPunct="1"/>
            <a:r>
              <a:rPr lang="fa-IR" altLang="fa-IR" smtClean="0">
                <a:solidFill>
                  <a:schemeClr val="bg1"/>
                </a:solidFill>
              </a:rPr>
              <a:t>يعني....................................................</a:t>
            </a:r>
            <a:endParaRPr lang="en-US" altLang="fa-IR" smtClean="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24B5BE6-5DD7-4A33-97FB-F2FD5CE00A49}" type="slidenum">
              <a:rPr lang="ar-SA" altLang="fa-IR" sz="1400" smtClean="0"/>
              <a:pPr algn="l">
                <a:spcBef>
                  <a:spcPct val="0"/>
                </a:spcBef>
                <a:buFontTx/>
                <a:buNone/>
              </a:pPr>
              <a:t>14</a:t>
            </a:fld>
            <a:endParaRPr lang="en-US" altLang="fa-IR" sz="1400" smtClean="0"/>
          </a:p>
        </p:txBody>
      </p:sp>
      <p:sp>
        <p:nvSpPr>
          <p:cNvPr id="18435" name="Rectangle 2"/>
          <p:cNvSpPr>
            <a:spLocks noGrp="1" noChangeArrowheads="1"/>
          </p:cNvSpPr>
          <p:nvPr>
            <p:ph type="title"/>
          </p:nvPr>
        </p:nvSpPr>
        <p:spPr>
          <a:xfrm>
            <a:off x="457200" y="1565275"/>
            <a:ext cx="8229600" cy="1143000"/>
          </a:xfrm>
        </p:spPr>
        <p:txBody>
          <a:bodyPr/>
          <a:lstStyle/>
          <a:p>
            <a:pPr eaLnBrk="1" hangingPunct="1"/>
            <a:r>
              <a:rPr lang="ar-SA" altLang="zh-CN" b="1" smtClean="0">
                <a:solidFill>
                  <a:srgbClr val="FFFF66"/>
                </a:solidFill>
              </a:rPr>
              <a:t>توليد وخلق راه‌حل‌هاي متعدد</a:t>
            </a:r>
            <a:r>
              <a:rPr lang="fa-IR" altLang="zh-CN" smtClean="0"/>
              <a:t> </a:t>
            </a:r>
            <a:endParaRPr lang="en-US" altLang="fa-IR" smtClean="0"/>
          </a:p>
        </p:txBody>
      </p:sp>
      <p:sp>
        <p:nvSpPr>
          <p:cNvPr id="18436" name="Rectangle 3"/>
          <p:cNvSpPr>
            <a:spLocks noGrp="1" noChangeArrowheads="1"/>
          </p:cNvSpPr>
          <p:nvPr>
            <p:ph type="body" idx="1"/>
          </p:nvPr>
        </p:nvSpPr>
        <p:spPr>
          <a:xfrm>
            <a:off x="1116013" y="3124200"/>
            <a:ext cx="7292975" cy="2033588"/>
          </a:xfrm>
        </p:spPr>
        <p:txBody>
          <a:bodyPr/>
          <a:lstStyle/>
          <a:p>
            <a:pPr eaLnBrk="1" hangingPunct="1">
              <a:buFontTx/>
              <a:buNone/>
            </a:pPr>
            <a:r>
              <a:rPr lang="fa-IR" altLang="fa-IR" smtClean="0">
                <a:solidFill>
                  <a:schemeClr val="bg1"/>
                </a:solidFill>
              </a:rPr>
              <a:t>روش بارش ذهني:</a:t>
            </a:r>
          </a:p>
          <a:p>
            <a:pPr eaLnBrk="1" hangingPunct="1">
              <a:buFontTx/>
              <a:buNone/>
            </a:pPr>
            <a:r>
              <a:rPr lang="fa-IR" altLang="fa-IR" smtClean="0">
                <a:solidFill>
                  <a:schemeClr val="bg1"/>
                </a:solidFill>
              </a:rPr>
              <a:t>چه راه‌حل هايي براي مسئله‌ي بابك پيشنهاد مي‌كنيد؟</a:t>
            </a:r>
            <a:endParaRPr lang="en-US" altLang="fa-IR" smtClean="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6EEDBEB-09C4-4B63-B03C-91C27823C0DD}" type="slidenum">
              <a:rPr lang="ar-SA" altLang="fa-IR" sz="1400" smtClean="0"/>
              <a:pPr algn="l">
                <a:spcBef>
                  <a:spcPct val="0"/>
                </a:spcBef>
                <a:buFontTx/>
                <a:buNone/>
              </a:pPr>
              <a:t>15</a:t>
            </a:fld>
            <a:endParaRPr lang="en-US" altLang="fa-IR" sz="1400" smtClean="0"/>
          </a:p>
        </p:txBody>
      </p:sp>
      <p:sp>
        <p:nvSpPr>
          <p:cNvPr id="19459" name="Rectangle 2"/>
          <p:cNvSpPr>
            <a:spLocks noGrp="1" noChangeArrowheads="1"/>
          </p:cNvSpPr>
          <p:nvPr>
            <p:ph type="title"/>
          </p:nvPr>
        </p:nvSpPr>
        <p:spPr>
          <a:xfrm>
            <a:off x="1258888" y="1422400"/>
            <a:ext cx="7067550" cy="1143000"/>
          </a:xfrm>
        </p:spPr>
        <p:txBody>
          <a:bodyPr/>
          <a:lstStyle/>
          <a:p>
            <a:pPr eaLnBrk="1" hangingPunct="1"/>
            <a:r>
              <a:rPr lang="ar-SA" altLang="zh-CN" sz="4000" b="1" smtClean="0">
                <a:solidFill>
                  <a:srgbClr val="FFFF66"/>
                </a:solidFill>
              </a:rPr>
              <a:t>ارزيابي سود و زيان يا معايب و محاسن هر راه حل</a:t>
            </a:r>
            <a:r>
              <a:rPr lang="fa-IR" altLang="zh-CN" sz="4000" b="1" smtClean="0"/>
              <a:t> </a:t>
            </a:r>
            <a:endParaRPr lang="en-US" altLang="fa-IR" sz="4000" b="1" smtClean="0"/>
          </a:p>
        </p:txBody>
      </p:sp>
      <p:sp>
        <p:nvSpPr>
          <p:cNvPr id="19460" name="Rectangle 3"/>
          <p:cNvSpPr>
            <a:spLocks noGrp="1" noChangeArrowheads="1"/>
          </p:cNvSpPr>
          <p:nvPr>
            <p:ph type="body" idx="1"/>
          </p:nvPr>
        </p:nvSpPr>
        <p:spPr>
          <a:xfrm>
            <a:off x="1763713" y="3327400"/>
            <a:ext cx="6573837" cy="1757363"/>
          </a:xfrm>
        </p:spPr>
        <p:txBody>
          <a:bodyPr/>
          <a:lstStyle/>
          <a:p>
            <a:pPr eaLnBrk="1" hangingPunct="1"/>
            <a:r>
              <a:rPr lang="fa-IR" altLang="fa-IR" smtClean="0">
                <a:solidFill>
                  <a:schemeClr val="bg1"/>
                </a:solidFill>
              </a:rPr>
              <a:t>استفاده از برگه‌ي ارزيابي راه حل‌ها</a:t>
            </a:r>
            <a:endParaRPr lang="en-US" altLang="fa-IR" smtClean="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BC2097C-F9DB-4236-9DD4-6093D84250F8}" type="slidenum">
              <a:rPr lang="ar-SA" altLang="fa-IR" sz="1400" smtClean="0"/>
              <a:pPr algn="l">
                <a:spcBef>
                  <a:spcPct val="0"/>
                </a:spcBef>
                <a:buFontTx/>
                <a:buNone/>
              </a:pPr>
              <a:t>16</a:t>
            </a:fld>
            <a:endParaRPr lang="en-US" altLang="fa-IR" sz="1400" smtClean="0"/>
          </a:p>
        </p:txBody>
      </p:sp>
      <p:sp>
        <p:nvSpPr>
          <p:cNvPr id="20483" name="Rectangle 2"/>
          <p:cNvSpPr>
            <a:spLocks noGrp="1" noChangeArrowheads="1"/>
          </p:cNvSpPr>
          <p:nvPr>
            <p:ph type="title"/>
          </p:nvPr>
        </p:nvSpPr>
        <p:spPr>
          <a:xfrm>
            <a:off x="900113" y="1493838"/>
            <a:ext cx="7354887" cy="1143000"/>
          </a:xfrm>
        </p:spPr>
        <p:txBody>
          <a:bodyPr/>
          <a:lstStyle/>
          <a:p>
            <a:pPr eaLnBrk="1" hangingPunct="1"/>
            <a:r>
              <a:rPr lang="ar-SA" altLang="zh-CN" sz="4000" b="1" smtClean="0">
                <a:solidFill>
                  <a:srgbClr val="FFFF66"/>
                </a:solidFill>
              </a:rPr>
              <a:t>به‌كارگير</a:t>
            </a:r>
            <a:r>
              <a:rPr lang="fa-IR" altLang="zh-CN" sz="4000" b="1" smtClean="0">
                <a:solidFill>
                  <a:srgbClr val="FFFF66"/>
                </a:solidFill>
              </a:rPr>
              <a:t>ي</a:t>
            </a:r>
            <a:r>
              <a:rPr lang="ar-SA" altLang="zh-CN" sz="4000" b="1" smtClean="0">
                <a:solidFill>
                  <a:srgbClr val="FFFF66"/>
                </a:solidFill>
              </a:rPr>
              <a:t> راه‌حل و ارزيابي و بازنگري آن</a:t>
            </a:r>
            <a:r>
              <a:rPr lang="fa-IR" altLang="zh-CN" sz="4000" smtClean="0"/>
              <a:t> </a:t>
            </a:r>
            <a:endParaRPr lang="en-US" altLang="fa-IR" sz="4000" smtClean="0"/>
          </a:p>
        </p:txBody>
      </p:sp>
      <p:sp>
        <p:nvSpPr>
          <p:cNvPr id="20484" name="Rectangle 3"/>
          <p:cNvSpPr>
            <a:spLocks noGrp="1" noChangeArrowheads="1"/>
          </p:cNvSpPr>
          <p:nvPr>
            <p:ph type="body" idx="1"/>
          </p:nvPr>
        </p:nvSpPr>
        <p:spPr>
          <a:xfrm>
            <a:off x="3132138" y="3184525"/>
            <a:ext cx="5267325" cy="1828800"/>
          </a:xfrm>
        </p:spPr>
        <p:txBody>
          <a:bodyPr/>
          <a:lstStyle/>
          <a:p>
            <a:pPr eaLnBrk="1" hangingPunct="1"/>
            <a:r>
              <a:rPr lang="fa-IR" altLang="fa-IR" smtClean="0">
                <a:solidFill>
                  <a:schemeClr val="bg1"/>
                </a:solidFill>
              </a:rPr>
              <a:t>بابك چه اقداماتي انجام دهد؟</a:t>
            </a:r>
          </a:p>
          <a:p>
            <a:pPr eaLnBrk="1" hangingPunct="1"/>
            <a:r>
              <a:rPr lang="fa-IR" altLang="fa-IR" smtClean="0">
                <a:solidFill>
                  <a:schemeClr val="bg1"/>
                </a:solidFill>
              </a:rPr>
              <a:t>چگونه با موانع مقابله كند؟</a:t>
            </a:r>
            <a:endParaRPr lang="en-US" altLang="fa-IR" smtClean="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8EE21866-8CA4-4209-B56B-A44A56A8E72A}" type="slidenum">
              <a:rPr lang="ar-SA" altLang="fa-IR" sz="1400" smtClean="0"/>
              <a:pPr algn="l">
                <a:spcBef>
                  <a:spcPct val="0"/>
                </a:spcBef>
                <a:buFontTx/>
                <a:buNone/>
              </a:pPr>
              <a:t>17</a:t>
            </a:fld>
            <a:endParaRPr lang="en-US" altLang="fa-IR" sz="1400" smtClean="0"/>
          </a:p>
        </p:txBody>
      </p:sp>
      <p:sp>
        <p:nvSpPr>
          <p:cNvPr id="21507" name="Rectangle 2"/>
          <p:cNvSpPr>
            <a:spLocks noGrp="1" noChangeArrowheads="1"/>
          </p:cNvSpPr>
          <p:nvPr>
            <p:ph type="title"/>
          </p:nvPr>
        </p:nvSpPr>
        <p:spPr>
          <a:xfrm>
            <a:off x="900113" y="2708275"/>
            <a:ext cx="7510462" cy="1143000"/>
          </a:xfrm>
        </p:spPr>
        <p:txBody>
          <a:bodyPr/>
          <a:lstStyle/>
          <a:p>
            <a:pPr eaLnBrk="1" hangingPunct="1"/>
            <a:r>
              <a:rPr lang="ar-SA" altLang="zh-CN" sz="4000" b="1" smtClean="0">
                <a:solidFill>
                  <a:srgbClr val="FFFF66"/>
                </a:solidFill>
              </a:rPr>
              <a:t>حل مسئله‌ي ماهرانه، مستلزم عبور گام‌به‌گام از اين مراحل است</a:t>
            </a:r>
            <a:r>
              <a:rPr lang="fa-IR" altLang="zh-CN" sz="4000" smtClean="0"/>
              <a:t> </a:t>
            </a:r>
            <a:endParaRPr lang="en-US" altLang="fa-IR" sz="4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pPr eaLnBrk="1" hangingPunct="1"/>
            <a:r>
              <a:rPr lang="en-GB" altLang="en-US" smtClean="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a:defRPr/>
            </a:pPr>
            <a:endParaRPr lang="fr-FR">
              <a:solidFill>
                <a:prstClr val="black"/>
              </a:solidFill>
              <a:latin typeface="Verdana"/>
            </a:endParaRPr>
          </a:p>
        </p:txBody>
      </p:sp>
      <p:sp>
        <p:nvSpPr>
          <p:cNvPr id="22534"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2535" name="Rectangle 10"/>
          <p:cNvSpPr>
            <a:spLocks noChangeArrowheads="1"/>
          </p:cNvSpPr>
          <p:nvPr/>
        </p:nvSpPr>
        <p:spPr bwMode="auto">
          <a:xfrm>
            <a:off x="5026025" y="3789363"/>
            <a:ext cx="20256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a:spcBef>
                <a:spcPct val="0"/>
              </a:spcBef>
              <a:buFontTx/>
              <a:buNone/>
            </a:pPr>
            <a:r>
              <a:rPr lang="fr-FR" altLang="en-US" sz="1000">
                <a:solidFill>
                  <a:srgbClr val="000000"/>
                </a:solidFill>
                <a:latin typeface="Verdana" panose="020B0604030504040204" pitchFamily="34" charset="0"/>
                <a:hlinkClick r:id="rId3"/>
              </a:rPr>
              <a:t>http://www.ravanpoint.ir</a:t>
            </a:r>
            <a:endParaRPr lang="fa-IR" altLang="en-US" sz="1000">
              <a:solidFill>
                <a:srgbClr val="000000"/>
              </a:solidFill>
              <a:latin typeface="Verdana" panose="020B0604030504040204" pitchFamily="34" charset="0"/>
            </a:endParaRPr>
          </a:p>
          <a:p>
            <a:pPr algn="ctr" rtl="0">
              <a:spcBef>
                <a:spcPct val="0"/>
              </a:spcBef>
              <a:buFontTx/>
              <a:buNone/>
            </a:pPr>
            <a:endParaRPr lang="fr-FR" altLang="en-US" sz="1000">
              <a:solidFill>
                <a:srgbClr val="000000"/>
              </a:solidFill>
              <a:latin typeface="Verdana" panose="020B0604030504040204" pitchFamily="34" charset="0"/>
            </a:endParaRPr>
          </a:p>
          <a:p>
            <a:pPr algn="ctr" rtl="0">
              <a:spcBef>
                <a:spcPct val="0"/>
              </a:spcBef>
              <a:buFontTx/>
              <a:buNone/>
            </a:pPr>
            <a:r>
              <a:rPr lang="fr-FR" altLang="en-US" sz="1000">
                <a:solidFill>
                  <a:srgbClr val="000000"/>
                </a:solidFill>
                <a:latin typeface="Verdana" panose="020B0604030504040204" pitchFamily="34" charset="0"/>
              </a:rPr>
              <a:t>Contact: info@ravanpoint.ir </a:t>
            </a:r>
          </a:p>
        </p:txBody>
      </p:sp>
      <p:sp>
        <p:nvSpPr>
          <p:cNvPr id="3" name="Rectangle 2"/>
          <p:cNvSpPr/>
          <p:nvPr/>
        </p:nvSpPr>
        <p:spPr>
          <a:xfrm>
            <a:off x="250825" y="3919538"/>
            <a:ext cx="2736850" cy="423862"/>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a:defRPr/>
            </a:pPr>
            <a:endParaRPr lang="en-US">
              <a:solidFill>
                <a:srgbClr val="FFFFFF"/>
              </a:solidFill>
              <a:latin typeface="Verdana"/>
            </a:endParaRPr>
          </a:p>
        </p:txBody>
      </p:sp>
      <p:sp>
        <p:nvSpPr>
          <p:cNvPr id="22537" name="Rectangle 16"/>
          <p:cNvSpPr>
            <a:spLocks noChangeArrowheads="1"/>
          </p:cNvSpPr>
          <p:nvPr/>
        </p:nvSpPr>
        <p:spPr bwMode="auto">
          <a:xfrm>
            <a:off x="250825" y="2582863"/>
            <a:ext cx="28321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fa-IR" altLang="fa-IR" sz="2000" b="1">
                <a:solidFill>
                  <a:srgbClr val="000000"/>
                </a:solidFill>
                <a:latin typeface="Verdana" panose="020B0604030504040204" pitchFamily="34" charset="0"/>
                <a:cs typeface="B Nazanin" panose="00000400000000000000" pitchFamily="2" charset="-78"/>
              </a:rPr>
              <a:t>دانلود رایگان پاورپوینت های روانشناسی</a:t>
            </a:r>
            <a:endParaRPr lang="en-GB" altLang="fa-IR" sz="2000" b="1">
              <a:solidFill>
                <a:srgbClr val="000000"/>
              </a:solidFill>
              <a:latin typeface="Verdana" panose="020B0604030504040204" pitchFamily="34" charset="0"/>
              <a:cs typeface="B Nazanin" panose="00000400000000000000" pitchFamily="2" charset="-78"/>
            </a:endParaRPr>
          </a:p>
          <a:p>
            <a:pPr algn="l" rtl="0">
              <a:spcBef>
                <a:spcPct val="0"/>
              </a:spcBef>
              <a:buFontTx/>
              <a:buNone/>
            </a:pPr>
            <a:endParaRPr lang="en-GB" altLang="fa-IR" sz="1800" b="1">
              <a:solidFill>
                <a:srgbClr val="000000"/>
              </a:solidFill>
              <a:latin typeface="Verdana" panose="020B0604030504040204" pitchFamily="34" charset="0"/>
            </a:endParaRPr>
          </a:p>
          <a:p>
            <a:pPr algn="l" rtl="0">
              <a:spcBef>
                <a:spcPct val="0"/>
              </a:spcBef>
              <a:buFontTx/>
              <a:buNone/>
            </a:pPr>
            <a:endParaRPr lang="en-US" altLang="fa-IR" sz="1600">
              <a:solidFill>
                <a:srgbClr val="C00000"/>
              </a:solidFill>
              <a:latin typeface="Verdana" panose="020B0604030504040204" pitchFamily="34" charset="0"/>
            </a:endParaRPr>
          </a:p>
          <a:p>
            <a:pPr algn="l" rtl="0">
              <a:spcBef>
                <a:spcPct val="0"/>
              </a:spcBef>
              <a:buFontTx/>
              <a:buNone/>
            </a:pPr>
            <a:r>
              <a:rPr lang="en-US" altLang="fa-IR" sz="1600">
                <a:solidFill>
                  <a:srgbClr val="404040"/>
                </a:solidFill>
                <a:latin typeface="Times New Roman" panose="02020603050405020304" pitchFamily="18" charset="0"/>
                <a:cs typeface="Times New Roman" panose="02020603050405020304" pitchFamily="18" charset="0"/>
              </a:rPr>
              <a:t/>
            </a:r>
            <a:br>
              <a:rPr lang="en-US" altLang="fa-IR" sz="1600">
                <a:solidFill>
                  <a:srgbClr val="404040"/>
                </a:solidFill>
                <a:latin typeface="Times New Roman" panose="02020603050405020304" pitchFamily="18" charset="0"/>
                <a:cs typeface="Times New Roman" panose="02020603050405020304" pitchFamily="18" charset="0"/>
              </a:rPr>
            </a:br>
            <a:r>
              <a:rPr lang="en-US" altLang="fa-IR" sz="1800">
                <a:solidFill>
                  <a:srgbClr val="404040"/>
                </a:solidFill>
                <a:latin typeface="Times New Roman" panose="02020603050405020304" pitchFamily="18" charset="0"/>
                <a:cs typeface="Times New Roman" panose="02020603050405020304" pitchFamily="18" charset="0"/>
              </a:rPr>
              <a:t>© Copyright Ravanpoint.ir</a:t>
            </a:r>
            <a:endParaRPr lang="en-GB" altLang="fa-IR" sz="1800" b="1">
              <a:solidFill>
                <a:srgbClr val="404040"/>
              </a:solidFill>
              <a:latin typeface="Times New Roman" panose="02020603050405020304" pitchFamily="18" charset="0"/>
              <a:cs typeface="Times New Roman" panose="02020603050405020304" pitchFamily="18" charset="0"/>
            </a:endParaRPr>
          </a:p>
        </p:txBody>
      </p:sp>
      <p:pic>
        <p:nvPicPr>
          <p:cNvPr id="2253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05275" y="2368550"/>
            <a:ext cx="386715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AD73C6B-D9A5-4788-AA33-35BB1DC59904}" type="slidenum">
              <a:rPr lang="ar-SA" altLang="fa-IR" sz="1400" smtClean="0"/>
              <a:pPr algn="l">
                <a:spcBef>
                  <a:spcPct val="0"/>
                </a:spcBef>
                <a:buFontTx/>
                <a:buNone/>
              </a:pPr>
              <a:t>2</a:t>
            </a:fld>
            <a:endParaRPr lang="en-US" altLang="fa-IR" sz="1400" smtClean="0"/>
          </a:p>
        </p:txBody>
      </p:sp>
      <p:sp>
        <p:nvSpPr>
          <p:cNvPr id="5123" name="Rectangle 3"/>
          <p:cNvSpPr>
            <a:spLocks noGrp="1" noChangeArrowheads="1"/>
          </p:cNvSpPr>
          <p:nvPr>
            <p:ph type="body" idx="1"/>
          </p:nvPr>
        </p:nvSpPr>
        <p:spPr>
          <a:xfrm>
            <a:off x="590550" y="2247900"/>
            <a:ext cx="8229600" cy="2549525"/>
          </a:xfrm>
        </p:spPr>
        <p:txBody>
          <a:bodyPr/>
          <a:lstStyle/>
          <a:p>
            <a:pPr algn="ctr" eaLnBrk="1" hangingPunct="1">
              <a:buFontTx/>
              <a:buNone/>
            </a:pPr>
            <a:r>
              <a:rPr lang="fa-IR" altLang="fa-IR" sz="5400" smtClean="0">
                <a:solidFill>
                  <a:srgbClr val="FFFF66"/>
                </a:solidFill>
              </a:rPr>
              <a:t>مهارت حل مسئله</a:t>
            </a:r>
            <a:endParaRPr lang="en-US" altLang="fa-IR" sz="5400" smtClean="0">
              <a:solidFill>
                <a:srgbClr val="FFFF66"/>
              </a:solidFill>
            </a:endParaRPr>
          </a:p>
        </p:txBody>
      </p:sp>
      <p:pic>
        <p:nvPicPr>
          <p:cNvPr id="512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67125" y="4149725"/>
            <a:ext cx="1871663"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E67783D7-C830-4744-B03A-3E396B03C0F1}" type="slidenum">
              <a:rPr lang="ar-SA" altLang="fa-IR" sz="1400" smtClean="0"/>
              <a:pPr algn="l">
                <a:spcBef>
                  <a:spcPct val="0"/>
                </a:spcBef>
                <a:buFontTx/>
                <a:buNone/>
              </a:pPr>
              <a:t>3</a:t>
            </a:fld>
            <a:endParaRPr lang="en-US" altLang="fa-IR" sz="1400" smtClean="0"/>
          </a:p>
        </p:txBody>
      </p:sp>
      <p:sp>
        <p:nvSpPr>
          <p:cNvPr id="7171" name="Rectangle 2"/>
          <p:cNvSpPr>
            <a:spLocks noGrp="1" noChangeArrowheads="1"/>
          </p:cNvSpPr>
          <p:nvPr>
            <p:ph type="ctrTitle" idx="4294967295"/>
          </p:nvPr>
        </p:nvSpPr>
        <p:spPr>
          <a:xfrm>
            <a:off x="900113" y="549275"/>
            <a:ext cx="7772400" cy="1470025"/>
          </a:xfrm>
        </p:spPr>
        <p:txBody>
          <a:bodyPr/>
          <a:lstStyle/>
          <a:p>
            <a:pPr eaLnBrk="1" hangingPunct="1"/>
            <a:r>
              <a:rPr lang="ar-SA" altLang="fa-IR" smtClean="0"/>
              <a:t/>
            </a:r>
            <a:br>
              <a:rPr lang="ar-SA" altLang="fa-IR" smtClean="0"/>
            </a:br>
            <a:endParaRPr lang="en-US" altLang="fa-IR" smtClean="0">
              <a:cs typeface="B Titr" panose="00000700000000000000" pitchFamily="2" charset="-78"/>
            </a:endParaRPr>
          </a:p>
        </p:txBody>
      </p:sp>
      <p:sp>
        <p:nvSpPr>
          <p:cNvPr id="7172" name="Rectangle 3"/>
          <p:cNvSpPr>
            <a:spLocks noGrp="1" noChangeArrowheads="1"/>
          </p:cNvSpPr>
          <p:nvPr>
            <p:ph type="subTitle" idx="4294967295"/>
          </p:nvPr>
        </p:nvSpPr>
        <p:spPr>
          <a:xfrm>
            <a:off x="1042988" y="1628775"/>
            <a:ext cx="7200900" cy="3671888"/>
          </a:xfrm>
        </p:spPr>
        <p:txBody>
          <a:bodyPr/>
          <a:lstStyle/>
          <a:p>
            <a:pPr marL="0" indent="0" algn="justLow" eaLnBrk="1" hangingPunct="1">
              <a:buFontTx/>
              <a:buNone/>
            </a:pPr>
            <a:r>
              <a:rPr lang="ar-SA" altLang="fa-IR" b="1" smtClean="0">
                <a:solidFill>
                  <a:schemeClr val="bg1"/>
                </a:solidFill>
              </a:rPr>
              <a:t>بابك سال چهارم رشته‌ پزشكي است. وي دوست دارد از خانواده مستقل شود و ازدواج كند ولي اگر بخواهد مستقل شود بايد كاركند واخيراً نامزدش به‌او گفته است در صورتي كه زودتر براي ازدواجشان فكري نكند، بايد از هم جدا شوند. اما اگر بابك ازدواج بكند بايد كاركند چون مي‌خواهد از خانواده مستقل شود و دراين حالت ديگر قادر به ادامه تحصيل نخواهد بود.</a:t>
            </a:r>
            <a:r>
              <a:rPr lang="ar-SA" altLang="fa-IR" smtClean="0"/>
              <a:t> </a:t>
            </a:r>
            <a:endParaRPr lang="fa-IR" altLang="fa-IR"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dissolve">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2">
                                            <p:txEl>
                                              <p:pRg st="0" end="0"/>
                                            </p:txEl>
                                          </p:spTgt>
                                        </p:tgtEl>
                                        <p:attrNameLst>
                                          <p:attrName>style.visibility</p:attrName>
                                        </p:attrNameLst>
                                      </p:cBhvr>
                                      <p:to>
                                        <p:strVal val="visible"/>
                                      </p:to>
                                    </p:set>
                                    <p:animEffect transition="in" filter="dissolve">
                                      <p:cBhvr>
                                        <p:cTn id="12" dur="500"/>
                                        <p:tgtEl>
                                          <p:spTgt spid="71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9B12073-CA51-4BF8-81B8-1CF081639550}" type="slidenum">
              <a:rPr lang="ar-SA" altLang="fa-IR" sz="1400" smtClean="0"/>
              <a:pPr algn="l">
                <a:spcBef>
                  <a:spcPct val="0"/>
                </a:spcBef>
                <a:buFontTx/>
                <a:buNone/>
              </a:pPr>
              <a:t>4</a:t>
            </a:fld>
            <a:endParaRPr lang="en-US" altLang="fa-IR" sz="1400" smtClean="0"/>
          </a:p>
        </p:txBody>
      </p:sp>
      <p:sp>
        <p:nvSpPr>
          <p:cNvPr id="8195" name="Rectangle 3"/>
          <p:cNvSpPr>
            <a:spLocks noGrp="1" noChangeArrowheads="1"/>
          </p:cNvSpPr>
          <p:nvPr>
            <p:ph type="subTitle" idx="4294967295"/>
          </p:nvPr>
        </p:nvSpPr>
        <p:spPr>
          <a:xfrm>
            <a:off x="827088" y="2493963"/>
            <a:ext cx="7416800" cy="1655762"/>
          </a:xfrm>
        </p:spPr>
        <p:txBody>
          <a:bodyPr/>
          <a:lstStyle/>
          <a:p>
            <a:pPr marL="0" indent="0" algn="just" eaLnBrk="1" hangingPunct="1">
              <a:lnSpc>
                <a:spcPct val="130000"/>
              </a:lnSpc>
              <a:buFontTx/>
              <a:buNone/>
            </a:pPr>
            <a:r>
              <a:rPr lang="fa-IR" altLang="fa-IR" sz="3600" b="1" smtClean="0">
                <a:solidFill>
                  <a:srgbClr val="FFFF66"/>
                </a:solidFill>
              </a:rPr>
              <a:t>به نظر شما احساس بابك چيست؟</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ssolve">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7CD964C6-FDD7-4A43-9023-923D583DFD62}" type="slidenum">
              <a:rPr lang="ar-SA" altLang="fa-IR" sz="1400" smtClean="0"/>
              <a:pPr algn="l">
                <a:spcBef>
                  <a:spcPct val="0"/>
                </a:spcBef>
                <a:buFontTx/>
                <a:buNone/>
              </a:pPr>
              <a:t>5</a:t>
            </a:fld>
            <a:endParaRPr lang="en-US" altLang="fa-IR" sz="1400" smtClean="0"/>
          </a:p>
        </p:txBody>
      </p:sp>
      <p:sp>
        <p:nvSpPr>
          <p:cNvPr id="9219" name="Rectangle 3"/>
          <p:cNvSpPr>
            <a:spLocks noGrp="1" noChangeArrowheads="1"/>
          </p:cNvSpPr>
          <p:nvPr>
            <p:ph type="body" idx="1"/>
          </p:nvPr>
        </p:nvSpPr>
        <p:spPr>
          <a:xfrm>
            <a:off x="900113" y="1989138"/>
            <a:ext cx="7643812" cy="3773487"/>
          </a:xfrm>
        </p:spPr>
        <p:txBody>
          <a:bodyPr/>
          <a:lstStyle/>
          <a:p>
            <a:pPr algn="justLow" eaLnBrk="1" hangingPunct="1">
              <a:buFontTx/>
              <a:buNone/>
            </a:pPr>
            <a:r>
              <a:rPr lang="fa-IR" altLang="zh-CN" smtClean="0">
                <a:solidFill>
                  <a:schemeClr val="bg1"/>
                </a:solidFill>
              </a:rPr>
              <a:t>"</a:t>
            </a:r>
            <a:r>
              <a:rPr lang="ar-SA" altLang="zh-CN" smtClean="0">
                <a:solidFill>
                  <a:srgbClr val="FFFF66"/>
                </a:solidFill>
              </a:rPr>
              <a:t>حل مسئله‌</a:t>
            </a:r>
            <a:r>
              <a:rPr lang="fa-IR" altLang="zh-CN" smtClean="0">
                <a:solidFill>
                  <a:schemeClr val="bg1"/>
                </a:solidFill>
              </a:rPr>
              <a:t>"</a:t>
            </a:r>
            <a:r>
              <a:rPr lang="ar-SA" altLang="zh-CN" smtClean="0"/>
              <a:t> </a:t>
            </a:r>
            <a:r>
              <a:rPr lang="ar-SA" altLang="zh-CN" smtClean="0">
                <a:solidFill>
                  <a:schemeClr val="bg1"/>
                </a:solidFill>
              </a:rPr>
              <a:t>عبارت است از فرايند شناختي- رفتاري</a:t>
            </a:r>
            <a:r>
              <a:rPr lang="fa-IR" altLang="zh-CN" smtClean="0">
                <a:solidFill>
                  <a:schemeClr val="bg1"/>
                </a:solidFill>
              </a:rPr>
              <a:t> ای</a:t>
            </a:r>
            <a:r>
              <a:rPr lang="ar-SA" altLang="zh-CN" smtClean="0"/>
              <a:t> </a:t>
            </a:r>
            <a:r>
              <a:rPr lang="ar-SA" altLang="zh-CN" smtClean="0">
                <a:solidFill>
                  <a:schemeClr val="bg1"/>
                </a:solidFill>
              </a:rPr>
              <a:t>كه توسط خود فرد هدايت مي‌شود و فرد سعي مي‌كند با كمك آن راه‌حل‌هاي مؤثر يا سازگارانه‌اي براي مسايل زندگي روزمره خويش پيدا كند. به اين ترتيب حل مسئله يك فرايند آگاهانه، منطقي، تلا‌ش‌</a:t>
            </a:r>
            <a:r>
              <a:rPr lang="fa-IR" altLang="zh-CN" smtClean="0">
                <a:solidFill>
                  <a:schemeClr val="bg1"/>
                </a:solidFill>
              </a:rPr>
              <a:t> </a:t>
            </a:r>
            <a:r>
              <a:rPr lang="ar-SA" altLang="zh-CN" smtClean="0">
                <a:solidFill>
                  <a:schemeClr val="bg1"/>
                </a:solidFill>
              </a:rPr>
              <a:t>بروهدفمند است</a:t>
            </a:r>
            <a:r>
              <a:rPr lang="fa-IR" altLang="zh-CN" smtClean="0">
                <a:solidFill>
                  <a:schemeClr val="bg1"/>
                </a:solidFill>
              </a:rPr>
              <a:t>.</a:t>
            </a:r>
            <a:r>
              <a:rPr lang="ar-SA" altLang="zh-CN" smtClean="0"/>
              <a:t> </a:t>
            </a:r>
            <a:endParaRPr lang="fa-IR" altLang="fa-I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E2B2017-4D16-4D98-B54F-125873F99203}" type="slidenum">
              <a:rPr lang="ar-SA" altLang="fa-IR" sz="1400" smtClean="0"/>
              <a:pPr algn="l">
                <a:spcBef>
                  <a:spcPct val="0"/>
                </a:spcBef>
                <a:buFontTx/>
                <a:buNone/>
              </a:pPr>
              <a:t>6</a:t>
            </a:fld>
            <a:endParaRPr lang="en-US" altLang="fa-IR" sz="1400" smtClean="0"/>
          </a:p>
        </p:txBody>
      </p:sp>
      <p:sp>
        <p:nvSpPr>
          <p:cNvPr id="10243" name="Rectangle 3"/>
          <p:cNvSpPr>
            <a:spLocks noGrp="1" noChangeArrowheads="1"/>
          </p:cNvSpPr>
          <p:nvPr>
            <p:ph type="body" idx="1"/>
          </p:nvPr>
        </p:nvSpPr>
        <p:spPr>
          <a:xfrm>
            <a:off x="900113" y="1958975"/>
            <a:ext cx="7643812" cy="3341688"/>
          </a:xfrm>
        </p:spPr>
        <p:txBody>
          <a:bodyPr/>
          <a:lstStyle/>
          <a:p>
            <a:pPr algn="justLow" eaLnBrk="1" hangingPunct="1"/>
            <a:r>
              <a:rPr lang="ar-SA" altLang="zh-CN" smtClean="0">
                <a:solidFill>
                  <a:schemeClr val="bg1"/>
                </a:solidFill>
              </a:rPr>
              <a:t>راه حل مسئله، يك "</a:t>
            </a:r>
            <a:r>
              <a:rPr lang="ar-SA" altLang="zh-CN" smtClean="0">
                <a:solidFill>
                  <a:srgbClr val="FFFF66"/>
                </a:solidFill>
              </a:rPr>
              <a:t>پاسخ مقابله‌اي</a:t>
            </a:r>
            <a:r>
              <a:rPr lang="ar-SA" altLang="zh-CN" smtClean="0">
                <a:solidFill>
                  <a:schemeClr val="bg1"/>
                </a:solidFill>
              </a:rPr>
              <a:t>" است. وقتي فردي به</a:t>
            </a:r>
            <a:r>
              <a:rPr lang="ar-SA" altLang="zh-CN" smtClean="0"/>
              <a:t> </a:t>
            </a:r>
            <a:r>
              <a:rPr lang="ar-SA" altLang="zh-CN" smtClean="0">
                <a:solidFill>
                  <a:schemeClr val="bg1"/>
                </a:solidFill>
              </a:rPr>
              <a:t>حل مسئله مي‌پردازد، نوعي مقابله انجام مي‌دهد. مقابله‌ي فرد مي‌تواند مؤثر يا نامؤثر باشد. زماني مقابله مؤثر است كه مسئله حل شود و البته مسئله به‌گونه‌اي حل شود كه حداكثر نتايج، مثبت به‌دست آمده و حداقل عواقب منفي به</a:t>
            </a:r>
            <a:r>
              <a:rPr lang="fa-IR" altLang="zh-CN" smtClean="0">
                <a:solidFill>
                  <a:schemeClr val="bg1"/>
                </a:solidFill>
              </a:rPr>
              <a:t> </a:t>
            </a:r>
            <a:r>
              <a:rPr lang="ar-SA" altLang="zh-CN" smtClean="0">
                <a:solidFill>
                  <a:schemeClr val="bg1"/>
                </a:solidFill>
              </a:rPr>
              <a:t>‌بار آيد.</a:t>
            </a:r>
            <a:r>
              <a:rPr lang="fa-IR" altLang="zh-CN" smtClean="0"/>
              <a:t> </a:t>
            </a:r>
            <a:endParaRPr lang="en-US" altLang="fa-I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E0D4820A-9DA0-4083-B1B5-D36BF86E8021}" type="slidenum">
              <a:rPr lang="ar-SA" altLang="fa-IR" sz="1400" smtClean="0"/>
              <a:pPr algn="l">
                <a:spcBef>
                  <a:spcPct val="0"/>
                </a:spcBef>
                <a:buFontTx/>
                <a:buNone/>
              </a:pPr>
              <a:t>7</a:t>
            </a:fld>
            <a:endParaRPr lang="en-US" altLang="fa-IR" sz="1400" smtClean="0"/>
          </a:p>
        </p:txBody>
      </p:sp>
      <p:sp>
        <p:nvSpPr>
          <p:cNvPr id="11267" name="Rectangle 2"/>
          <p:cNvSpPr>
            <a:spLocks noGrp="1" noChangeArrowheads="1"/>
          </p:cNvSpPr>
          <p:nvPr>
            <p:ph type="title"/>
          </p:nvPr>
        </p:nvSpPr>
        <p:spPr>
          <a:xfrm>
            <a:off x="457200" y="1206500"/>
            <a:ext cx="8229600" cy="1143000"/>
          </a:xfrm>
        </p:spPr>
        <p:txBody>
          <a:bodyPr/>
          <a:lstStyle/>
          <a:p>
            <a:pPr eaLnBrk="1" hangingPunct="1"/>
            <a:r>
              <a:rPr lang="ar-SA" altLang="zh-CN" sz="4000" b="1" smtClean="0">
                <a:solidFill>
                  <a:srgbClr val="FFFF66"/>
                </a:solidFill>
              </a:rPr>
              <a:t>مقابله‌‌ي مسئله‌مدار و مقابله‌ي هيجان‌مدار</a:t>
            </a:r>
            <a:r>
              <a:rPr lang="fa-IR" altLang="zh-CN" smtClean="0"/>
              <a:t> </a:t>
            </a:r>
            <a:endParaRPr lang="en-US" altLang="fa-IR" smtClean="0"/>
          </a:p>
        </p:txBody>
      </p:sp>
      <p:sp>
        <p:nvSpPr>
          <p:cNvPr id="11268" name="Rectangle 3"/>
          <p:cNvSpPr>
            <a:spLocks noGrp="1" noChangeArrowheads="1"/>
          </p:cNvSpPr>
          <p:nvPr>
            <p:ph type="body" idx="1"/>
          </p:nvPr>
        </p:nvSpPr>
        <p:spPr>
          <a:xfrm>
            <a:off x="755650" y="2608263"/>
            <a:ext cx="7786688" cy="2981325"/>
          </a:xfrm>
        </p:spPr>
        <p:txBody>
          <a:bodyPr/>
          <a:lstStyle/>
          <a:p>
            <a:pPr eaLnBrk="1" hangingPunct="1"/>
            <a:r>
              <a:rPr lang="ar-SA" altLang="zh-CN" smtClean="0">
                <a:solidFill>
                  <a:schemeClr val="bg1"/>
                </a:solidFill>
              </a:rPr>
              <a:t>هدف مقابله‌ي مسئله‌مدار، تغيير شرايط استرس‌آفرين در جهت بهبود وضعيت و كاهش فشار و حل مسئله است.</a:t>
            </a:r>
            <a:r>
              <a:rPr lang="fa-IR" altLang="zh-CN" smtClean="0">
                <a:solidFill>
                  <a:schemeClr val="bg1"/>
                </a:solidFill>
              </a:rPr>
              <a:t> </a:t>
            </a:r>
          </a:p>
          <a:p>
            <a:pPr eaLnBrk="1" hangingPunct="1"/>
            <a:r>
              <a:rPr lang="ar-SA" altLang="zh-CN" smtClean="0">
                <a:solidFill>
                  <a:schemeClr val="bg1"/>
                </a:solidFill>
              </a:rPr>
              <a:t>هدف مقابله‌ي هيجان‌مدار، مديريت هيجان‌هاي ايجاد‌شده در اثر موقعيت استرس‌آفرين است.</a:t>
            </a:r>
            <a:r>
              <a:rPr lang="ar-SA" altLang="zh-CN" smtClean="0"/>
              <a:t> </a:t>
            </a:r>
            <a:endParaRPr lang="en-US" altLang="fa-I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30BB576-F657-4AD0-91AB-2D8C682C4687}" type="slidenum">
              <a:rPr lang="ar-SA" altLang="fa-IR" sz="1400" smtClean="0"/>
              <a:pPr algn="l">
                <a:spcBef>
                  <a:spcPct val="0"/>
                </a:spcBef>
                <a:buFontTx/>
                <a:buNone/>
              </a:pPr>
              <a:t>8</a:t>
            </a:fld>
            <a:endParaRPr lang="en-US" altLang="fa-IR" sz="1400" smtClean="0"/>
          </a:p>
        </p:txBody>
      </p:sp>
      <p:sp>
        <p:nvSpPr>
          <p:cNvPr id="12291" name="Rectangle 2"/>
          <p:cNvSpPr>
            <a:spLocks noGrp="1" noChangeArrowheads="1"/>
          </p:cNvSpPr>
          <p:nvPr>
            <p:ph type="title"/>
          </p:nvPr>
        </p:nvSpPr>
        <p:spPr>
          <a:xfrm>
            <a:off x="457200" y="76200"/>
            <a:ext cx="8229600" cy="1143000"/>
          </a:xfrm>
        </p:spPr>
        <p:txBody>
          <a:bodyPr/>
          <a:lstStyle/>
          <a:p>
            <a:pPr eaLnBrk="1" hangingPunct="1"/>
            <a:r>
              <a:rPr lang="fa-IR" altLang="fa-IR" sz="4000" b="1" smtClean="0">
                <a:solidFill>
                  <a:srgbClr val="FFFF66"/>
                </a:solidFill>
              </a:rPr>
              <a:t>انواع </a:t>
            </a:r>
            <a:r>
              <a:rPr lang="ar-SA" altLang="zh-CN" sz="4000" b="1" smtClean="0">
                <a:solidFill>
                  <a:srgbClr val="FFFF66"/>
                </a:solidFill>
              </a:rPr>
              <a:t>مقابله‌هاي مسئله‌مدار و هيجان‌مدار</a:t>
            </a:r>
            <a:r>
              <a:rPr lang="ar-SA" altLang="zh-CN" smtClean="0"/>
              <a:t> </a:t>
            </a:r>
            <a:endParaRPr lang="en-US" altLang="fa-IR" smtClean="0"/>
          </a:p>
        </p:txBody>
      </p:sp>
      <p:sp>
        <p:nvSpPr>
          <p:cNvPr id="12292" name="Rectangle 3"/>
          <p:cNvSpPr>
            <a:spLocks noGrp="1" noChangeArrowheads="1"/>
          </p:cNvSpPr>
          <p:nvPr>
            <p:ph type="body" idx="1"/>
          </p:nvPr>
        </p:nvSpPr>
        <p:spPr>
          <a:xfrm>
            <a:off x="304800" y="1219200"/>
            <a:ext cx="8686800" cy="5026025"/>
          </a:xfrm>
        </p:spPr>
        <p:txBody>
          <a:bodyPr/>
          <a:lstStyle/>
          <a:p>
            <a:pPr eaLnBrk="1" hangingPunct="1">
              <a:lnSpc>
                <a:spcPct val="80000"/>
              </a:lnSpc>
            </a:pPr>
            <a:r>
              <a:rPr lang="fa-IR" altLang="fa-IR" sz="1600" smtClean="0">
                <a:solidFill>
                  <a:schemeClr val="bg1"/>
                </a:solidFill>
              </a:rPr>
              <a:t>مقابله‌هاي فعال (مثل اقدام عملي يا تلاش در جهت برطرف نمودن مسئله)</a:t>
            </a:r>
          </a:p>
          <a:p>
            <a:pPr eaLnBrk="1" hangingPunct="1">
              <a:lnSpc>
                <a:spcPct val="80000"/>
              </a:lnSpc>
            </a:pPr>
            <a:r>
              <a:rPr lang="fa-IR" altLang="fa-IR" sz="1600" smtClean="0">
                <a:solidFill>
                  <a:schemeClr val="bg1"/>
                </a:solidFill>
              </a:rPr>
              <a:t> برنامه‌ريزي (مثل فكر كردن در مورد اين كه چگونه مي‌توان با مسئله يا مشكل روبرو شد يا برنامه ريزي در مورد اقدامات فعالانه‌اي كه بايد براي مقابله صورت گيرند)</a:t>
            </a:r>
          </a:p>
          <a:p>
            <a:pPr eaLnBrk="1" hangingPunct="1">
              <a:lnSpc>
                <a:spcPct val="80000"/>
              </a:lnSpc>
            </a:pPr>
            <a:r>
              <a:rPr lang="fa-IR" altLang="fa-IR" sz="1600" smtClean="0">
                <a:solidFill>
                  <a:schemeClr val="bg1"/>
                </a:solidFill>
              </a:rPr>
              <a:t> تلاش در جهت يافتن منابع حمايت اجتماعي كه مي‌توانند عملاً مؤثر واقع شوند (مثلاً كمك گرفتن، كسب اطلاعات، يا نظر مشورتي گرفتن در مورد آن‌چه كه بايد در جهت حل مسئله صورت گيرد)</a:t>
            </a:r>
          </a:p>
          <a:p>
            <a:pPr eaLnBrk="1" hangingPunct="1">
              <a:lnSpc>
                <a:spcPct val="80000"/>
              </a:lnSpc>
            </a:pPr>
            <a:r>
              <a:rPr lang="fa-IR" altLang="fa-IR" sz="1600" smtClean="0">
                <a:solidFill>
                  <a:schemeClr val="bg1"/>
                </a:solidFill>
              </a:rPr>
              <a:t> در پي حمايت اجتماعي عاطفي برآمدن (حس دلسوزي و حمايت عاطفي كسي را به‌دست آوردن)</a:t>
            </a:r>
          </a:p>
          <a:p>
            <a:pPr eaLnBrk="1" hangingPunct="1">
              <a:lnSpc>
                <a:spcPct val="80000"/>
              </a:lnSpc>
            </a:pPr>
            <a:r>
              <a:rPr lang="fa-IR" altLang="fa-IR" sz="1600" smtClean="0">
                <a:solidFill>
                  <a:schemeClr val="bg1"/>
                </a:solidFill>
              </a:rPr>
              <a:t> كنار گذاشتن ساير فعاليت‌ها (توجه نكردن به ساير فعاليت‌هايي كه فرد انجام مي‌دهد تا به اين ترتيب بتواند با تمام قوا و با تمركز كامل به حل مسئله بپردازد)</a:t>
            </a:r>
          </a:p>
          <a:p>
            <a:pPr eaLnBrk="1" hangingPunct="1">
              <a:lnSpc>
                <a:spcPct val="80000"/>
              </a:lnSpc>
            </a:pPr>
            <a:r>
              <a:rPr lang="fa-IR" altLang="fa-IR" sz="1600" smtClean="0">
                <a:solidFill>
                  <a:schemeClr val="bg1"/>
                </a:solidFill>
              </a:rPr>
              <a:t> پناه بردن به مذهب (افزايش فعاليت و رفتارهاي مذهبي)</a:t>
            </a:r>
          </a:p>
          <a:p>
            <a:pPr eaLnBrk="1" hangingPunct="1">
              <a:lnSpc>
                <a:spcPct val="80000"/>
              </a:lnSpc>
            </a:pPr>
            <a:r>
              <a:rPr lang="fa-IR" altLang="fa-IR" sz="1600" smtClean="0">
                <a:solidFill>
                  <a:schemeClr val="bg1"/>
                </a:solidFill>
              </a:rPr>
              <a:t> تفسير مجدد مسئله به سبكي مثبت و آن را به عنوان فرصتي براي رشد و بلوغ اجتماعي ديدن (از موقعيت نهايت استفاده را براي رشد كردن و مسئله‌ را از جنبه‌هاي مثبت و سازنده‌ي آن ديدن)</a:t>
            </a:r>
          </a:p>
          <a:p>
            <a:pPr eaLnBrk="1" hangingPunct="1">
              <a:lnSpc>
                <a:spcPct val="80000"/>
              </a:lnSpc>
            </a:pPr>
            <a:r>
              <a:rPr lang="fa-IR" altLang="fa-IR" sz="1600" smtClean="0">
                <a:solidFill>
                  <a:schemeClr val="bg1"/>
                </a:solidFill>
              </a:rPr>
              <a:t>بازداري مقابله ( مقابله‌ي منفعلانه به‌صورت عقب‌نشيني و دست از تلاش برداشتن تا زماني كه شرايط به شكلي در آيد كه راهبردهاي مقابله‌اي فرد بتوانند مؤثر واقع شوند)</a:t>
            </a:r>
          </a:p>
          <a:p>
            <a:pPr eaLnBrk="1" hangingPunct="1">
              <a:lnSpc>
                <a:spcPct val="80000"/>
              </a:lnSpc>
            </a:pPr>
            <a:r>
              <a:rPr lang="fa-IR" altLang="fa-IR" sz="1600" smtClean="0">
                <a:solidFill>
                  <a:schemeClr val="bg1"/>
                </a:solidFill>
              </a:rPr>
              <a:t>تسليم شدن، دست از تلاش كشيدن و پذيرش شرايط (مثلاً پذيرفتن اين واقعيت كه استرس اتفاق افتاده‌است و مسئله واقعي است)</a:t>
            </a:r>
          </a:p>
          <a:p>
            <a:pPr eaLnBrk="1" hangingPunct="1">
              <a:lnSpc>
                <a:spcPct val="80000"/>
              </a:lnSpc>
            </a:pPr>
            <a:r>
              <a:rPr lang="fa-IR" altLang="fa-IR" sz="1600" smtClean="0">
                <a:solidFill>
                  <a:schemeClr val="bg1"/>
                </a:solidFill>
              </a:rPr>
              <a:t> تمركز بر تخليه احساسات (توجه زياد به ناراحتي و فشار رواني  اي كه فرد تجربه مي‌كند و تمايل به تخليه اين هيجانات)</a:t>
            </a:r>
          </a:p>
          <a:p>
            <a:pPr eaLnBrk="1" hangingPunct="1">
              <a:lnSpc>
                <a:spcPct val="80000"/>
              </a:lnSpc>
            </a:pPr>
            <a:r>
              <a:rPr lang="fa-IR" altLang="fa-IR" sz="1600" smtClean="0">
                <a:solidFill>
                  <a:schemeClr val="bg1"/>
                </a:solidFill>
              </a:rPr>
              <a:t>انكار (تلاش براي ناديده گرفتن رويداد مسئله‌آفرين)</a:t>
            </a:r>
          </a:p>
          <a:p>
            <a:pPr eaLnBrk="1" hangingPunct="1">
              <a:lnSpc>
                <a:spcPct val="80000"/>
              </a:lnSpc>
            </a:pPr>
            <a:r>
              <a:rPr lang="fa-IR" altLang="fa-IR" sz="1600" smtClean="0">
                <a:solidFill>
                  <a:schemeClr val="bg1"/>
                </a:solidFill>
              </a:rPr>
              <a:t> پرت كردن حواس خويش (فكر نكردن به هر آنچه كه يادآور مسئله است مثلآ خيال‌پردازي، خوابيدن يا سرگرم كردن خود با موضوعات ديگر)</a:t>
            </a:r>
          </a:p>
          <a:p>
            <a:pPr eaLnBrk="1" hangingPunct="1">
              <a:lnSpc>
                <a:spcPct val="80000"/>
              </a:lnSpc>
            </a:pPr>
            <a:r>
              <a:rPr lang="fa-IR" altLang="fa-IR" sz="1600" smtClean="0">
                <a:solidFill>
                  <a:schemeClr val="bg1"/>
                </a:solidFill>
              </a:rPr>
              <a:t> انجام رفتارهايي غير از حل مسئله (مثلاً دست از تلاش كشيدن، تسليم شدن و به دنبال هدفي كه مسئله آفريده است نرفتن)</a:t>
            </a:r>
          </a:p>
          <a:p>
            <a:pPr eaLnBrk="1" hangingPunct="1">
              <a:lnSpc>
                <a:spcPct val="80000"/>
              </a:lnSpc>
            </a:pPr>
            <a:r>
              <a:rPr lang="fa-IR" altLang="fa-IR" sz="1600" smtClean="0">
                <a:solidFill>
                  <a:schemeClr val="bg1"/>
                </a:solidFill>
              </a:rPr>
              <a:t>مصرف الكل و مواد مخدر (استفاده از الكل و مواد مخدر يا دارو به عنوان راهي براي فراموش كردن مسئله) </a:t>
            </a:r>
          </a:p>
          <a:p>
            <a:pPr eaLnBrk="1" hangingPunct="1">
              <a:lnSpc>
                <a:spcPct val="80000"/>
              </a:lnSpc>
            </a:pPr>
            <a:r>
              <a:rPr lang="fa-IR" altLang="fa-IR" sz="1600" smtClean="0">
                <a:solidFill>
                  <a:schemeClr val="bg1"/>
                </a:solidFill>
              </a:rPr>
              <a:t> شوخي (مسئله را به شوخي گرفتن يا طنز پردازي در مورد آن)</a:t>
            </a:r>
            <a:endParaRPr lang="en-US" altLang="fa-IR" sz="160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A6AA603-430E-4C10-BC7E-5A022DEB4C6D}" type="slidenum">
              <a:rPr lang="ar-SA" altLang="fa-IR" sz="1400" smtClean="0"/>
              <a:pPr algn="l">
                <a:spcBef>
                  <a:spcPct val="0"/>
                </a:spcBef>
                <a:buFontTx/>
                <a:buNone/>
              </a:pPr>
              <a:t>9</a:t>
            </a:fld>
            <a:endParaRPr lang="en-US" altLang="fa-IR" sz="1400" smtClean="0"/>
          </a:p>
        </p:txBody>
      </p:sp>
      <p:sp>
        <p:nvSpPr>
          <p:cNvPr id="13315" name="Rectangle 2"/>
          <p:cNvSpPr>
            <a:spLocks noGrp="1" noChangeArrowheads="1"/>
          </p:cNvSpPr>
          <p:nvPr>
            <p:ph type="title"/>
          </p:nvPr>
        </p:nvSpPr>
        <p:spPr>
          <a:xfrm>
            <a:off x="755650" y="701675"/>
            <a:ext cx="7786688" cy="1143000"/>
          </a:xfrm>
        </p:spPr>
        <p:txBody>
          <a:bodyPr/>
          <a:lstStyle/>
          <a:p>
            <a:pPr eaLnBrk="1" hangingPunct="1"/>
            <a:r>
              <a:rPr lang="fa-IR" altLang="fa-IR" sz="3600" b="1" smtClean="0">
                <a:solidFill>
                  <a:srgbClr val="FFFF66"/>
                </a:solidFill>
              </a:rPr>
              <a:t>مقابله‌هاي هيجان‌مدار سازگارانه و ناسازگارانه</a:t>
            </a:r>
            <a:endParaRPr lang="en-US" altLang="fa-IR" sz="3600" b="1" smtClean="0">
              <a:solidFill>
                <a:srgbClr val="FFFF66"/>
              </a:solidFill>
            </a:endParaRPr>
          </a:p>
        </p:txBody>
      </p:sp>
      <p:sp>
        <p:nvSpPr>
          <p:cNvPr id="13316" name="Rectangle 3"/>
          <p:cNvSpPr>
            <a:spLocks noGrp="1" noChangeArrowheads="1"/>
          </p:cNvSpPr>
          <p:nvPr>
            <p:ph type="body" idx="1"/>
          </p:nvPr>
        </p:nvSpPr>
        <p:spPr>
          <a:xfrm>
            <a:off x="962025" y="2105025"/>
            <a:ext cx="7570788" cy="3700463"/>
          </a:xfrm>
        </p:spPr>
        <p:txBody>
          <a:bodyPr/>
          <a:lstStyle/>
          <a:p>
            <a:pPr algn="justLow" eaLnBrk="1" hangingPunct="1">
              <a:lnSpc>
                <a:spcPct val="90000"/>
              </a:lnSpc>
            </a:pPr>
            <a:r>
              <a:rPr lang="ar-SA" altLang="fa-IR" smtClean="0">
                <a:solidFill>
                  <a:schemeClr val="bg1"/>
                </a:solidFill>
              </a:rPr>
              <a:t>مقابله‌هاي هيجان‌مدار ناسازگارانه نه‌تنها منجر به حل مسئله نمي‌شوند بلكه آسيب‌هاي اجتماعي و رواني نيز به‌دنبال مي‌آورند، درحالي‌كه مقابله‌هاي هيجان‌مدار سازگارانه منجر به كاهش موقت استرس و</a:t>
            </a:r>
            <a:r>
              <a:rPr lang="fa-IR" altLang="fa-IR" smtClean="0">
                <a:solidFill>
                  <a:schemeClr val="bg1"/>
                </a:solidFill>
              </a:rPr>
              <a:t>  </a:t>
            </a:r>
            <a:r>
              <a:rPr lang="ar-SA" altLang="fa-IR" smtClean="0">
                <a:solidFill>
                  <a:schemeClr val="bg1"/>
                </a:solidFill>
              </a:rPr>
              <a:t>ناراحتي ناشي از رويارويي با شرايط بغرنج مي‌شوند ولي در هر حال چون هيجان‌مدار هستند با عث تسكين فرد مي‌شوند اما اقدامي عملي در جهت حل مسئله نيستند و در نيتجه مسئله را حل نمي‌كنند.</a:t>
            </a:r>
            <a:endParaRPr lang="en-US" altLang="fa-IR" smtClean="0">
              <a:solidFill>
                <a:schemeClr val="bg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TotalTime>
  <Words>925</Words>
  <Application>Microsoft Office PowerPoint</Application>
  <PresentationFormat>On-screen Show (4:3)</PresentationFormat>
  <Paragraphs>81</Paragraphs>
  <Slides>18</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Titr</vt:lpstr>
      <vt:lpstr>Zar</vt:lpstr>
      <vt:lpstr>SimSun</vt:lpstr>
      <vt:lpstr>B Titr</vt:lpstr>
      <vt:lpstr>Verdana</vt:lpstr>
      <vt:lpstr>B Nazanin</vt:lpstr>
      <vt:lpstr>Times New Roman</vt:lpstr>
      <vt:lpstr>Default Design</vt:lpstr>
      <vt:lpstr>PowerPoint Presentation</vt:lpstr>
      <vt:lpstr>PowerPoint Presentation</vt:lpstr>
      <vt:lpstr> </vt:lpstr>
      <vt:lpstr>PowerPoint Presentation</vt:lpstr>
      <vt:lpstr>PowerPoint Presentation</vt:lpstr>
      <vt:lpstr>PowerPoint Presentation</vt:lpstr>
      <vt:lpstr>مقابله‌‌ي مسئله‌مدار و مقابله‌ي هيجان‌مدار </vt:lpstr>
      <vt:lpstr>انواع مقابله‌هاي مسئله‌مدار و هيجان‌مدار </vt:lpstr>
      <vt:lpstr>مقابله‌هاي هيجان‌مدار سازگارانه و ناسازگارانه</vt:lpstr>
      <vt:lpstr>به‌منظور اتخاذ يك مقابله‌ي مسئله‌مدار سازنده (به‌جاي مقابله هيجان‌مدار غير مؤثر) فرد بايد</vt:lpstr>
      <vt:lpstr>مقابله‌ي مسئله‌مدار مستلزم عبور از چهار مرحله است </vt:lpstr>
      <vt:lpstr>تعريف و فرمول‌بندي مسئله </vt:lpstr>
      <vt:lpstr>تعريف واضح مسئله</vt:lpstr>
      <vt:lpstr>توليد وخلق راه‌حل‌هاي متعدد </vt:lpstr>
      <vt:lpstr>ارزيابي سود و زيان يا معايب و محاسن هر راه حل </vt:lpstr>
      <vt:lpstr>به‌كارگيري راه‌حل و ارزيابي و بازنگري آن </vt:lpstr>
      <vt:lpstr>حل مسئله‌ي ماهرانه، مستلزم عبور گام‌به‌گام از اين مراحل است </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tak</dc:creator>
  <cp:lastModifiedBy>salam</cp:lastModifiedBy>
  <cp:revision>14</cp:revision>
  <dcterms:created xsi:type="dcterms:W3CDTF">2006-08-23T09:44:47Z</dcterms:created>
  <dcterms:modified xsi:type="dcterms:W3CDTF">2021-01-30T08:09:28Z</dcterms:modified>
</cp:coreProperties>
</file>