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6"/>
  </p:notesMasterIdLst>
  <p:handoutMasterIdLst>
    <p:handoutMasterId r:id="rId47"/>
  </p:handoutMasterIdLst>
  <p:sldIdLst>
    <p:sldId id="324" r:id="rId3"/>
    <p:sldId id="291" r:id="rId4"/>
    <p:sldId id="338" r:id="rId5"/>
    <p:sldId id="339" r:id="rId6"/>
    <p:sldId id="340" r:id="rId7"/>
    <p:sldId id="289" r:id="rId8"/>
    <p:sldId id="314" r:id="rId9"/>
    <p:sldId id="319" r:id="rId10"/>
    <p:sldId id="320" r:id="rId11"/>
    <p:sldId id="321" r:id="rId12"/>
    <p:sldId id="316" r:id="rId13"/>
    <p:sldId id="315" r:id="rId14"/>
    <p:sldId id="317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41" r:id="rId23"/>
    <p:sldId id="342" r:id="rId24"/>
    <p:sldId id="343" r:id="rId25"/>
    <p:sldId id="300" r:id="rId26"/>
    <p:sldId id="301" r:id="rId27"/>
    <p:sldId id="322" r:id="rId28"/>
    <p:sldId id="323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27" r:id="rId37"/>
    <p:sldId id="328" r:id="rId38"/>
    <p:sldId id="329" r:id="rId39"/>
    <p:sldId id="309" r:id="rId40"/>
    <p:sldId id="310" r:id="rId41"/>
    <p:sldId id="312" r:id="rId42"/>
    <p:sldId id="313" r:id="rId43"/>
    <p:sldId id="318" r:id="rId44"/>
    <p:sldId id="344" r:id="rId45"/>
  </p:sldIdLst>
  <p:sldSz cx="9144000" cy="6858000" type="screen4x3"/>
  <p:notesSz cx="6858000" cy="95091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8000"/>
    <a:srgbClr val="003399"/>
    <a:srgbClr val="66CCFF"/>
    <a:srgbClr val="3333CC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F3BE9D-8AB8-4C5F-9086-283A78331C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34835D2-0FE0-426C-979E-40B24E2029F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انسان  با انسان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Human to Human C.</a:t>
          </a:r>
        </a:p>
      </dgm:t>
    </dgm:pt>
    <dgm:pt modelId="{E3F87D2C-8124-4DA9-B52B-827D6F28C713}" type="parTrans" cxnId="{6561BD7A-1A3E-4E62-B702-A09904B56F6B}">
      <dgm:prSet/>
      <dgm:spPr/>
    </dgm:pt>
    <dgm:pt modelId="{1F4138F1-C4C0-48DF-9FED-40D9D0828C77}" type="sibTrans" cxnId="{6561BD7A-1A3E-4E62-B702-A09904B56F6B}">
      <dgm:prSet/>
      <dgm:spPr/>
    </dgm:pt>
    <dgm:pt modelId="{1B5123A8-0194-4CD7-9F12-65F500C621B2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فرد با فرد( بين فردي)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Self to Self C. </a:t>
          </a:r>
        </a:p>
      </dgm:t>
    </dgm:pt>
    <dgm:pt modelId="{7F1E8F3B-5FBC-483D-AD89-15E5C2DE0DF8}" type="parTrans" cxnId="{527FC98B-FF36-4055-9A23-D1DC3B126E54}">
      <dgm:prSet/>
      <dgm:spPr/>
    </dgm:pt>
    <dgm:pt modelId="{73250FEE-BD37-47C9-A65D-3C768FA04E30}" type="sibTrans" cxnId="{527FC98B-FF36-4055-9A23-D1DC3B126E54}">
      <dgm:prSet/>
      <dgm:spPr/>
    </dgm:pt>
    <dgm:pt modelId="{1C0D3AE5-F0DE-48BB-9D5B-F44A9172338F}" type="asst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غير کلامي </a:t>
          </a: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Non-verbal C.</a:t>
          </a:r>
          <a:endParaRPr kumimoji="0" lang="en-US" altLang="fa-IR" b="0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Tahoma" panose="020B0604030504040204" pitchFamily="34" charset="0"/>
            <a:cs typeface="Arial" panose="020B0604020202020204" pitchFamily="34" charset="0"/>
          </a:endParaRPr>
        </a:p>
      </dgm:t>
    </dgm:pt>
    <dgm:pt modelId="{6F32FDDC-BF9C-48D9-85D7-77ADFF30BE5B}" type="parTrans" cxnId="{9DFA3E45-7561-43ED-B69D-32AD438E0FDC}">
      <dgm:prSet/>
      <dgm:spPr/>
    </dgm:pt>
    <dgm:pt modelId="{01C30DC0-C0EE-4AA2-92E1-896877841308}" type="sibTrans" cxnId="{9DFA3E45-7561-43ED-B69D-32AD438E0FDC}">
      <dgm:prSet/>
      <dgm:spPr/>
    </dgm:pt>
    <dgm:pt modelId="{68B5EFEE-3E65-4B37-B4DC-D856459CAC33}" type="asst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کلامي </a:t>
          </a: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Verbal C.</a:t>
          </a:r>
        </a:p>
      </dgm:t>
    </dgm:pt>
    <dgm:pt modelId="{28ADC1D2-53A9-4D1D-A98C-8C5DCE3432D0}" type="parTrans" cxnId="{15DFDAEE-005D-4E44-8552-09C69DDB9E1B}">
      <dgm:prSet/>
      <dgm:spPr/>
    </dgm:pt>
    <dgm:pt modelId="{6064B77C-6591-482F-8549-38BB8606CCBB}" type="sibTrans" cxnId="{15DFDAEE-005D-4E44-8552-09C69DDB9E1B}">
      <dgm:prSet/>
      <dgm:spPr/>
    </dgm:pt>
    <dgm:pt modelId="{4AA2F5C6-5D15-43A5-A64E-D41FEB1ADBC3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گروهي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Group  </a:t>
          </a: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َ</a:t>
          </a: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C.</a:t>
          </a:r>
        </a:p>
      </dgm:t>
    </dgm:pt>
    <dgm:pt modelId="{3D166B17-5A5E-424E-90DE-9522755044EC}" type="parTrans" cxnId="{5929222E-5D61-4EAC-BCAF-B6FAFEA2D754}">
      <dgm:prSet/>
      <dgm:spPr/>
    </dgm:pt>
    <dgm:pt modelId="{BB7509C2-71BB-41E7-A47F-6D56709C8344}" type="sibTrans" cxnId="{5929222E-5D61-4EAC-BCAF-B6FAFEA2D754}">
      <dgm:prSet/>
      <dgm:spPr/>
    </dgm:pt>
    <dgm:pt modelId="{E5967D98-8DB0-4635-A5A1-A074CC90D7D3}" type="asst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غير کلامي </a:t>
          </a: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Non-verbal C.</a:t>
          </a:r>
        </a:p>
      </dgm:t>
    </dgm:pt>
    <dgm:pt modelId="{15229747-A878-47F7-A03F-FF05A0CC0E91}" type="parTrans" cxnId="{8B660987-4C79-485B-972E-D15D56C3BD30}">
      <dgm:prSet/>
      <dgm:spPr/>
    </dgm:pt>
    <dgm:pt modelId="{7B07DD78-1716-4119-B23C-C4A846281010}" type="sibTrans" cxnId="{8B660987-4C79-485B-972E-D15D56C3BD30}">
      <dgm:prSet/>
      <dgm:spPr/>
    </dgm:pt>
    <dgm:pt modelId="{81B28407-997D-4C05-989D-7AA2083084CA}" type="asst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کلامي </a:t>
          </a: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Verbal C.</a:t>
          </a:r>
        </a:p>
      </dgm:t>
    </dgm:pt>
    <dgm:pt modelId="{29C54CC2-8296-4AEA-866A-322FCFD7D447}" type="parTrans" cxnId="{84C76332-F8B2-4F2C-8197-6F06765F87C7}">
      <dgm:prSet/>
      <dgm:spPr/>
    </dgm:pt>
    <dgm:pt modelId="{897C9F23-9E09-4A23-97EB-F469C03CBC9A}" type="sibTrans" cxnId="{84C76332-F8B2-4F2C-8197-6F06765F87C7}">
      <dgm:prSet/>
      <dgm:spPr/>
    </dgm:pt>
    <dgm:pt modelId="{D4EA7924-9D7F-4382-9D60-7A24143552C8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 جمعي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  Mass C.</a:t>
          </a:r>
        </a:p>
      </dgm:t>
    </dgm:pt>
    <dgm:pt modelId="{43A3FCDF-C22E-469F-88A1-CA7BCB8F768B}" type="parTrans" cxnId="{83AD67FA-F7C1-4B9E-96D5-A9049C3A8488}">
      <dgm:prSet/>
      <dgm:spPr/>
    </dgm:pt>
    <dgm:pt modelId="{6A909CAB-6BEF-44A6-9471-5C8E63662AEE}" type="sibTrans" cxnId="{83AD67FA-F7C1-4B9E-96D5-A9049C3A8488}">
      <dgm:prSet/>
      <dgm:spPr/>
    </dgm:pt>
    <dgm:pt modelId="{EB0EB445-74A9-4D16-891E-DBD1794B479C}" type="asst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غير کلامي </a:t>
          </a: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Non-verbal C.</a:t>
          </a:r>
        </a:p>
      </dgm:t>
    </dgm:pt>
    <dgm:pt modelId="{19FBFBF2-EB17-474D-A4E2-544E9219B8C3}" type="parTrans" cxnId="{FA6A12E2-3336-4E5D-AA05-1E6D18979B2B}">
      <dgm:prSet/>
      <dgm:spPr/>
    </dgm:pt>
    <dgm:pt modelId="{4530FD13-314A-4A0B-A254-8D5281249324}" type="sibTrans" cxnId="{FA6A12E2-3336-4E5D-AA05-1E6D18979B2B}">
      <dgm:prSet/>
      <dgm:spPr/>
    </dgm:pt>
    <dgm:pt modelId="{885EC0AA-8750-41F9-929E-EADC5D8BAE22}" type="asst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کلامي </a:t>
          </a: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Verbal C.</a:t>
          </a:r>
        </a:p>
      </dgm:t>
    </dgm:pt>
    <dgm:pt modelId="{72161E2E-18EE-4FE8-A099-035BE7D41CF4}" type="parTrans" cxnId="{07E62E62-A6A9-44C7-8E32-B4CA47EF1A5E}">
      <dgm:prSet/>
      <dgm:spPr/>
    </dgm:pt>
    <dgm:pt modelId="{329932B5-1AFA-4016-8BA2-1477B1722920}" type="sibTrans" cxnId="{07E62E62-A6A9-44C7-8E32-B4CA47EF1A5E}">
      <dgm:prSet/>
      <dgm:spPr/>
    </dgm:pt>
    <dgm:pt modelId="{4A798992-5EC7-4FBE-81C5-809607AF8AD3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 درون فردي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Inter Personal C.</a:t>
          </a:r>
        </a:p>
      </dgm:t>
    </dgm:pt>
    <dgm:pt modelId="{B16924FE-F0C6-4471-9743-626A210AEE46}" type="parTrans" cxnId="{324D49B0-B565-43F6-972E-AEA03572D483}">
      <dgm:prSet/>
      <dgm:spPr/>
    </dgm:pt>
    <dgm:pt modelId="{C8A4CB37-4BB8-419B-AA58-0A2FC7ABC8A0}" type="sibTrans" cxnId="{324D49B0-B565-43F6-972E-AEA03572D483}">
      <dgm:prSet/>
      <dgm:spPr/>
    </dgm:pt>
    <dgm:pt modelId="{3931768E-4D52-4ABA-A6C9-6407F3E0859C}" type="asst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غير کلامي </a:t>
          </a: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Non-verbal C.</a:t>
          </a:r>
        </a:p>
      </dgm:t>
    </dgm:pt>
    <dgm:pt modelId="{9A26550B-E9A4-43AF-AD4E-A67C871D1E6E}" type="parTrans" cxnId="{F6E77E8E-CACF-4B84-AD19-3E5A5AE5D67D}">
      <dgm:prSet/>
      <dgm:spPr/>
    </dgm:pt>
    <dgm:pt modelId="{CC253F0C-68EB-45E9-8D01-03767E840BAA}" type="sibTrans" cxnId="{F6E77E8E-CACF-4B84-AD19-3E5A5AE5D67D}">
      <dgm:prSet/>
      <dgm:spPr/>
    </dgm:pt>
    <dgm:pt modelId="{D29C52BE-E211-4E88-96F1-B56F43CE6F64}" type="asst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کلامي </a:t>
          </a:r>
          <a:r>
            <a:rPr kumimoji="0" lang="en-US" altLang="fa-IR" b="1" i="0" u="none" strike="noStrike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Verbal C.</a:t>
          </a:r>
        </a:p>
      </dgm:t>
    </dgm:pt>
    <dgm:pt modelId="{2933AAA4-6B6A-4BD4-8AF8-CB722B3BF4B7}" type="parTrans" cxnId="{80708F68-CE12-479D-A77C-2289F6B540CC}">
      <dgm:prSet/>
      <dgm:spPr/>
    </dgm:pt>
    <dgm:pt modelId="{906C15DB-7AD3-40FB-8686-21C6E8F69AA7}" type="sibTrans" cxnId="{80708F68-CE12-479D-A77C-2289F6B540CC}">
      <dgm:prSet/>
      <dgm:spPr/>
    </dgm:pt>
    <dgm:pt modelId="{EC48AB7C-6274-4024-AE67-6A0F5B6249E4}" type="pres">
      <dgm:prSet presAssocID="{9BF3BE9D-8AB8-4C5F-9086-283A78331C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3583C93-98A1-4B72-80A6-57B43C388EF6}" type="pres">
      <dgm:prSet presAssocID="{E34835D2-0FE0-426C-979E-40B24E2029FF}" presName="hierRoot1" presStyleCnt="0">
        <dgm:presLayoutVars>
          <dgm:hierBranch val="l"/>
        </dgm:presLayoutVars>
      </dgm:prSet>
      <dgm:spPr/>
    </dgm:pt>
    <dgm:pt modelId="{14F5F974-302D-4077-8E22-025F0B8BEA1D}" type="pres">
      <dgm:prSet presAssocID="{E34835D2-0FE0-426C-979E-40B24E2029FF}" presName="rootComposite1" presStyleCnt="0"/>
      <dgm:spPr/>
    </dgm:pt>
    <dgm:pt modelId="{FA2394FB-3A54-400A-A551-38514C2EA40B}" type="pres">
      <dgm:prSet presAssocID="{E34835D2-0FE0-426C-979E-40B24E2029F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DA8519-D3DA-4F09-BF64-6C22932E5E86}" type="pres">
      <dgm:prSet presAssocID="{E34835D2-0FE0-426C-979E-40B24E2029F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D7027AD-9401-4D4A-BC17-65656611B352}" type="pres">
      <dgm:prSet presAssocID="{E34835D2-0FE0-426C-979E-40B24E2029FF}" presName="hierChild2" presStyleCnt="0"/>
      <dgm:spPr/>
    </dgm:pt>
    <dgm:pt modelId="{4C094A00-11F0-496D-8B1F-3ABD08A16114}" type="pres">
      <dgm:prSet presAssocID="{7F1E8F3B-5FBC-483D-AD89-15E5C2DE0DF8}" presName="Name50" presStyleLbl="parChTrans1D2" presStyleIdx="0" presStyleCnt="4"/>
      <dgm:spPr/>
    </dgm:pt>
    <dgm:pt modelId="{EC26D0BC-F128-4C4D-9A92-B187374AE6E7}" type="pres">
      <dgm:prSet presAssocID="{1B5123A8-0194-4CD7-9F12-65F500C621B2}" presName="hierRoot2" presStyleCnt="0">
        <dgm:presLayoutVars>
          <dgm:hierBranch/>
        </dgm:presLayoutVars>
      </dgm:prSet>
      <dgm:spPr/>
    </dgm:pt>
    <dgm:pt modelId="{AF64DA06-8B46-4A8E-AEB2-40C0EBAFD3A1}" type="pres">
      <dgm:prSet presAssocID="{1B5123A8-0194-4CD7-9F12-65F500C621B2}" presName="rootComposite" presStyleCnt="0"/>
      <dgm:spPr/>
    </dgm:pt>
    <dgm:pt modelId="{1049078A-4865-495C-A641-D0BF7B4F3577}" type="pres">
      <dgm:prSet presAssocID="{1B5123A8-0194-4CD7-9F12-65F500C621B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31F0E5-224A-46F4-A31A-A33495F3DA57}" type="pres">
      <dgm:prSet presAssocID="{1B5123A8-0194-4CD7-9F12-65F500C621B2}" presName="rootConnector" presStyleLbl="node2" presStyleIdx="0" presStyleCnt="4"/>
      <dgm:spPr/>
      <dgm:t>
        <a:bodyPr/>
        <a:lstStyle/>
        <a:p>
          <a:endParaRPr lang="en-US"/>
        </a:p>
      </dgm:t>
    </dgm:pt>
    <dgm:pt modelId="{42A1D6CA-B641-4AF9-8F83-1171D6031789}" type="pres">
      <dgm:prSet presAssocID="{1B5123A8-0194-4CD7-9F12-65F500C621B2}" presName="hierChild4" presStyleCnt="0"/>
      <dgm:spPr/>
    </dgm:pt>
    <dgm:pt modelId="{8C91F96E-F796-4C60-9AB2-21541D83EE31}" type="pres">
      <dgm:prSet presAssocID="{1B5123A8-0194-4CD7-9F12-65F500C621B2}" presName="hierChild5" presStyleCnt="0"/>
      <dgm:spPr/>
    </dgm:pt>
    <dgm:pt modelId="{69960CE3-AD9D-4A40-A027-4067C2E04C71}" type="pres">
      <dgm:prSet presAssocID="{6F32FDDC-BF9C-48D9-85D7-77ADFF30BE5B}" presName="Name111" presStyleLbl="parChTrans1D3" presStyleIdx="0" presStyleCnt="8"/>
      <dgm:spPr/>
    </dgm:pt>
    <dgm:pt modelId="{D594766B-B78E-4588-8FB3-9C70C8FD8302}" type="pres">
      <dgm:prSet presAssocID="{1C0D3AE5-F0DE-48BB-9D5B-F44A9172338F}" presName="hierRoot3" presStyleCnt="0">
        <dgm:presLayoutVars>
          <dgm:hierBranch/>
        </dgm:presLayoutVars>
      </dgm:prSet>
      <dgm:spPr/>
    </dgm:pt>
    <dgm:pt modelId="{922A14C0-89BD-47D0-A43F-EE9D2E7F9938}" type="pres">
      <dgm:prSet presAssocID="{1C0D3AE5-F0DE-48BB-9D5B-F44A9172338F}" presName="rootComposite3" presStyleCnt="0"/>
      <dgm:spPr/>
    </dgm:pt>
    <dgm:pt modelId="{27961F2B-FA46-4B09-AE76-16970A89F5F2}" type="pres">
      <dgm:prSet presAssocID="{1C0D3AE5-F0DE-48BB-9D5B-F44A9172338F}" presName="rootText3" presStyleLbl="asst2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A9FC14-FFCD-4922-A1AB-D6C8EEF06046}" type="pres">
      <dgm:prSet presAssocID="{1C0D3AE5-F0DE-48BB-9D5B-F44A9172338F}" presName="rootConnector3" presStyleLbl="asst2" presStyleIdx="0" presStyleCnt="8"/>
      <dgm:spPr/>
      <dgm:t>
        <a:bodyPr/>
        <a:lstStyle/>
        <a:p>
          <a:endParaRPr lang="en-US"/>
        </a:p>
      </dgm:t>
    </dgm:pt>
    <dgm:pt modelId="{5F173513-D74C-44DE-A71D-9CD573A9A22A}" type="pres">
      <dgm:prSet presAssocID="{1C0D3AE5-F0DE-48BB-9D5B-F44A9172338F}" presName="hierChild6" presStyleCnt="0"/>
      <dgm:spPr/>
    </dgm:pt>
    <dgm:pt modelId="{B9F64DD3-6E4D-47E4-99F7-E30E253FF020}" type="pres">
      <dgm:prSet presAssocID="{1C0D3AE5-F0DE-48BB-9D5B-F44A9172338F}" presName="hierChild7" presStyleCnt="0"/>
      <dgm:spPr/>
    </dgm:pt>
    <dgm:pt modelId="{2AD986B0-9AF0-434F-896C-3263BE841498}" type="pres">
      <dgm:prSet presAssocID="{28ADC1D2-53A9-4D1D-A98C-8C5DCE3432D0}" presName="Name111" presStyleLbl="parChTrans1D3" presStyleIdx="1" presStyleCnt="8"/>
      <dgm:spPr/>
    </dgm:pt>
    <dgm:pt modelId="{86C6D74E-5880-4700-A106-F1C9E79E229C}" type="pres">
      <dgm:prSet presAssocID="{68B5EFEE-3E65-4B37-B4DC-D856459CAC33}" presName="hierRoot3" presStyleCnt="0">
        <dgm:presLayoutVars>
          <dgm:hierBranch/>
        </dgm:presLayoutVars>
      </dgm:prSet>
      <dgm:spPr/>
    </dgm:pt>
    <dgm:pt modelId="{1CF39CC6-8A4C-4B22-A869-4F7334648D29}" type="pres">
      <dgm:prSet presAssocID="{68B5EFEE-3E65-4B37-B4DC-D856459CAC33}" presName="rootComposite3" presStyleCnt="0"/>
      <dgm:spPr/>
    </dgm:pt>
    <dgm:pt modelId="{0A9CAACF-13C7-449D-BA7F-C36C672A3D26}" type="pres">
      <dgm:prSet presAssocID="{68B5EFEE-3E65-4B37-B4DC-D856459CAC33}" presName="rootText3" presStyleLbl="asst2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C2247B-7A5B-4F78-B6A8-D1D214CA97A0}" type="pres">
      <dgm:prSet presAssocID="{68B5EFEE-3E65-4B37-B4DC-D856459CAC33}" presName="rootConnector3" presStyleLbl="asst2" presStyleIdx="1" presStyleCnt="8"/>
      <dgm:spPr/>
      <dgm:t>
        <a:bodyPr/>
        <a:lstStyle/>
        <a:p>
          <a:endParaRPr lang="en-US"/>
        </a:p>
      </dgm:t>
    </dgm:pt>
    <dgm:pt modelId="{C8FD57C5-9E3D-42B9-8FA9-B2939CA8AD95}" type="pres">
      <dgm:prSet presAssocID="{68B5EFEE-3E65-4B37-B4DC-D856459CAC33}" presName="hierChild6" presStyleCnt="0"/>
      <dgm:spPr/>
    </dgm:pt>
    <dgm:pt modelId="{0E4AE25F-C7A3-43C4-A105-851403E565D5}" type="pres">
      <dgm:prSet presAssocID="{68B5EFEE-3E65-4B37-B4DC-D856459CAC33}" presName="hierChild7" presStyleCnt="0"/>
      <dgm:spPr/>
    </dgm:pt>
    <dgm:pt modelId="{D522BA91-4E57-4960-AB82-18FAE182D1FC}" type="pres">
      <dgm:prSet presAssocID="{3D166B17-5A5E-424E-90DE-9522755044EC}" presName="Name50" presStyleLbl="parChTrans1D2" presStyleIdx="1" presStyleCnt="4"/>
      <dgm:spPr/>
    </dgm:pt>
    <dgm:pt modelId="{F92CC374-A1F5-4FF7-8DAF-FE0C8B30E2DA}" type="pres">
      <dgm:prSet presAssocID="{4AA2F5C6-5D15-43A5-A64E-D41FEB1ADBC3}" presName="hierRoot2" presStyleCnt="0">
        <dgm:presLayoutVars>
          <dgm:hierBranch/>
        </dgm:presLayoutVars>
      </dgm:prSet>
      <dgm:spPr/>
    </dgm:pt>
    <dgm:pt modelId="{DE90C8D2-50CF-4F89-A5BA-56FD1CC46CD9}" type="pres">
      <dgm:prSet presAssocID="{4AA2F5C6-5D15-43A5-A64E-D41FEB1ADBC3}" presName="rootComposite" presStyleCnt="0"/>
      <dgm:spPr/>
    </dgm:pt>
    <dgm:pt modelId="{3F730AF8-C8F0-4C72-A81B-3D6F73023AFE}" type="pres">
      <dgm:prSet presAssocID="{4AA2F5C6-5D15-43A5-A64E-D41FEB1ADBC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995DB7-4B2D-4F52-BD03-410F2668B8F6}" type="pres">
      <dgm:prSet presAssocID="{4AA2F5C6-5D15-43A5-A64E-D41FEB1ADBC3}" presName="rootConnector" presStyleLbl="node2" presStyleIdx="1" presStyleCnt="4"/>
      <dgm:spPr/>
      <dgm:t>
        <a:bodyPr/>
        <a:lstStyle/>
        <a:p>
          <a:endParaRPr lang="en-US"/>
        </a:p>
      </dgm:t>
    </dgm:pt>
    <dgm:pt modelId="{7E4B2BA1-9BE2-4FC9-B643-9C3666E26155}" type="pres">
      <dgm:prSet presAssocID="{4AA2F5C6-5D15-43A5-A64E-D41FEB1ADBC3}" presName="hierChild4" presStyleCnt="0"/>
      <dgm:spPr/>
    </dgm:pt>
    <dgm:pt modelId="{B1E15DDA-B4D8-48EC-A78D-7C6EB1B41C5C}" type="pres">
      <dgm:prSet presAssocID="{4AA2F5C6-5D15-43A5-A64E-D41FEB1ADBC3}" presName="hierChild5" presStyleCnt="0"/>
      <dgm:spPr/>
    </dgm:pt>
    <dgm:pt modelId="{59D40679-25F4-4F97-AB72-567F45C500E4}" type="pres">
      <dgm:prSet presAssocID="{15229747-A878-47F7-A03F-FF05A0CC0E91}" presName="Name111" presStyleLbl="parChTrans1D3" presStyleIdx="2" presStyleCnt="8"/>
      <dgm:spPr/>
    </dgm:pt>
    <dgm:pt modelId="{9AA7B9D0-1238-4863-945A-E2AEE41E08E1}" type="pres">
      <dgm:prSet presAssocID="{E5967D98-8DB0-4635-A5A1-A074CC90D7D3}" presName="hierRoot3" presStyleCnt="0">
        <dgm:presLayoutVars>
          <dgm:hierBranch/>
        </dgm:presLayoutVars>
      </dgm:prSet>
      <dgm:spPr/>
    </dgm:pt>
    <dgm:pt modelId="{D4F61C71-3B83-4C23-BA81-3CCD417EEDB7}" type="pres">
      <dgm:prSet presAssocID="{E5967D98-8DB0-4635-A5A1-A074CC90D7D3}" presName="rootComposite3" presStyleCnt="0"/>
      <dgm:spPr/>
    </dgm:pt>
    <dgm:pt modelId="{00AEB1B4-50EB-4C17-B409-7AC74EE1E8A6}" type="pres">
      <dgm:prSet presAssocID="{E5967D98-8DB0-4635-A5A1-A074CC90D7D3}" presName="rootText3" presStyleLbl="asst2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858922-5275-4423-BCDC-DDF51510B87E}" type="pres">
      <dgm:prSet presAssocID="{E5967D98-8DB0-4635-A5A1-A074CC90D7D3}" presName="rootConnector3" presStyleLbl="asst2" presStyleIdx="2" presStyleCnt="8"/>
      <dgm:spPr/>
      <dgm:t>
        <a:bodyPr/>
        <a:lstStyle/>
        <a:p>
          <a:endParaRPr lang="en-US"/>
        </a:p>
      </dgm:t>
    </dgm:pt>
    <dgm:pt modelId="{F4CD01A6-4743-4E38-B84F-9B013D51E21E}" type="pres">
      <dgm:prSet presAssocID="{E5967D98-8DB0-4635-A5A1-A074CC90D7D3}" presName="hierChild6" presStyleCnt="0"/>
      <dgm:spPr/>
    </dgm:pt>
    <dgm:pt modelId="{43B91B9D-0A7D-4D58-85DD-B19F6060DE55}" type="pres">
      <dgm:prSet presAssocID="{E5967D98-8DB0-4635-A5A1-A074CC90D7D3}" presName="hierChild7" presStyleCnt="0"/>
      <dgm:spPr/>
    </dgm:pt>
    <dgm:pt modelId="{FFB4B26E-6C2E-427D-ABC8-BAE0D6092826}" type="pres">
      <dgm:prSet presAssocID="{29C54CC2-8296-4AEA-866A-322FCFD7D447}" presName="Name111" presStyleLbl="parChTrans1D3" presStyleIdx="3" presStyleCnt="8"/>
      <dgm:spPr/>
    </dgm:pt>
    <dgm:pt modelId="{2407C8E9-AAD9-43E0-B187-D7897EA0710A}" type="pres">
      <dgm:prSet presAssocID="{81B28407-997D-4C05-989D-7AA2083084CA}" presName="hierRoot3" presStyleCnt="0">
        <dgm:presLayoutVars>
          <dgm:hierBranch/>
        </dgm:presLayoutVars>
      </dgm:prSet>
      <dgm:spPr/>
    </dgm:pt>
    <dgm:pt modelId="{8484F758-66A2-4749-BF93-300814DF0F00}" type="pres">
      <dgm:prSet presAssocID="{81B28407-997D-4C05-989D-7AA2083084CA}" presName="rootComposite3" presStyleCnt="0"/>
      <dgm:spPr/>
    </dgm:pt>
    <dgm:pt modelId="{CCA9F305-7A64-4F18-A99D-2AC8D3D69479}" type="pres">
      <dgm:prSet presAssocID="{81B28407-997D-4C05-989D-7AA2083084CA}" presName="rootText3" presStyleLbl="asst2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14DE6E-D234-4908-84A2-BC52B894AE20}" type="pres">
      <dgm:prSet presAssocID="{81B28407-997D-4C05-989D-7AA2083084CA}" presName="rootConnector3" presStyleLbl="asst2" presStyleIdx="3" presStyleCnt="8"/>
      <dgm:spPr/>
      <dgm:t>
        <a:bodyPr/>
        <a:lstStyle/>
        <a:p>
          <a:endParaRPr lang="en-US"/>
        </a:p>
      </dgm:t>
    </dgm:pt>
    <dgm:pt modelId="{A8D9336E-1C2F-4BDF-9E11-DD3D74EEEDDB}" type="pres">
      <dgm:prSet presAssocID="{81B28407-997D-4C05-989D-7AA2083084CA}" presName="hierChild6" presStyleCnt="0"/>
      <dgm:spPr/>
    </dgm:pt>
    <dgm:pt modelId="{823C37FF-2DBB-4C80-8B5C-917CB4848641}" type="pres">
      <dgm:prSet presAssocID="{81B28407-997D-4C05-989D-7AA2083084CA}" presName="hierChild7" presStyleCnt="0"/>
      <dgm:spPr/>
    </dgm:pt>
    <dgm:pt modelId="{530030BE-C935-4F3F-846E-8246F1E80D82}" type="pres">
      <dgm:prSet presAssocID="{43A3FCDF-C22E-469F-88A1-CA7BCB8F768B}" presName="Name50" presStyleLbl="parChTrans1D2" presStyleIdx="2" presStyleCnt="4"/>
      <dgm:spPr/>
    </dgm:pt>
    <dgm:pt modelId="{11FFAC63-0CDF-4ACB-80E1-90DB897ED431}" type="pres">
      <dgm:prSet presAssocID="{D4EA7924-9D7F-4382-9D60-7A24143552C8}" presName="hierRoot2" presStyleCnt="0">
        <dgm:presLayoutVars>
          <dgm:hierBranch/>
        </dgm:presLayoutVars>
      </dgm:prSet>
      <dgm:spPr/>
    </dgm:pt>
    <dgm:pt modelId="{C235C0F9-55B0-4C39-AE6B-AFB1BE90AECB}" type="pres">
      <dgm:prSet presAssocID="{D4EA7924-9D7F-4382-9D60-7A24143552C8}" presName="rootComposite" presStyleCnt="0"/>
      <dgm:spPr/>
    </dgm:pt>
    <dgm:pt modelId="{EC4D625F-4363-4B24-BA9A-D5F1D2A56F45}" type="pres">
      <dgm:prSet presAssocID="{D4EA7924-9D7F-4382-9D60-7A24143552C8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D4C569-4075-4A2B-B3EB-818A7FDA279D}" type="pres">
      <dgm:prSet presAssocID="{D4EA7924-9D7F-4382-9D60-7A24143552C8}" presName="rootConnector" presStyleLbl="node2" presStyleIdx="2" presStyleCnt="4"/>
      <dgm:spPr/>
      <dgm:t>
        <a:bodyPr/>
        <a:lstStyle/>
        <a:p>
          <a:endParaRPr lang="en-US"/>
        </a:p>
      </dgm:t>
    </dgm:pt>
    <dgm:pt modelId="{A814430B-4ECA-4567-9760-4A4AD780E27A}" type="pres">
      <dgm:prSet presAssocID="{D4EA7924-9D7F-4382-9D60-7A24143552C8}" presName="hierChild4" presStyleCnt="0"/>
      <dgm:spPr/>
    </dgm:pt>
    <dgm:pt modelId="{B1052F9D-9F2E-4857-A299-0A8A3D94F24E}" type="pres">
      <dgm:prSet presAssocID="{D4EA7924-9D7F-4382-9D60-7A24143552C8}" presName="hierChild5" presStyleCnt="0"/>
      <dgm:spPr/>
    </dgm:pt>
    <dgm:pt modelId="{46E3D3E9-E800-4364-A142-4027F44F5DDC}" type="pres">
      <dgm:prSet presAssocID="{19FBFBF2-EB17-474D-A4E2-544E9219B8C3}" presName="Name111" presStyleLbl="parChTrans1D3" presStyleIdx="4" presStyleCnt="8"/>
      <dgm:spPr/>
    </dgm:pt>
    <dgm:pt modelId="{FEB61E53-2B0D-4E25-86AD-7284DE0CB12C}" type="pres">
      <dgm:prSet presAssocID="{EB0EB445-74A9-4D16-891E-DBD1794B479C}" presName="hierRoot3" presStyleCnt="0">
        <dgm:presLayoutVars>
          <dgm:hierBranch/>
        </dgm:presLayoutVars>
      </dgm:prSet>
      <dgm:spPr/>
    </dgm:pt>
    <dgm:pt modelId="{EB0E98BC-120F-4428-9683-A690A49AA221}" type="pres">
      <dgm:prSet presAssocID="{EB0EB445-74A9-4D16-891E-DBD1794B479C}" presName="rootComposite3" presStyleCnt="0"/>
      <dgm:spPr/>
    </dgm:pt>
    <dgm:pt modelId="{F4C0A5DE-C542-4020-A83A-3872F40B2C4E}" type="pres">
      <dgm:prSet presAssocID="{EB0EB445-74A9-4D16-891E-DBD1794B479C}" presName="rootText3" presStyleLbl="asst2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1ED350-3254-4271-BF03-0B73BB5B7594}" type="pres">
      <dgm:prSet presAssocID="{EB0EB445-74A9-4D16-891E-DBD1794B479C}" presName="rootConnector3" presStyleLbl="asst2" presStyleIdx="4" presStyleCnt="8"/>
      <dgm:spPr/>
      <dgm:t>
        <a:bodyPr/>
        <a:lstStyle/>
        <a:p>
          <a:endParaRPr lang="en-US"/>
        </a:p>
      </dgm:t>
    </dgm:pt>
    <dgm:pt modelId="{91F9C9C9-32AD-48CC-89C9-C0FC56B18ABE}" type="pres">
      <dgm:prSet presAssocID="{EB0EB445-74A9-4D16-891E-DBD1794B479C}" presName="hierChild6" presStyleCnt="0"/>
      <dgm:spPr/>
    </dgm:pt>
    <dgm:pt modelId="{ADBCDBF3-1028-42A1-B220-6915460FF90A}" type="pres">
      <dgm:prSet presAssocID="{EB0EB445-74A9-4D16-891E-DBD1794B479C}" presName="hierChild7" presStyleCnt="0"/>
      <dgm:spPr/>
    </dgm:pt>
    <dgm:pt modelId="{0753A34D-8F0F-4BDD-B061-26AC3C3F7EBA}" type="pres">
      <dgm:prSet presAssocID="{72161E2E-18EE-4FE8-A099-035BE7D41CF4}" presName="Name111" presStyleLbl="parChTrans1D3" presStyleIdx="5" presStyleCnt="8"/>
      <dgm:spPr/>
    </dgm:pt>
    <dgm:pt modelId="{141D775D-146D-438E-889B-0F9850F4F1DA}" type="pres">
      <dgm:prSet presAssocID="{885EC0AA-8750-41F9-929E-EADC5D8BAE22}" presName="hierRoot3" presStyleCnt="0">
        <dgm:presLayoutVars>
          <dgm:hierBranch/>
        </dgm:presLayoutVars>
      </dgm:prSet>
      <dgm:spPr/>
    </dgm:pt>
    <dgm:pt modelId="{E1C897E9-CE74-4BCE-B7C9-17DAA8B836DE}" type="pres">
      <dgm:prSet presAssocID="{885EC0AA-8750-41F9-929E-EADC5D8BAE22}" presName="rootComposite3" presStyleCnt="0"/>
      <dgm:spPr/>
    </dgm:pt>
    <dgm:pt modelId="{F52F177F-166F-493F-9125-52234458C06D}" type="pres">
      <dgm:prSet presAssocID="{885EC0AA-8750-41F9-929E-EADC5D8BAE22}" presName="rootText3" presStyleLbl="asst2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C338F5-AA23-4765-90D4-2591EF7D7D99}" type="pres">
      <dgm:prSet presAssocID="{885EC0AA-8750-41F9-929E-EADC5D8BAE22}" presName="rootConnector3" presStyleLbl="asst2" presStyleIdx="5" presStyleCnt="8"/>
      <dgm:spPr/>
      <dgm:t>
        <a:bodyPr/>
        <a:lstStyle/>
        <a:p>
          <a:endParaRPr lang="en-US"/>
        </a:p>
      </dgm:t>
    </dgm:pt>
    <dgm:pt modelId="{90057D1A-D6BB-48C4-9AE3-58B55C099E18}" type="pres">
      <dgm:prSet presAssocID="{885EC0AA-8750-41F9-929E-EADC5D8BAE22}" presName="hierChild6" presStyleCnt="0"/>
      <dgm:spPr/>
    </dgm:pt>
    <dgm:pt modelId="{29634C85-8942-4F8B-AF18-B540250D1675}" type="pres">
      <dgm:prSet presAssocID="{885EC0AA-8750-41F9-929E-EADC5D8BAE22}" presName="hierChild7" presStyleCnt="0"/>
      <dgm:spPr/>
    </dgm:pt>
    <dgm:pt modelId="{E9BEA181-B472-4ED7-8086-041AE31FF76E}" type="pres">
      <dgm:prSet presAssocID="{B16924FE-F0C6-4471-9743-626A210AEE46}" presName="Name50" presStyleLbl="parChTrans1D2" presStyleIdx="3" presStyleCnt="4"/>
      <dgm:spPr/>
    </dgm:pt>
    <dgm:pt modelId="{21387FA9-F354-4BA5-8F8C-B6416990B361}" type="pres">
      <dgm:prSet presAssocID="{4A798992-5EC7-4FBE-81C5-809607AF8AD3}" presName="hierRoot2" presStyleCnt="0">
        <dgm:presLayoutVars>
          <dgm:hierBranch/>
        </dgm:presLayoutVars>
      </dgm:prSet>
      <dgm:spPr/>
    </dgm:pt>
    <dgm:pt modelId="{617B5FB3-3037-44E8-9A8D-6FCE79F9E49C}" type="pres">
      <dgm:prSet presAssocID="{4A798992-5EC7-4FBE-81C5-809607AF8AD3}" presName="rootComposite" presStyleCnt="0"/>
      <dgm:spPr/>
    </dgm:pt>
    <dgm:pt modelId="{3F3AB4E1-2DD7-4A01-97AA-BF0FF9BB3299}" type="pres">
      <dgm:prSet presAssocID="{4A798992-5EC7-4FBE-81C5-809607AF8AD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9DF9EE-B361-4BEB-B7E0-063CC8B64E9C}" type="pres">
      <dgm:prSet presAssocID="{4A798992-5EC7-4FBE-81C5-809607AF8AD3}" presName="rootConnector" presStyleLbl="node2" presStyleIdx="3" presStyleCnt="4"/>
      <dgm:spPr/>
      <dgm:t>
        <a:bodyPr/>
        <a:lstStyle/>
        <a:p>
          <a:endParaRPr lang="en-US"/>
        </a:p>
      </dgm:t>
    </dgm:pt>
    <dgm:pt modelId="{2942A3FB-0813-4162-9466-8D162F98977E}" type="pres">
      <dgm:prSet presAssocID="{4A798992-5EC7-4FBE-81C5-809607AF8AD3}" presName="hierChild4" presStyleCnt="0"/>
      <dgm:spPr/>
    </dgm:pt>
    <dgm:pt modelId="{459EB9CA-503E-4BA5-87F6-3D4A5252B120}" type="pres">
      <dgm:prSet presAssocID="{4A798992-5EC7-4FBE-81C5-809607AF8AD3}" presName="hierChild5" presStyleCnt="0"/>
      <dgm:spPr/>
    </dgm:pt>
    <dgm:pt modelId="{BCE24E72-FD6B-42C7-BD6C-7496517052D1}" type="pres">
      <dgm:prSet presAssocID="{9A26550B-E9A4-43AF-AD4E-A67C871D1E6E}" presName="Name111" presStyleLbl="parChTrans1D3" presStyleIdx="6" presStyleCnt="8"/>
      <dgm:spPr/>
    </dgm:pt>
    <dgm:pt modelId="{4F15FE20-1DB4-498B-9C82-BCC3E3CEFCAA}" type="pres">
      <dgm:prSet presAssocID="{3931768E-4D52-4ABA-A6C9-6407F3E0859C}" presName="hierRoot3" presStyleCnt="0">
        <dgm:presLayoutVars>
          <dgm:hierBranch/>
        </dgm:presLayoutVars>
      </dgm:prSet>
      <dgm:spPr/>
    </dgm:pt>
    <dgm:pt modelId="{2EDDD98E-5146-4681-A6A0-71D08D3B3A88}" type="pres">
      <dgm:prSet presAssocID="{3931768E-4D52-4ABA-A6C9-6407F3E0859C}" presName="rootComposite3" presStyleCnt="0"/>
      <dgm:spPr/>
    </dgm:pt>
    <dgm:pt modelId="{92B33334-E32B-42E2-96F7-ADB3F7335D97}" type="pres">
      <dgm:prSet presAssocID="{3931768E-4D52-4ABA-A6C9-6407F3E0859C}" presName="rootText3" presStyleLbl="asst2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2E22CF-E82A-41EA-BA06-C6648059E899}" type="pres">
      <dgm:prSet presAssocID="{3931768E-4D52-4ABA-A6C9-6407F3E0859C}" presName="rootConnector3" presStyleLbl="asst2" presStyleIdx="6" presStyleCnt="8"/>
      <dgm:spPr/>
      <dgm:t>
        <a:bodyPr/>
        <a:lstStyle/>
        <a:p>
          <a:endParaRPr lang="en-US"/>
        </a:p>
      </dgm:t>
    </dgm:pt>
    <dgm:pt modelId="{A84588A5-0074-48D9-AF6E-0CB3630B2954}" type="pres">
      <dgm:prSet presAssocID="{3931768E-4D52-4ABA-A6C9-6407F3E0859C}" presName="hierChild6" presStyleCnt="0"/>
      <dgm:spPr/>
    </dgm:pt>
    <dgm:pt modelId="{DABF4F70-7EB7-4015-83B9-0941908F5EA8}" type="pres">
      <dgm:prSet presAssocID="{3931768E-4D52-4ABA-A6C9-6407F3E0859C}" presName="hierChild7" presStyleCnt="0"/>
      <dgm:spPr/>
    </dgm:pt>
    <dgm:pt modelId="{5FD91395-B358-4451-B73F-5425A72248BB}" type="pres">
      <dgm:prSet presAssocID="{2933AAA4-6B6A-4BD4-8AF8-CB722B3BF4B7}" presName="Name111" presStyleLbl="parChTrans1D3" presStyleIdx="7" presStyleCnt="8"/>
      <dgm:spPr/>
    </dgm:pt>
    <dgm:pt modelId="{7DB571B5-74EF-43E8-870E-C025A05BC1FB}" type="pres">
      <dgm:prSet presAssocID="{D29C52BE-E211-4E88-96F1-B56F43CE6F64}" presName="hierRoot3" presStyleCnt="0">
        <dgm:presLayoutVars>
          <dgm:hierBranch/>
        </dgm:presLayoutVars>
      </dgm:prSet>
      <dgm:spPr/>
    </dgm:pt>
    <dgm:pt modelId="{4E03D009-9805-4856-ADE5-B02D652A45B2}" type="pres">
      <dgm:prSet presAssocID="{D29C52BE-E211-4E88-96F1-B56F43CE6F64}" presName="rootComposite3" presStyleCnt="0"/>
      <dgm:spPr/>
    </dgm:pt>
    <dgm:pt modelId="{D5775194-7DB9-4303-A032-FF414E6C12EE}" type="pres">
      <dgm:prSet presAssocID="{D29C52BE-E211-4E88-96F1-B56F43CE6F64}" presName="rootText3" presStyleLbl="asst2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772EAE-DF4A-4FCD-80C3-CCBE2333F9D5}" type="pres">
      <dgm:prSet presAssocID="{D29C52BE-E211-4E88-96F1-B56F43CE6F64}" presName="rootConnector3" presStyleLbl="asst2" presStyleIdx="7" presStyleCnt="8"/>
      <dgm:spPr/>
      <dgm:t>
        <a:bodyPr/>
        <a:lstStyle/>
        <a:p>
          <a:endParaRPr lang="en-US"/>
        </a:p>
      </dgm:t>
    </dgm:pt>
    <dgm:pt modelId="{D4814B99-C174-4ADA-B6E3-0C8E182EEEC9}" type="pres">
      <dgm:prSet presAssocID="{D29C52BE-E211-4E88-96F1-B56F43CE6F64}" presName="hierChild6" presStyleCnt="0"/>
      <dgm:spPr/>
    </dgm:pt>
    <dgm:pt modelId="{59EAF71C-A7F6-4680-9499-9E8148C26604}" type="pres">
      <dgm:prSet presAssocID="{D29C52BE-E211-4E88-96F1-B56F43CE6F64}" presName="hierChild7" presStyleCnt="0"/>
      <dgm:spPr/>
    </dgm:pt>
    <dgm:pt modelId="{462110C0-4180-4C42-844A-4DD62AFB727C}" type="pres">
      <dgm:prSet presAssocID="{E34835D2-0FE0-426C-979E-40B24E2029FF}" presName="hierChild3" presStyleCnt="0"/>
      <dgm:spPr/>
    </dgm:pt>
  </dgm:ptLst>
  <dgm:cxnLst>
    <dgm:cxn modelId="{F2CD9B92-5AA5-4052-ACFC-580E5F266DE4}" type="presOf" srcId="{4AA2F5C6-5D15-43A5-A64E-D41FEB1ADBC3}" destId="{A3995DB7-4B2D-4F52-BD03-410F2668B8F6}" srcOrd="1" destOrd="0" presId="urn:microsoft.com/office/officeart/2005/8/layout/orgChart1"/>
    <dgm:cxn modelId="{AAB1C108-CF05-420D-BE00-3598BAB41DE3}" type="presOf" srcId="{2933AAA4-6B6A-4BD4-8AF8-CB722B3BF4B7}" destId="{5FD91395-B358-4451-B73F-5425A72248BB}" srcOrd="0" destOrd="0" presId="urn:microsoft.com/office/officeart/2005/8/layout/orgChart1"/>
    <dgm:cxn modelId="{8A94A965-18E4-4153-AB26-547658426450}" type="presOf" srcId="{9A26550B-E9A4-43AF-AD4E-A67C871D1E6E}" destId="{BCE24E72-FD6B-42C7-BD6C-7496517052D1}" srcOrd="0" destOrd="0" presId="urn:microsoft.com/office/officeart/2005/8/layout/orgChart1"/>
    <dgm:cxn modelId="{230F2CF3-0E9A-4818-90EB-C8BCDE9C4E6C}" type="presOf" srcId="{7F1E8F3B-5FBC-483D-AD89-15E5C2DE0DF8}" destId="{4C094A00-11F0-496D-8B1F-3ABD08A16114}" srcOrd="0" destOrd="0" presId="urn:microsoft.com/office/officeart/2005/8/layout/orgChart1"/>
    <dgm:cxn modelId="{FA6A12E2-3336-4E5D-AA05-1E6D18979B2B}" srcId="{D4EA7924-9D7F-4382-9D60-7A24143552C8}" destId="{EB0EB445-74A9-4D16-891E-DBD1794B479C}" srcOrd="0" destOrd="0" parTransId="{19FBFBF2-EB17-474D-A4E2-544E9219B8C3}" sibTransId="{4530FD13-314A-4A0B-A254-8D5281249324}"/>
    <dgm:cxn modelId="{48E17B4D-592B-4FD0-93FF-220E8189F352}" type="presOf" srcId="{4A798992-5EC7-4FBE-81C5-809607AF8AD3}" destId="{3F3AB4E1-2DD7-4A01-97AA-BF0FF9BB3299}" srcOrd="0" destOrd="0" presId="urn:microsoft.com/office/officeart/2005/8/layout/orgChart1"/>
    <dgm:cxn modelId="{7D4FABD5-32B3-46EB-9FB6-23E096FF16D6}" type="presOf" srcId="{EB0EB445-74A9-4D16-891E-DBD1794B479C}" destId="{F4C0A5DE-C542-4020-A83A-3872F40B2C4E}" srcOrd="0" destOrd="0" presId="urn:microsoft.com/office/officeart/2005/8/layout/orgChart1"/>
    <dgm:cxn modelId="{AE805EB1-C3DA-4AE4-BC52-F61ECC062C31}" type="presOf" srcId="{29C54CC2-8296-4AEA-866A-322FCFD7D447}" destId="{FFB4B26E-6C2E-427D-ABC8-BAE0D6092826}" srcOrd="0" destOrd="0" presId="urn:microsoft.com/office/officeart/2005/8/layout/orgChart1"/>
    <dgm:cxn modelId="{9DFA3E45-7561-43ED-B69D-32AD438E0FDC}" srcId="{1B5123A8-0194-4CD7-9F12-65F500C621B2}" destId="{1C0D3AE5-F0DE-48BB-9D5B-F44A9172338F}" srcOrd="0" destOrd="0" parTransId="{6F32FDDC-BF9C-48D9-85D7-77ADFF30BE5B}" sibTransId="{01C30DC0-C0EE-4AA2-92E1-896877841308}"/>
    <dgm:cxn modelId="{BE8AD928-9BA5-4F52-9371-878479BC8A66}" type="presOf" srcId="{1B5123A8-0194-4CD7-9F12-65F500C621B2}" destId="{1049078A-4865-495C-A641-D0BF7B4F3577}" srcOrd="0" destOrd="0" presId="urn:microsoft.com/office/officeart/2005/8/layout/orgChart1"/>
    <dgm:cxn modelId="{20074438-09A8-4205-96B6-09C475EC85CA}" type="presOf" srcId="{9BF3BE9D-8AB8-4C5F-9086-283A78331C1E}" destId="{EC48AB7C-6274-4024-AE67-6A0F5B6249E4}" srcOrd="0" destOrd="0" presId="urn:microsoft.com/office/officeart/2005/8/layout/orgChart1"/>
    <dgm:cxn modelId="{5929222E-5D61-4EAC-BCAF-B6FAFEA2D754}" srcId="{E34835D2-0FE0-426C-979E-40B24E2029FF}" destId="{4AA2F5C6-5D15-43A5-A64E-D41FEB1ADBC3}" srcOrd="1" destOrd="0" parTransId="{3D166B17-5A5E-424E-90DE-9522755044EC}" sibTransId="{BB7509C2-71BB-41E7-A47F-6D56709C8344}"/>
    <dgm:cxn modelId="{DABF8346-9ABB-4D41-9E8C-2A3A951CC74F}" type="presOf" srcId="{15229747-A878-47F7-A03F-FF05A0CC0E91}" destId="{59D40679-25F4-4F97-AB72-567F45C500E4}" srcOrd="0" destOrd="0" presId="urn:microsoft.com/office/officeart/2005/8/layout/orgChart1"/>
    <dgm:cxn modelId="{83603E6B-0883-4788-8B30-A768EB36226F}" type="presOf" srcId="{D4EA7924-9D7F-4382-9D60-7A24143552C8}" destId="{12D4C569-4075-4A2B-B3EB-818A7FDA279D}" srcOrd="1" destOrd="0" presId="urn:microsoft.com/office/officeart/2005/8/layout/orgChart1"/>
    <dgm:cxn modelId="{1021034F-1AB6-4F1F-A70B-EDBA10ED4788}" type="presOf" srcId="{81B28407-997D-4C05-989D-7AA2083084CA}" destId="{4F14DE6E-D234-4908-84A2-BC52B894AE20}" srcOrd="1" destOrd="0" presId="urn:microsoft.com/office/officeart/2005/8/layout/orgChart1"/>
    <dgm:cxn modelId="{15DFDAEE-005D-4E44-8552-09C69DDB9E1B}" srcId="{1B5123A8-0194-4CD7-9F12-65F500C621B2}" destId="{68B5EFEE-3E65-4B37-B4DC-D856459CAC33}" srcOrd="1" destOrd="0" parTransId="{28ADC1D2-53A9-4D1D-A98C-8C5DCE3432D0}" sibTransId="{6064B77C-6591-482F-8549-38BB8606CCBB}"/>
    <dgm:cxn modelId="{1BC4E332-5BFE-40E0-891E-9E42DD67E0BB}" type="presOf" srcId="{6F32FDDC-BF9C-48D9-85D7-77ADFF30BE5B}" destId="{69960CE3-AD9D-4A40-A027-4067C2E04C71}" srcOrd="0" destOrd="0" presId="urn:microsoft.com/office/officeart/2005/8/layout/orgChart1"/>
    <dgm:cxn modelId="{84C76332-F8B2-4F2C-8197-6F06765F87C7}" srcId="{4AA2F5C6-5D15-43A5-A64E-D41FEB1ADBC3}" destId="{81B28407-997D-4C05-989D-7AA2083084CA}" srcOrd="1" destOrd="0" parTransId="{29C54CC2-8296-4AEA-866A-322FCFD7D447}" sibTransId="{897C9F23-9E09-4A23-97EB-F469C03CBC9A}"/>
    <dgm:cxn modelId="{527FC98B-FF36-4055-9A23-D1DC3B126E54}" srcId="{E34835D2-0FE0-426C-979E-40B24E2029FF}" destId="{1B5123A8-0194-4CD7-9F12-65F500C621B2}" srcOrd="0" destOrd="0" parTransId="{7F1E8F3B-5FBC-483D-AD89-15E5C2DE0DF8}" sibTransId="{73250FEE-BD37-47C9-A65D-3C768FA04E30}"/>
    <dgm:cxn modelId="{07E62E62-A6A9-44C7-8E32-B4CA47EF1A5E}" srcId="{D4EA7924-9D7F-4382-9D60-7A24143552C8}" destId="{885EC0AA-8750-41F9-929E-EADC5D8BAE22}" srcOrd="1" destOrd="0" parTransId="{72161E2E-18EE-4FE8-A099-035BE7D41CF4}" sibTransId="{329932B5-1AFA-4016-8BA2-1477B1722920}"/>
    <dgm:cxn modelId="{CA12EB80-6D33-4442-89EE-901A32A43A31}" type="presOf" srcId="{E34835D2-0FE0-426C-979E-40B24E2029FF}" destId="{F7DA8519-D3DA-4F09-BF64-6C22932E5E86}" srcOrd="1" destOrd="0" presId="urn:microsoft.com/office/officeart/2005/8/layout/orgChart1"/>
    <dgm:cxn modelId="{55253290-7A9F-4569-AD85-355E8FAC509B}" type="presOf" srcId="{D29C52BE-E211-4E88-96F1-B56F43CE6F64}" destId="{59772EAE-DF4A-4FCD-80C3-CCBE2333F9D5}" srcOrd="1" destOrd="0" presId="urn:microsoft.com/office/officeart/2005/8/layout/orgChart1"/>
    <dgm:cxn modelId="{10E1DE81-63E0-48C8-82F0-B5900D6EB558}" type="presOf" srcId="{EB0EB445-74A9-4D16-891E-DBD1794B479C}" destId="{691ED350-3254-4271-BF03-0B73BB5B7594}" srcOrd="1" destOrd="0" presId="urn:microsoft.com/office/officeart/2005/8/layout/orgChart1"/>
    <dgm:cxn modelId="{5E42A9CB-A63C-450A-9AB9-C85DDBE04E17}" type="presOf" srcId="{3931768E-4D52-4ABA-A6C9-6407F3E0859C}" destId="{652E22CF-E82A-41EA-BA06-C6648059E899}" srcOrd="1" destOrd="0" presId="urn:microsoft.com/office/officeart/2005/8/layout/orgChart1"/>
    <dgm:cxn modelId="{A8937A07-9E14-49A4-9F31-527192157206}" type="presOf" srcId="{81B28407-997D-4C05-989D-7AA2083084CA}" destId="{CCA9F305-7A64-4F18-A99D-2AC8D3D69479}" srcOrd="0" destOrd="0" presId="urn:microsoft.com/office/officeart/2005/8/layout/orgChart1"/>
    <dgm:cxn modelId="{324D49B0-B565-43F6-972E-AEA03572D483}" srcId="{E34835D2-0FE0-426C-979E-40B24E2029FF}" destId="{4A798992-5EC7-4FBE-81C5-809607AF8AD3}" srcOrd="3" destOrd="0" parTransId="{B16924FE-F0C6-4471-9743-626A210AEE46}" sibTransId="{C8A4CB37-4BB8-419B-AA58-0A2FC7ABC8A0}"/>
    <dgm:cxn modelId="{12C54C9A-CC37-4495-84A6-1B0E88879871}" type="presOf" srcId="{3D166B17-5A5E-424E-90DE-9522755044EC}" destId="{D522BA91-4E57-4960-AB82-18FAE182D1FC}" srcOrd="0" destOrd="0" presId="urn:microsoft.com/office/officeart/2005/8/layout/orgChart1"/>
    <dgm:cxn modelId="{DCEF2DAE-42A9-4E81-8699-96B7D40D2E6E}" type="presOf" srcId="{1C0D3AE5-F0DE-48BB-9D5B-F44A9172338F}" destId="{27961F2B-FA46-4B09-AE76-16970A89F5F2}" srcOrd="0" destOrd="0" presId="urn:microsoft.com/office/officeart/2005/8/layout/orgChart1"/>
    <dgm:cxn modelId="{79EF3BAC-9628-4985-B9B7-4F40EC2953EB}" type="presOf" srcId="{28ADC1D2-53A9-4D1D-A98C-8C5DCE3432D0}" destId="{2AD986B0-9AF0-434F-896C-3263BE841498}" srcOrd="0" destOrd="0" presId="urn:microsoft.com/office/officeart/2005/8/layout/orgChart1"/>
    <dgm:cxn modelId="{80708F68-CE12-479D-A77C-2289F6B540CC}" srcId="{4A798992-5EC7-4FBE-81C5-809607AF8AD3}" destId="{D29C52BE-E211-4E88-96F1-B56F43CE6F64}" srcOrd="1" destOrd="0" parTransId="{2933AAA4-6B6A-4BD4-8AF8-CB722B3BF4B7}" sibTransId="{906C15DB-7AD3-40FB-8686-21C6E8F69AA7}"/>
    <dgm:cxn modelId="{8956B515-C7D8-46FB-BDAE-7A7E291FF531}" type="presOf" srcId="{885EC0AA-8750-41F9-929E-EADC5D8BAE22}" destId="{F52F177F-166F-493F-9125-52234458C06D}" srcOrd="0" destOrd="0" presId="urn:microsoft.com/office/officeart/2005/8/layout/orgChart1"/>
    <dgm:cxn modelId="{1A79D0C1-1C4F-48C0-AC4E-C8C43694922A}" type="presOf" srcId="{68B5EFEE-3E65-4B37-B4DC-D856459CAC33}" destId="{0CC2247B-7A5B-4F78-B6A8-D1D214CA97A0}" srcOrd="1" destOrd="0" presId="urn:microsoft.com/office/officeart/2005/8/layout/orgChart1"/>
    <dgm:cxn modelId="{1F445F5E-8B0A-4C85-BAC9-93D4EEB4FAAC}" type="presOf" srcId="{19FBFBF2-EB17-474D-A4E2-544E9219B8C3}" destId="{46E3D3E9-E800-4364-A142-4027F44F5DDC}" srcOrd="0" destOrd="0" presId="urn:microsoft.com/office/officeart/2005/8/layout/orgChart1"/>
    <dgm:cxn modelId="{43AFEDD5-D036-44D1-BACE-6ADD441334AA}" type="presOf" srcId="{E5967D98-8DB0-4635-A5A1-A074CC90D7D3}" destId="{00AEB1B4-50EB-4C17-B409-7AC74EE1E8A6}" srcOrd="0" destOrd="0" presId="urn:microsoft.com/office/officeart/2005/8/layout/orgChart1"/>
    <dgm:cxn modelId="{44CF3680-E100-453E-B6ED-C3E1BD910E70}" type="presOf" srcId="{E34835D2-0FE0-426C-979E-40B24E2029FF}" destId="{FA2394FB-3A54-400A-A551-38514C2EA40B}" srcOrd="0" destOrd="0" presId="urn:microsoft.com/office/officeart/2005/8/layout/orgChart1"/>
    <dgm:cxn modelId="{35D0BFD9-1CCE-4846-952D-4418CE065A34}" type="presOf" srcId="{72161E2E-18EE-4FE8-A099-035BE7D41CF4}" destId="{0753A34D-8F0F-4BDD-B061-26AC3C3F7EBA}" srcOrd="0" destOrd="0" presId="urn:microsoft.com/office/officeart/2005/8/layout/orgChart1"/>
    <dgm:cxn modelId="{F6E77E8E-CACF-4B84-AD19-3E5A5AE5D67D}" srcId="{4A798992-5EC7-4FBE-81C5-809607AF8AD3}" destId="{3931768E-4D52-4ABA-A6C9-6407F3E0859C}" srcOrd="0" destOrd="0" parTransId="{9A26550B-E9A4-43AF-AD4E-A67C871D1E6E}" sibTransId="{CC253F0C-68EB-45E9-8D01-03767E840BAA}"/>
    <dgm:cxn modelId="{E3CE01F7-E0B0-4126-A0FB-9829F18D0947}" type="presOf" srcId="{43A3FCDF-C22E-469F-88A1-CA7BCB8F768B}" destId="{530030BE-C935-4F3F-846E-8246F1E80D82}" srcOrd="0" destOrd="0" presId="urn:microsoft.com/office/officeart/2005/8/layout/orgChart1"/>
    <dgm:cxn modelId="{83AD67FA-F7C1-4B9E-96D5-A9049C3A8488}" srcId="{E34835D2-0FE0-426C-979E-40B24E2029FF}" destId="{D4EA7924-9D7F-4382-9D60-7A24143552C8}" srcOrd="2" destOrd="0" parTransId="{43A3FCDF-C22E-469F-88A1-CA7BCB8F768B}" sibTransId="{6A909CAB-6BEF-44A6-9471-5C8E63662AEE}"/>
    <dgm:cxn modelId="{C7DA42B8-9732-4FA5-B833-02DD78CBF1E4}" type="presOf" srcId="{885EC0AA-8750-41F9-929E-EADC5D8BAE22}" destId="{80C338F5-AA23-4765-90D4-2591EF7D7D99}" srcOrd="1" destOrd="0" presId="urn:microsoft.com/office/officeart/2005/8/layout/orgChart1"/>
    <dgm:cxn modelId="{DB3C9AC7-7C3E-4018-B004-1773B7E2F397}" type="presOf" srcId="{3931768E-4D52-4ABA-A6C9-6407F3E0859C}" destId="{92B33334-E32B-42E2-96F7-ADB3F7335D97}" srcOrd="0" destOrd="0" presId="urn:microsoft.com/office/officeart/2005/8/layout/orgChart1"/>
    <dgm:cxn modelId="{559D3AB1-44B6-4E88-B43A-95D55CFB9A51}" type="presOf" srcId="{4A798992-5EC7-4FBE-81C5-809607AF8AD3}" destId="{559DF9EE-B361-4BEB-B7E0-063CC8B64E9C}" srcOrd="1" destOrd="0" presId="urn:microsoft.com/office/officeart/2005/8/layout/orgChart1"/>
    <dgm:cxn modelId="{8B660987-4C79-485B-972E-D15D56C3BD30}" srcId="{4AA2F5C6-5D15-43A5-A64E-D41FEB1ADBC3}" destId="{E5967D98-8DB0-4635-A5A1-A074CC90D7D3}" srcOrd="0" destOrd="0" parTransId="{15229747-A878-47F7-A03F-FF05A0CC0E91}" sibTransId="{7B07DD78-1716-4119-B23C-C4A846281010}"/>
    <dgm:cxn modelId="{D2A05BD4-C6CA-417F-A015-8A315D5A8476}" type="presOf" srcId="{68B5EFEE-3E65-4B37-B4DC-D856459CAC33}" destId="{0A9CAACF-13C7-449D-BA7F-C36C672A3D26}" srcOrd="0" destOrd="0" presId="urn:microsoft.com/office/officeart/2005/8/layout/orgChart1"/>
    <dgm:cxn modelId="{97B8230E-6A06-4F97-BBF8-9246DBC3D971}" type="presOf" srcId="{E5967D98-8DB0-4635-A5A1-A074CC90D7D3}" destId="{81858922-5275-4423-BCDC-DDF51510B87E}" srcOrd="1" destOrd="0" presId="urn:microsoft.com/office/officeart/2005/8/layout/orgChart1"/>
    <dgm:cxn modelId="{A88EF468-1F20-4105-8AC0-0D6D8EBF4EF1}" type="presOf" srcId="{B16924FE-F0C6-4471-9743-626A210AEE46}" destId="{E9BEA181-B472-4ED7-8086-041AE31FF76E}" srcOrd="0" destOrd="0" presId="urn:microsoft.com/office/officeart/2005/8/layout/orgChart1"/>
    <dgm:cxn modelId="{9845400E-4410-4803-BFD2-D1FCC36E0F6A}" type="presOf" srcId="{4AA2F5C6-5D15-43A5-A64E-D41FEB1ADBC3}" destId="{3F730AF8-C8F0-4C72-A81B-3D6F73023AFE}" srcOrd="0" destOrd="0" presId="urn:microsoft.com/office/officeart/2005/8/layout/orgChart1"/>
    <dgm:cxn modelId="{12C5A25E-4015-497C-BD40-0C78B3A53FAF}" type="presOf" srcId="{D4EA7924-9D7F-4382-9D60-7A24143552C8}" destId="{EC4D625F-4363-4B24-BA9A-D5F1D2A56F45}" srcOrd="0" destOrd="0" presId="urn:microsoft.com/office/officeart/2005/8/layout/orgChart1"/>
    <dgm:cxn modelId="{0E0BFF05-0725-46AE-B5D3-9F3EF04C8B93}" type="presOf" srcId="{1B5123A8-0194-4CD7-9F12-65F500C621B2}" destId="{B131F0E5-224A-46F4-A31A-A33495F3DA57}" srcOrd="1" destOrd="0" presId="urn:microsoft.com/office/officeart/2005/8/layout/orgChart1"/>
    <dgm:cxn modelId="{6561BD7A-1A3E-4E62-B702-A09904B56F6B}" srcId="{9BF3BE9D-8AB8-4C5F-9086-283A78331C1E}" destId="{E34835D2-0FE0-426C-979E-40B24E2029FF}" srcOrd="0" destOrd="0" parTransId="{E3F87D2C-8124-4DA9-B52B-827D6F28C713}" sibTransId="{1F4138F1-C4C0-48DF-9FED-40D9D0828C77}"/>
    <dgm:cxn modelId="{208EC269-2164-4DDF-A8A9-6F1FA90928CB}" type="presOf" srcId="{1C0D3AE5-F0DE-48BB-9D5B-F44A9172338F}" destId="{CBA9FC14-FFCD-4922-A1AB-D6C8EEF06046}" srcOrd="1" destOrd="0" presId="urn:microsoft.com/office/officeart/2005/8/layout/orgChart1"/>
    <dgm:cxn modelId="{73798885-A5A0-4D82-BC00-7688A4E7FA07}" type="presOf" srcId="{D29C52BE-E211-4E88-96F1-B56F43CE6F64}" destId="{D5775194-7DB9-4303-A032-FF414E6C12EE}" srcOrd="0" destOrd="0" presId="urn:microsoft.com/office/officeart/2005/8/layout/orgChart1"/>
    <dgm:cxn modelId="{9B135A3D-15DC-41FB-9194-D48B1BC84FCC}" type="presParOf" srcId="{EC48AB7C-6274-4024-AE67-6A0F5B6249E4}" destId="{53583C93-98A1-4B72-80A6-57B43C388EF6}" srcOrd="0" destOrd="0" presId="urn:microsoft.com/office/officeart/2005/8/layout/orgChart1"/>
    <dgm:cxn modelId="{960CE41C-28AE-4FEB-AAD6-6AC2841E3873}" type="presParOf" srcId="{53583C93-98A1-4B72-80A6-57B43C388EF6}" destId="{14F5F974-302D-4077-8E22-025F0B8BEA1D}" srcOrd="0" destOrd="0" presId="urn:microsoft.com/office/officeart/2005/8/layout/orgChart1"/>
    <dgm:cxn modelId="{61F62092-8480-44A2-BE84-081A981D615A}" type="presParOf" srcId="{14F5F974-302D-4077-8E22-025F0B8BEA1D}" destId="{FA2394FB-3A54-400A-A551-38514C2EA40B}" srcOrd="0" destOrd="0" presId="urn:microsoft.com/office/officeart/2005/8/layout/orgChart1"/>
    <dgm:cxn modelId="{FDC3C9F7-3C06-4612-BF48-7477AC0D51C8}" type="presParOf" srcId="{14F5F974-302D-4077-8E22-025F0B8BEA1D}" destId="{F7DA8519-D3DA-4F09-BF64-6C22932E5E86}" srcOrd="1" destOrd="0" presId="urn:microsoft.com/office/officeart/2005/8/layout/orgChart1"/>
    <dgm:cxn modelId="{B6586C1C-FAF1-4313-AF08-EA42633B67F4}" type="presParOf" srcId="{53583C93-98A1-4B72-80A6-57B43C388EF6}" destId="{ED7027AD-9401-4D4A-BC17-65656611B352}" srcOrd="1" destOrd="0" presId="urn:microsoft.com/office/officeart/2005/8/layout/orgChart1"/>
    <dgm:cxn modelId="{F2CD1C8B-A18B-4292-BD5B-E2B71AC7C930}" type="presParOf" srcId="{ED7027AD-9401-4D4A-BC17-65656611B352}" destId="{4C094A00-11F0-496D-8B1F-3ABD08A16114}" srcOrd="0" destOrd="0" presId="urn:microsoft.com/office/officeart/2005/8/layout/orgChart1"/>
    <dgm:cxn modelId="{F11C45BD-69EE-4E10-9534-E384F76404F2}" type="presParOf" srcId="{ED7027AD-9401-4D4A-BC17-65656611B352}" destId="{EC26D0BC-F128-4C4D-9A92-B187374AE6E7}" srcOrd="1" destOrd="0" presId="urn:microsoft.com/office/officeart/2005/8/layout/orgChart1"/>
    <dgm:cxn modelId="{497DA4FA-5F76-49D8-B9DC-801D62B616C9}" type="presParOf" srcId="{EC26D0BC-F128-4C4D-9A92-B187374AE6E7}" destId="{AF64DA06-8B46-4A8E-AEB2-40C0EBAFD3A1}" srcOrd="0" destOrd="0" presId="urn:microsoft.com/office/officeart/2005/8/layout/orgChart1"/>
    <dgm:cxn modelId="{FF5D2470-C339-4AAF-B5E4-A5C4D8F2A111}" type="presParOf" srcId="{AF64DA06-8B46-4A8E-AEB2-40C0EBAFD3A1}" destId="{1049078A-4865-495C-A641-D0BF7B4F3577}" srcOrd="0" destOrd="0" presId="urn:microsoft.com/office/officeart/2005/8/layout/orgChart1"/>
    <dgm:cxn modelId="{F5D06F72-0EE8-4D72-81DA-3976D9C07832}" type="presParOf" srcId="{AF64DA06-8B46-4A8E-AEB2-40C0EBAFD3A1}" destId="{B131F0E5-224A-46F4-A31A-A33495F3DA57}" srcOrd="1" destOrd="0" presId="urn:microsoft.com/office/officeart/2005/8/layout/orgChart1"/>
    <dgm:cxn modelId="{E0050B8A-96B2-4E68-B622-457446B70D50}" type="presParOf" srcId="{EC26D0BC-F128-4C4D-9A92-B187374AE6E7}" destId="{42A1D6CA-B641-4AF9-8F83-1171D6031789}" srcOrd="1" destOrd="0" presId="urn:microsoft.com/office/officeart/2005/8/layout/orgChart1"/>
    <dgm:cxn modelId="{A7F7C993-A431-461E-BD35-E9C7A2C0F27E}" type="presParOf" srcId="{EC26D0BC-F128-4C4D-9A92-B187374AE6E7}" destId="{8C91F96E-F796-4C60-9AB2-21541D83EE31}" srcOrd="2" destOrd="0" presId="urn:microsoft.com/office/officeart/2005/8/layout/orgChart1"/>
    <dgm:cxn modelId="{86A6135A-C0F4-4F82-B039-F87B4339FFDA}" type="presParOf" srcId="{8C91F96E-F796-4C60-9AB2-21541D83EE31}" destId="{69960CE3-AD9D-4A40-A027-4067C2E04C71}" srcOrd="0" destOrd="0" presId="urn:microsoft.com/office/officeart/2005/8/layout/orgChart1"/>
    <dgm:cxn modelId="{180AE22F-0CC4-4AA2-86B1-8300EEBA2C4D}" type="presParOf" srcId="{8C91F96E-F796-4C60-9AB2-21541D83EE31}" destId="{D594766B-B78E-4588-8FB3-9C70C8FD8302}" srcOrd="1" destOrd="0" presId="urn:microsoft.com/office/officeart/2005/8/layout/orgChart1"/>
    <dgm:cxn modelId="{8C4804E0-7CDA-4D14-ACA7-04B5BBDB4D38}" type="presParOf" srcId="{D594766B-B78E-4588-8FB3-9C70C8FD8302}" destId="{922A14C0-89BD-47D0-A43F-EE9D2E7F9938}" srcOrd="0" destOrd="0" presId="urn:microsoft.com/office/officeart/2005/8/layout/orgChart1"/>
    <dgm:cxn modelId="{DD8A216C-E048-483E-95CE-54EED853520C}" type="presParOf" srcId="{922A14C0-89BD-47D0-A43F-EE9D2E7F9938}" destId="{27961F2B-FA46-4B09-AE76-16970A89F5F2}" srcOrd="0" destOrd="0" presId="urn:microsoft.com/office/officeart/2005/8/layout/orgChart1"/>
    <dgm:cxn modelId="{40937D04-C61A-40AC-B412-9CA68F362CB4}" type="presParOf" srcId="{922A14C0-89BD-47D0-A43F-EE9D2E7F9938}" destId="{CBA9FC14-FFCD-4922-A1AB-D6C8EEF06046}" srcOrd="1" destOrd="0" presId="urn:microsoft.com/office/officeart/2005/8/layout/orgChart1"/>
    <dgm:cxn modelId="{A4BC7BB7-B8CC-485E-BE90-458CB4346060}" type="presParOf" srcId="{D594766B-B78E-4588-8FB3-9C70C8FD8302}" destId="{5F173513-D74C-44DE-A71D-9CD573A9A22A}" srcOrd="1" destOrd="0" presId="urn:microsoft.com/office/officeart/2005/8/layout/orgChart1"/>
    <dgm:cxn modelId="{9F5A4903-B4A5-4A91-8454-CD6D7CFD7BED}" type="presParOf" srcId="{D594766B-B78E-4588-8FB3-9C70C8FD8302}" destId="{B9F64DD3-6E4D-47E4-99F7-E30E253FF020}" srcOrd="2" destOrd="0" presId="urn:microsoft.com/office/officeart/2005/8/layout/orgChart1"/>
    <dgm:cxn modelId="{3C556354-7733-49DD-B51B-33DD0762AD17}" type="presParOf" srcId="{8C91F96E-F796-4C60-9AB2-21541D83EE31}" destId="{2AD986B0-9AF0-434F-896C-3263BE841498}" srcOrd="2" destOrd="0" presId="urn:microsoft.com/office/officeart/2005/8/layout/orgChart1"/>
    <dgm:cxn modelId="{47304C31-C4AB-419B-A3BA-B3901AFFEA73}" type="presParOf" srcId="{8C91F96E-F796-4C60-9AB2-21541D83EE31}" destId="{86C6D74E-5880-4700-A106-F1C9E79E229C}" srcOrd="3" destOrd="0" presId="urn:microsoft.com/office/officeart/2005/8/layout/orgChart1"/>
    <dgm:cxn modelId="{4E07F511-D950-49C1-B9F6-5DC08B2E23E3}" type="presParOf" srcId="{86C6D74E-5880-4700-A106-F1C9E79E229C}" destId="{1CF39CC6-8A4C-4B22-A869-4F7334648D29}" srcOrd="0" destOrd="0" presId="urn:microsoft.com/office/officeart/2005/8/layout/orgChart1"/>
    <dgm:cxn modelId="{51D625EB-1C01-4439-AD49-A53AACA585A7}" type="presParOf" srcId="{1CF39CC6-8A4C-4B22-A869-4F7334648D29}" destId="{0A9CAACF-13C7-449D-BA7F-C36C672A3D26}" srcOrd="0" destOrd="0" presId="urn:microsoft.com/office/officeart/2005/8/layout/orgChart1"/>
    <dgm:cxn modelId="{9E7B1DA7-0438-4124-9EE5-55188DCEDC26}" type="presParOf" srcId="{1CF39CC6-8A4C-4B22-A869-4F7334648D29}" destId="{0CC2247B-7A5B-4F78-B6A8-D1D214CA97A0}" srcOrd="1" destOrd="0" presId="urn:microsoft.com/office/officeart/2005/8/layout/orgChart1"/>
    <dgm:cxn modelId="{456638E4-1C58-429B-9397-9E9573E913FC}" type="presParOf" srcId="{86C6D74E-5880-4700-A106-F1C9E79E229C}" destId="{C8FD57C5-9E3D-42B9-8FA9-B2939CA8AD95}" srcOrd="1" destOrd="0" presId="urn:microsoft.com/office/officeart/2005/8/layout/orgChart1"/>
    <dgm:cxn modelId="{8CDFBC1A-46CE-407C-AD1C-EC2F61F4E642}" type="presParOf" srcId="{86C6D74E-5880-4700-A106-F1C9E79E229C}" destId="{0E4AE25F-C7A3-43C4-A105-851403E565D5}" srcOrd="2" destOrd="0" presId="urn:microsoft.com/office/officeart/2005/8/layout/orgChart1"/>
    <dgm:cxn modelId="{A3311D0D-755C-47EE-909C-1F18FBD92A9B}" type="presParOf" srcId="{ED7027AD-9401-4D4A-BC17-65656611B352}" destId="{D522BA91-4E57-4960-AB82-18FAE182D1FC}" srcOrd="2" destOrd="0" presId="urn:microsoft.com/office/officeart/2005/8/layout/orgChart1"/>
    <dgm:cxn modelId="{734AA827-9CE6-4308-9571-ED568DDB887F}" type="presParOf" srcId="{ED7027AD-9401-4D4A-BC17-65656611B352}" destId="{F92CC374-A1F5-4FF7-8DAF-FE0C8B30E2DA}" srcOrd="3" destOrd="0" presId="urn:microsoft.com/office/officeart/2005/8/layout/orgChart1"/>
    <dgm:cxn modelId="{79DC2840-C66F-4A70-B2E5-98E73B7408BD}" type="presParOf" srcId="{F92CC374-A1F5-4FF7-8DAF-FE0C8B30E2DA}" destId="{DE90C8D2-50CF-4F89-A5BA-56FD1CC46CD9}" srcOrd="0" destOrd="0" presId="urn:microsoft.com/office/officeart/2005/8/layout/orgChart1"/>
    <dgm:cxn modelId="{972C02D4-A37C-4225-B8F8-536248D0B872}" type="presParOf" srcId="{DE90C8D2-50CF-4F89-A5BA-56FD1CC46CD9}" destId="{3F730AF8-C8F0-4C72-A81B-3D6F73023AFE}" srcOrd="0" destOrd="0" presId="urn:microsoft.com/office/officeart/2005/8/layout/orgChart1"/>
    <dgm:cxn modelId="{9F113A31-FBC0-4D98-B461-823B22C0C022}" type="presParOf" srcId="{DE90C8D2-50CF-4F89-A5BA-56FD1CC46CD9}" destId="{A3995DB7-4B2D-4F52-BD03-410F2668B8F6}" srcOrd="1" destOrd="0" presId="urn:microsoft.com/office/officeart/2005/8/layout/orgChart1"/>
    <dgm:cxn modelId="{0153B217-DC2D-4DFF-A3B1-05FA23100C02}" type="presParOf" srcId="{F92CC374-A1F5-4FF7-8DAF-FE0C8B30E2DA}" destId="{7E4B2BA1-9BE2-4FC9-B643-9C3666E26155}" srcOrd="1" destOrd="0" presId="urn:microsoft.com/office/officeart/2005/8/layout/orgChart1"/>
    <dgm:cxn modelId="{DF98F562-C403-44A4-8656-6D512A2BB41E}" type="presParOf" srcId="{F92CC374-A1F5-4FF7-8DAF-FE0C8B30E2DA}" destId="{B1E15DDA-B4D8-48EC-A78D-7C6EB1B41C5C}" srcOrd="2" destOrd="0" presId="urn:microsoft.com/office/officeart/2005/8/layout/orgChart1"/>
    <dgm:cxn modelId="{6B16A5D2-B160-4FE9-8D2A-C17E587C7EA1}" type="presParOf" srcId="{B1E15DDA-B4D8-48EC-A78D-7C6EB1B41C5C}" destId="{59D40679-25F4-4F97-AB72-567F45C500E4}" srcOrd="0" destOrd="0" presId="urn:microsoft.com/office/officeart/2005/8/layout/orgChart1"/>
    <dgm:cxn modelId="{BE9BF885-447F-4B75-81B0-03B66455AD66}" type="presParOf" srcId="{B1E15DDA-B4D8-48EC-A78D-7C6EB1B41C5C}" destId="{9AA7B9D0-1238-4863-945A-E2AEE41E08E1}" srcOrd="1" destOrd="0" presId="urn:microsoft.com/office/officeart/2005/8/layout/orgChart1"/>
    <dgm:cxn modelId="{F521AE4F-AF49-452D-BC51-6E00E71D8C94}" type="presParOf" srcId="{9AA7B9D0-1238-4863-945A-E2AEE41E08E1}" destId="{D4F61C71-3B83-4C23-BA81-3CCD417EEDB7}" srcOrd="0" destOrd="0" presId="urn:microsoft.com/office/officeart/2005/8/layout/orgChart1"/>
    <dgm:cxn modelId="{D24F7A74-EE57-4003-84E2-46CA8A33BDD9}" type="presParOf" srcId="{D4F61C71-3B83-4C23-BA81-3CCD417EEDB7}" destId="{00AEB1B4-50EB-4C17-B409-7AC74EE1E8A6}" srcOrd="0" destOrd="0" presId="urn:microsoft.com/office/officeart/2005/8/layout/orgChart1"/>
    <dgm:cxn modelId="{EE97714C-9987-4598-9B4F-7B96890EADDA}" type="presParOf" srcId="{D4F61C71-3B83-4C23-BA81-3CCD417EEDB7}" destId="{81858922-5275-4423-BCDC-DDF51510B87E}" srcOrd="1" destOrd="0" presId="urn:microsoft.com/office/officeart/2005/8/layout/orgChart1"/>
    <dgm:cxn modelId="{388DBD16-40F4-496F-B585-3F34B601A156}" type="presParOf" srcId="{9AA7B9D0-1238-4863-945A-E2AEE41E08E1}" destId="{F4CD01A6-4743-4E38-B84F-9B013D51E21E}" srcOrd="1" destOrd="0" presId="urn:microsoft.com/office/officeart/2005/8/layout/orgChart1"/>
    <dgm:cxn modelId="{A4B7EF6C-9E6F-4D4F-B884-D28AE6260BD0}" type="presParOf" srcId="{9AA7B9D0-1238-4863-945A-E2AEE41E08E1}" destId="{43B91B9D-0A7D-4D58-85DD-B19F6060DE55}" srcOrd="2" destOrd="0" presId="urn:microsoft.com/office/officeart/2005/8/layout/orgChart1"/>
    <dgm:cxn modelId="{6647A123-8911-4A80-865F-AE61E46C2EC5}" type="presParOf" srcId="{B1E15DDA-B4D8-48EC-A78D-7C6EB1B41C5C}" destId="{FFB4B26E-6C2E-427D-ABC8-BAE0D6092826}" srcOrd="2" destOrd="0" presId="urn:microsoft.com/office/officeart/2005/8/layout/orgChart1"/>
    <dgm:cxn modelId="{C47EE924-275A-4B2B-8B36-3C6AABC36E08}" type="presParOf" srcId="{B1E15DDA-B4D8-48EC-A78D-7C6EB1B41C5C}" destId="{2407C8E9-AAD9-43E0-B187-D7897EA0710A}" srcOrd="3" destOrd="0" presId="urn:microsoft.com/office/officeart/2005/8/layout/orgChart1"/>
    <dgm:cxn modelId="{115D7475-BDAE-4F01-B283-7293FA32A1F6}" type="presParOf" srcId="{2407C8E9-AAD9-43E0-B187-D7897EA0710A}" destId="{8484F758-66A2-4749-BF93-300814DF0F00}" srcOrd="0" destOrd="0" presId="urn:microsoft.com/office/officeart/2005/8/layout/orgChart1"/>
    <dgm:cxn modelId="{0C780946-4906-43AC-8B9B-D9DB27F29F68}" type="presParOf" srcId="{8484F758-66A2-4749-BF93-300814DF0F00}" destId="{CCA9F305-7A64-4F18-A99D-2AC8D3D69479}" srcOrd="0" destOrd="0" presId="urn:microsoft.com/office/officeart/2005/8/layout/orgChart1"/>
    <dgm:cxn modelId="{15DC9803-0F48-4CAD-AEBD-12F48854C866}" type="presParOf" srcId="{8484F758-66A2-4749-BF93-300814DF0F00}" destId="{4F14DE6E-D234-4908-84A2-BC52B894AE20}" srcOrd="1" destOrd="0" presId="urn:microsoft.com/office/officeart/2005/8/layout/orgChart1"/>
    <dgm:cxn modelId="{2AF1EFB4-D764-4A25-BFE1-A3B7B9CA4CEE}" type="presParOf" srcId="{2407C8E9-AAD9-43E0-B187-D7897EA0710A}" destId="{A8D9336E-1C2F-4BDF-9E11-DD3D74EEEDDB}" srcOrd="1" destOrd="0" presId="urn:microsoft.com/office/officeart/2005/8/layout/orgChart1"/>
    <dgm:cxn modelId="{68CE9DCE-65B6-42DB-A87A-E9E52267CED2}" type="presParOf" srcId="{2407C8E9-AAD9-43E0-B187-D7897EA0710A}" destId="{823C37FF-2DBB-4C80-8B5C-917CB4848641}" srcOrd="2" destOrd="0" presId="urn:microsoft.com/office/officeart/2005/8/layout/orgChart1"/>
    <dgm:cxn modelId="{6DADFD9A-9843-4E86-A554-539E50FDF3D7}" type="presParOf" srcId="{ED7027AD-9401-4D4A-BC17-65656611B352}" destId="{530030BE-C935-4F3F-846E-8246F1E80D82}" srcOrd="4" destOrd="0" presId="urn:microsoft.com/office/officeart/2005/8/layout/orgChart1"/>
    <dgm:cxn modelId="{4E43ABC8-FC65-47E4-AA89-20A74C5A5B51}" type="presParOf" srcId="{ED7027AD-9401-4D4A-BC17-65656611B352}" destId="{11FFAC63-0CDF-4ACB-80E1-90DB897ED431}" srcOrd="5" destOrd="0" presId="urn:microsoft.com/office/officeart/2005/8/layout/orgChart1"/>
    <dgm:cxn modelId="{22174373-02C4-46FD-AD36-0FBB3051826E}" type="presParOf" srcId="{11FFAC63-0CDF-4ACB-80E1-90DB897ED431}" destId="{C235C0F9-55B0-4C39-AE6B-AFB1BE90AECB}" srcOrd="0" destOrd="0" presId="urn:microsoft.com/office/officeart/2005/8/layout/orgChart1"/>
    <dgm:cxn modelId="{F8D7C489-67C1-400B-970E-5BA2EB478154}" type="presParOf" srcId="{C235C0F9-55B0-4C39-AE6B-AFB1BE90AECB}" destId="{EC4D625F-4363-4B24-BA9A-D5F1D2A56F45}" srcOrd="0" destOrd="0" presId="urn:microsoft.com/office/officeart/2005/8/layout/orgChart1"/>
    <dgm:cxn modelId="{7B15A85B-ED72-4826-867D-7384C97601A1}" type="presParOf" srcId="{C235C0F9-55B0-4C39-AE6B-AFB1BE90AECB}" destId="{12D4C569-4075-4A2B-B3EB-818A7FDA279D}" srcOrd="1" destOrd="0" presId="urn:microsoft.com/office/officeart/2005/8/layout/orgChart1"/>
    <dgm:cxn modelId="{0DDFBDC6-D5F9-4830-A5D5-82DE59EB985B}" type="presParOf" srcId="{11FFAC63-0CDF-4ACB-80E1-90DB897ED431}" destId="{A814430B-4ECA-4567-9760-4A4AD780E27A}" srcOrd="1" destOrd="0" presId="urn:microsoft.com/office/officeart/2005/8/layout/orgChart1"/>
    <dgm:cxn modelId="{71544EBF-7D95-46EA-B5F0-AEDF5F879188}" type="presParOf" srcId="{11FFAC63-0CDF-4ACB-80E1-90DB897ED431}" destId="{B1052F9D-9F2E-4857-A299-0A8A3D94F24E}" srcOrd="2" destOrd="0" presId="urn:microsoft.com/office/officeart/2005/8/layout/orgChart1"/>
    <dgm:cxn modelId="{C23E5440-75FD-4A1E-AE30-4C76330799DF}" type="presParOf" srcId="{B1052F9D-9F2E-4857-A299-0A8A3D94F24E}" destId="{46E3D3E9-E800-4364-A142-4027F44F5DDC}" srcOrd="0" destOrd="0" presId="urn:microsoft.com/office/officeart/2005/8/layout/orgChart1"/>
    <dgm:cxn modelId="{E7B9952F-B252-4EFF-97BF-A7A1498D2DAC}" type="presParOf" srcId="{B1052F9D-9F2E-4857-A299-0A8A3D94F24E}" destId="{FEB61E53-2B0D-4E25-86AD-7284DE0CB12C}" srcOrd="1" destOrd="0" presId="urn:microsoft.com/office/officeart/2005/8/layout/orgChart1"/>
    <dgm:cxn modelId="{4336CCBD-DB6E-44B9-AE97-A077CD0AAEC8}" type="presParOf" srcId="{FEB61E53-2B0D-4E25-86AD-7284DE0CB12C}" destId="{EB0E98BC-120F-4428-9683-A690A49AA221}" srcOrd="0" destOrd="0" presId="urn:microsoft.com/office/officeart/2005/8/layout/orgChart1"/>
    <dgm:cxn modelId="{662CF2FF-D651-4EF8-96E9-8957BEE89305}" type="presParOf" srcId="{EB0E98BC-120F-4428-9683-A690A49AA221}" destId="{F4C0A5DE-C542-4020-A83A-3872F40B2C4E}" srcOrd="0" destOrd="0" presId="urn:microsoft.com/office/officeart/2005/8/layout/orgChart1"/>
    <dgm:cxn modelId="{FE8F5889-7F4A-4900-8973-F70D0064DEB1}" type="presParOf" srcId="{EB0E98BC-120F-4428-9683-A690A49AA221}" destId="{691ED350-3254-4271-BF03-0B73BB5B7594}" srcOrd="1" destOrd="0" presId="urn:microsoft.com/office/officeart/2005/8/layout/orgChart1"/>
    <dgm:cxn modelId="{A1BAC86E-1C48-40EC-B083-6E74E9559325}" type="presParOf" srcId="{FEB61E53-2B0D-4E25-86AD-7284DE0CB12C}" destId="{91F9C9C9-32AD-48CC-89C9-C0FC56B18ABE}" srcOrd="1" destOrd="0" presId="urn:microsoft.com/office/officeart/2005/8/layout/orgChart1"/>
    <dgm:cxn modelId="{4FE40D4D-7D1B-4723-BFA0-63FEBC6DE24F}" type="presParOf" srcId="{FEB61E53-2B0D-4E25-86AD-7284DE0CB12C}" destId="{ADBCDBF3-1028-42A1-B220-6915460FF90A}" srcOrd="2" destOrd="0" presId="urn:microsoft.com/office/officeart/2005/8/layout/orgChart1"/>
    <dgm:cxn modelId="{A7030988-4B9F-4C76-8AC9-3A0D23F3F7C0}" type="presParOf" srcId="{B1052F9D-9F2E-4857-A299-0A8A3D94F24E}" destId="{0753A34D-8F0F-4BDD-B061-26AC3C3F7EBA}" srcOrd="2" destOrd="0" presId="urn:microsoft.com/office/officeart/2005/8/layout/orgChart1"/>
    <dgm:cxn modelId="{B2C9D963-D4C7-4E8F-8BA7-B86A54E341BA}" type="presParOf" srcId="{B1052F9D-9F2E-4857-A299-0A8A3D94F24E}" destId="{141D775D-146D-438E-889B-0F9850F4F1DA}" srcOrd="3" destOrd="0" presId="urn:microsoft.com/office/officeart/2005/8/layout/orgChart1"/>
    <dgm:cxn modelId="{CE88BDA8-86CC-40F6-9E33-18B13F14799D}" type="presParOf" srcId="{141D775D-146D-438E-889B-0F9850F4F1DA}" destId="{E1C897E9-CE74-4BCE-B7C9-17DAA8B836DE}" srcOrd="0" destOrd="0" presId="urn:microsoft.com/office/officeart/2005/8/layout/orgChart1"/>
    <dgm:cxn modelId="{AC19E90F-5AFD-43AC-BBDE-79BA909E12A9}" type="presParOf" srcId="{E1C897E9-CE74-4BCE-B7C9-17DAA8B836DE}" destId="{F52F177F-166F-493F-9125-52234458C06D}" srcOrd="0" destOrd="0" presId="urn:microsoft.com/office/officeart/2005/8/layout/orgChart1"/>
    <dgm:cxn modelId="{C76E9709-1216-4DCF-AD52-1E2554B605A8}" type="presParOf" srcId="{E1C897E9-CE74-4BCE-B7C9-17DAA8B836DE}" destId="{80C338F5-AA23-4765-90D4-2591EF7D7D99}" srcOrd="1" destOrd="0" presId="urn:microsoft.com/office/officeart/2005/8/layout/orgChart1"/>
    <dgm:cxn modelId="{311362B4-002A-4A77-B672-29BEDF331725}" type="presParOf" srcId="{141D775D-146D-438E-889B-0F9850F4F1DA}" destId="{90057D1A-D6BB-48C4-9AE3-58B55C099E18}" srcOrd="1" destOrd="0" presId="urn:microsoft.com/office/officeart/2005/8/layout/orgChart1"/>
    <dgm:cxn modelId="{14FE23BC-9C2A-40D7-80CD-E039134905A1}" type="presParOf" srcId="{141D775D-146D-438E-889B-0F9850F4F1DA}" destId="{29634C85-8942-4F8B-AF18-B540250D1675}" srcOrd="2" destOrd="0" presId="urn:microsoft.com/office/officeart/2005/8/layout/orgChart1"/>
    <dgm:cxn modelId="{0EAA198C-1DD7-455B-90B7-6898CD94DA1D}" type="presParOf" srcId="{ED7027AD-9401-4D4A-BC17-65656611B352}" destId="{E9BEA181-B472-4ED7-8086-041AE31FF76E}" srcOrd="6" destOrd="0" presId="urn:microsoft.com/office/officeart/2005/8/layout/orgChart1"/>
    <dgm:cxn modelId="{A7DBE379-DB3C-43E9-8CF5-EE471DBAA15A}" type="presParOf" srcId="{ED7027AD-9401-4D4A-BC17-65656611B352}" destId="{21387FA9-F354-4BA5-8F8C-B6416990B361}" srcOrd="7" destOrd="0" presId="urn:microsoft.com/office/officeart/2005/8/layout/orgChart1"/>
    <dgm:cxn modelId="{FBE849BE-D159-4725-95EE-79374CDD8B41}" type="presParOf" srcId="{21387FA9-F354-4BA5-8F8C-B6416990B361}" destId="{617B5FB3-3037-44E8-9A8D-6FCE79F9E49C}" srcOrd="0" destOrd="0" presId="urn:microsoft.com/office/officeart/2005/8/layout/orgChart1"/>
    <dgm:cxn modelId="{5A2FE84B-572A-451F-A441-E3CD44632984}" type="presParOf" srcId="{617B5FB3-3037-44E8-9A8D-6FCE79F9E49C}" destId="{3F3AB4E1-2DD7-4A01-97AA-BF0FF9BB3299}" srcOrd="0" destOrd="0" presId="urn:microsoft.com/office/officeart/2005/8/layout/orgChart1"/>
    <dgm:cxn modelId="{9769A3E7-D283-4118-83A3-E601FE5BC21A}" type="presParOf" srcId="{617B5FB3-3037-44E8-9A8D-6FCE79F9E49C}" destId="{559DF9EE-B361-4BEB-B7E0-063CC8B64E9C}" srcOrd="1" destOrd="0" presId="urn:microsoft.com/office/officeart/2005/8/layout/orgChart1"/>
    <dgm:cxn modelId="{24A3CECA-6E16-4343-AEB0-443A32E887D9}" type="presParOf" srcId="{21387FA9-F354-4BA5-8F8C-B6416990B361}" destId="{2942A3FB-0813-4162-9466-8D162F98977E}" srcOrd="1" destOrd="0" presId="urn:microsoft.com/office/officeart/2005/8/layout/orgChart1"/>
    <dgm:cxn modelId="{F377F4B4-E8D6-42E4-96F9-A271E5158BC3}" type="presParOf" srcId="{21387FA9-F354-4BA5-8F8C-B6416990B361}" destId="{459EB9CA-503E-4BA5-87F6-3D4A5252B120}" srcOrd="2" destOrd="0" presId="urn:microsoft.com/office/officeart/2005/8/layout/orgChart1"/>
    <dgm:cxn modelId="{7B66C27F-50C4-4D54-AD6F-C31F7AF94049}" type="presParOf" srcId="{459EB9CA-503E-4BA5-87F6-3D4A5252B120}" destId="{BCE24E72-FD6B-42C7-BD6C-7496517052D1}" srcOrd="0" destOrd="0" presId="urn:microsoft.com/office/officeart/2005/8/layout/orgChart1"/>
    <dgm:cxn modelId="{03BB55B8-671E-4983-ACD1-1DEDAECF60E9}" type="presParOf" srcId="{459EB9CA-503E-4BA5-87F6-3D4A5252B120}" destId="{4F15FE20-1DB4-498B-9C82-BCC3E3CEFCAA}" srcOrd="1" destOrd="0" presId="urn:microsoft.com/office/officeart/2005/8/layout/orgChart1"/>
    <dgm:cxn modelId="{362F3739-F39B-4AA8-9361-6D8632118DFF}" type="presParOf" srcId="{4F15FE20-1DB4-498B-9C82-BCC3E3CEFCAA}" destId="{2EDDD98E-5146-4681-A6A0-71D08D3B3A88}" srcOrd="0" destOrd="0" presId="urn:microsoft.com/office/officeart/2005/8/layout/orgChart1"/>
    <dgm:cxn modelId="{A93EB360-2AB8-4E37-8693-9B5F89E0FCEA}" type="presParOf" srcId="{2EDDD98E-5146-4681-A6A0-71D08D3B3A88}" destId="{92B33334-E32B-42E2-96F7-ADB3F7335D97}" srcOrd="0" destOrd="0" presId="urn:microsoft.com/office/officeart/2005/8/layout/orgChart1"/>
    <dgm:cxn modelId="{67BF85A5-2A20-47F7-8C1D-AEE41582A5CA}" type="presParOf" srcId="{2EDDD98E-5146-4681-A6A0-71D08D3B3A88}" destId="{652E22CF-E82A-41EA-BA06-C6648059E899}" srcOrd="1" destOrd="0" presId="urn:microsoft.com/office/officeart/2005/8/layout/orgChart1"/>
    <dgm:cxn modelId="{1264BD71-7293-4972-AB41-CAD95F4D5DCB}" type="presParOf" srcId="{4F15FE20-1DB4-498B-9C82-BCC3E3CEFCAA}" destId="{A84588A5-0074-48D9-AF6E-0CB3630B2954}" srcOrd="1" destOrd="0" presId="urn:microsoft.com/office/officeart/2005/8/layout/orgChart1"/>
    <dgm:cxn modelId="{B91CF151-12EA-45E8-87CD-FD1A280682A7}" type="presParOf" srcId="{4F15FE20-1DB4-498B-9C82-BCC3E3CEFCAA}" destId="{DABF4F70-7EB7-4015-83B9-0941908F5EA8}" srcOrd="2" destOrd="0" presId="urn:microsoft.com/office/officeart/2005/8/layout/orgChart1"/>
    <dgm:cxn modelId="{667FAC1A-FEDF-4789-BD6F-02C4D67C3257}" type="presParOf" srcId="{459EB9CA-503E-4BA5-87F6-3D4A5252B120}" destId="{5FD91395-B358-4451-B73F-5425A72248BB}" srcOrd="2" destOrd="0" presId="urn:microsoft.com/office/officeart/2005/8/layout/orgChart1"/>
    <dgm:cxn modelId="{50AC621F-362F-4A94-A21F-AC066CA30FE8}" type="presParOf" srcId="{459EB9CA-503E-4BA5-87F6-3D4A5252B120}" destId="{7DB571B5-74EF-43E8-870E-C025A05BC1FB}" srcOrd="3" destOrd="0" presId="urn:microsoft.com/office/officeart/2005/8/layout/orgChart1"/>
    <dgm:cxn modelId="{9BE0F220-E298-4B29-90D2-CDA59812FA1D}" type="presParOf" srcId="{7DB571B5-74EF-43E8-870E-C025A05BC1FB}" destId="{4E03D009-9805-4856-ADE5-B02D652A45B2}" srcOrd="0" destOrd="0" presId="urn:microsoft.com/office/officeart/2005/8/layout/orgChart1"/>
    <dgm:cxn modelId="{D55B6BB9-6CDB-45A2-89D3-F5C83BADADC6}" type="presParOf" srcId="{4E03D009-9805-4856-ADE5-B02D652A45B2}" destId="{D5775194-7DB9-4303-A032-FF414E6C12EE}" srcOrd="0" destOrd="0" presId="urn:microsoft.com/office/officeart/2005/8/layout/orgChart1"/>
    <dgm:cxn modelId="{9784537F-2783-482D-8A89-A0C2351EC455}" type="presParOf" srcId="{4E03D009-9805-4856-ADE5-B02D652A45B2}" destId="{59772EAE-DF4A-4FCD-80C3-CCBE2333F9D5}" srcOrd="1" destOrd="0" presId="urn:microsoft.com/office/officeart/2005/8/layout/orgChart1"/>
    <dgm:cxn modelId="{12146050-F033-4661-B3D4-D7FF497CBC8C}" type="presParOf" srcId="{7DB571B5-74EF-43E8-870E-C025A05BC1FB}" destId="{D4814B99-C174-4ADA-B6E3-0C8E182EEEC9}" srcOrd="1" destOrd="0" presId="urn:microsoft.com/office/officeart/2005/8/layout/orgChart1"/>
    <dgm:cxn modelId="{49A2EC66-51DF-41E2-9BBE-5E924D454AE4}" type="presParOf" srcId="{7DB571B5-74EF-43E8-870E-C025A05BC1FB}" destId="{59EAF71C-A7F6-4680-9499-9E8148C26604}" srcOrd="2" destOrd="0" presId="urn:microsoft.com/office/officeart/2005/8/layout/orgChart1"/>
    <dgm:cxn modelId="{8A106C49-AA2B-4465-ADBB-C0A550EDFEEC}" type="presParOf" srcId="{53583C93-98A1-4B72-80A6-57B43C388EF6}" destId="{462110C0-4180-4C42-844A-4DD62AFB727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91395-B358-4451-B73F-5425A72248BB}">
      <dsp:nvSpPr>
        <dsp:cNvPr id="0" name=""/>
        <dsp:cNvSpPr/>
      </dsp:nvSpPr>
      <dsp:spPr>
        <a:xfrm>
          <a:off x="3968105" y="3970022"/>
          <a:ext cx="91440" cy="3336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614"/>
              </a:lnTo>
              <a:lnTo>
                <a:pt x="121871" y="333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24E72-FD6B-42C7-BD6C-7496517052D1}">
      <dsp:nvSpPr>
        <dsp:cNvPr id="0" name=""/>
        <dsp:cNvSpPr/>
      </dsp:nvSpPr>
      <dsp:spPr>
        <a:xfrm>
          <a:off x="3891954" y="3970022"/>
          <a:ext cx="91440" cy="333614"/>
        </a:xfrm>
        <a:custGeom>
          <a:avLst/>
          <a:gdLst/>
          <a:ahLst/>
          <a:cxnLst/>
          <a:rect l="0" t="0" r="0" b="0"/>
          <a:pathLst>
            <a:path>
              <a:moveTo>
                <a:pt x="121871" y="0"/>
              </a:moveTo>
              <a:lnTo>
                <a:pt x="121871" y="333614"/>
              </a:lnTo>
              <a:lnTo>
                <a:pt x="45720" y="333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EA181-B472-4ED7-8086-041AE31FF76E}">
      <dsp:nvSpPr>
        <dsp:cNvPr id="0" name=""/>
        <dsp:cNvSpPr/>
      </dsp:nvSpPr>
      <dsp:spPr>
        <a:xfrm>
          <a:off x="4376449" y="365536"/>
          <a:ext cx="547562" cy="3423173"/>
        </a:xfrm>
        <a:custGeom>
          <a:avLst/>
          <a:gdLst/>
          <a:ahLst/>
          <a:cxnLst/>
          <a:rect l="0" t="0" r="0" b="0"/>
          <a:pathLst>
            <a:path>
              <a:moveTo>
                <a:pt x="547562" y="0"/>
              </a:moveTo>
              <a:lnTo>
                <a:pt x="547562" y="3423173"/>
              </a:lnTo>
              <a:lnTo>
                <a:pt x="0" y="34231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3A34D-8F0F-4BDD-B061-26AC3C3F7EBA}">
      <dsp:nvSpPr>
        <dsp:cNvPr id="0" name=""/>
        <dsp:cNvSpPr/>
      </dsp:nvSpPr>
      <dsp:spPr>
        <a:xfrm>
          <a:off x="3968105" y="2940169"/>
          <a:ext cx="91440" cy="3336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614"/>
              </a:lnTo>
              <a:lnTo>
                <a:pt x="121871" y="333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3D3E9-E800-4364-A142-4027F44F5DDC}">
      <dsp:nvSpPr>
        <dsp:cNvPr id="0" name=""/>
        <dsp:cNvSpPr/>
      </dsp:nvSpPr>
      <dsp:spPr>
        <a:xfrm>
          <a:off x="3891954" y="2940169"/>
          <a:ext cx="91440" cy="333614"/>
        </a:xfrm>
        <a:custGeom>
          <a:avLst/>
          <a:gdLst/>
          <a:ahLst/>
          <a:cxnLst/>
          <a:rect l="0" t="0" r="0" b="0"/>
          <a:pathLst>
            <a:path>
              <a:moveTo>
                <a:pt x="121871" y="0"/>
              </a:moveTo>
              <a:lnTo>
                <a:pt x="121871" y="333614"/>
              </a:lnTo>
              <a:lnTo>
                <a:pt x="45720" y="333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030BE-C935-4F3F-846E-8246F1E80D82}">
      <dsp:nvSpPr>
        <dsp:cNvPr id="0" name=""/>
        <dsp:cNvSpPr/>
      </dsp:nvSpPr>
      <dsp:spPr>
        <a:xfrm>
          <a:off x="4376449" y="365536"/>
          <a:ext cx="547562" cy="2393320"/>
        </a:xfrm>
        <a:custGeom>
          <a:avLst/>
          <a:gdLst/>
          <a:ahLst/>
          <a:cxnLst/>
          <a:rect l="0" t="0" r="0" b="0"/>
          <a:pathLst>
            <a:path>
              <a:moveTo>
                <a:pt x="547562" y="0"/>
              </a:moveTo>
              <a:lnTo>
                <a:pt x="547562" y="2393320"/>
              </a:lnTo>
              <a:lnTo>
                <a:pt x="0" y="2393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4B26E-6C2E-427D-ABC8-BAE0D6092826}">
      <dsp:nvSpPr>
        <dsp:cNvPr id="0" name=""/>
        <dsp:cNvSpPr/>
      </dsp:nvSpPr>
      <dsp:spPr>
        <a:xfrm>
          <a:off x="3968105" y="1910316"/>
          <a:ext cx="91440" cy="3336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614"/>
              </a:lnTo>
              <a:lnTo>
                <a:pt x="121871" y="333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40679-25F4-4F97-AB72-567F45C500E4}">
      <dsp:nvSpPr>
        <dsp:cNvPr id="0" name=""/>
        <dsp:cNvSpPr/>
      </dsp:nvSpPr>
      <dsp:spPr>
        <a:xfrm>
          <a:off x="3891954" y="1910316"/>
          <a:ext cx="91440" cy="333614"/>
        </a:xfrm>
        <a:custGeom>
          <a:avLst/>
          <a:gdLst/>
          <a:ahLst/>
          <a:cxnLst/>
          <a:rect l="0" t="0" r="0" b="0"/>
          <a:pathLst>
            <a:path>
              <a:moveTo>
                <a:pt x="121871" y="0"/>
              </a:moveTo>
              <a:lnTo>
                <a:pt x="121871" y="333614"/>
              </a:lnTo>
              <a:lnTo>
                <a:pt x="45720" y="333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2BA91-4E57-4960-AB82-18FAE182D1FC}">
      <dsp:nvSpPr>
        <dsp:cNvPr id="0" name=""/>
        <dsp:cNvSpPr/>
      </dsp:nvSpPr>
      <dsp:spPr>
        <a:xfrm>
          <a:off x="4376449" y="365536"/>
          <a:ext cx="547562" cy="1363467"/>
        </a:xfrm>
        <a:custGeom>
          <a:avLst/>
          <a:gdLst/>
          <a:ahLst/>
          <a:cxnLst/>
          <a:rect l="0" t="0" r="0" b="0"/>
          <a:pathLst>
            <a:path>
              <a:moveTo>
                <a:pt x="547562" y="0"/>
              </a:moveTo>
              <a:lnTo>
                <a:pt x="547562" y="1363467"/>
              </a:lnTo>
              <a:lnTo>
                <a:pt x="0" y="13634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986B0-9AF0-434F-896C-3263BE841498}">
      <dsp:nvSpPr>
        <dsp:cNvPr id="0" name=""/>
        <dsp:cNvSpPr/>
      </dsp:nvSpPr>
      <dsp:spPr>
        <a:xfrm>
          <a:off x="3968105" y="880463"/>
          <a:ext cx="91440" cy="3336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614"/>
              </a:lnTo>
              <a:lnTo>
                <a:pt x="121871" y="333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60CE3-AD9D-4A40-A027-4067C2E04C71}">
      <dsp:nvSpPr>
        <dsp:cNvPr id="0" name=""/>
        <dsp:cNvSpPr/>
      </dsp:nvSpPr>
      <dsp:spPr>
        <a:xfrm>
          <a:off x="3891954" y="880463"/>
          <a:ext cx="91440" cy="333614"/>
        </a:xfrm>
        <a:custGeom>
          <a:avLst/>
          <a:gdLst/>
          <a:ahLst/>
          <a:cxnLst/>
          <a:rect l="0" t="0" r="0" b="0"/>
          <a:pathLst>
            <a:path>
              <a:moveTo>
                <a:pt x="121871" y="0"/>
              </a:moveTo>
              <a:lnTo>
                <a:pt x="121871" y="333614"/>
              </a:lnTo>
              <a:lnTo>
                <a:pt x="45720" y="333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94A00-11F0-496D-8B1F-3ABD08A16114}">
      <dsp:nvSpPr>
        <dsp:cNvPr id="0" name=""/>
        <dsp:cNvSpPr/>
      </dsp:nvSpPr>
      <dsp:spPr>
        <a:xfrm>
          <a:off x="4376449" y="365536"/>
          <a:ext cx="547562" cy="333614"/>
        </a:xfrm>
        <a:custGeom>
          <a:avLst/>
          <a:gdLst/>
          <a:ahLst/>
          <a:cxnLst/>
          <a:rect l="0" t="0" r="0" b="0"/>
          <a:pathLst>
            <a:path>
              <a:moveTo>
                <a:pt x="547562" y="0"/>
              </a:moveTo>
              <a:lnTo>
                <a:pt x="547562" y="333614"/>
              </a:lnTo>
              <a:lnTo>
                <a:pt x="0" y="3336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394FB-3A54-400A-A551-38514C2EA40B}">
      <dsp:nvSpPr>
        <dsp:cNvPr id="0" name=""/>
        <dsp:cNvSpPr/>
      </dsp:nvSpPr>
      <dsp:spPr>
        <a:xfrm>
          <a:off x="4271288" y="2912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انسان  با انسان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Human to Human C.</a:t>
          </a:r>
        </a:p>
      </dsp:txBody>
      <dsp:txXfrm>
        <a:off x="4271288" y="2912"/>
        <a:ext cx="725248" cy="362624"/>
      </dsp:txXfrm>
    </dsp:sp>
    <dsp:sp modelId="{1049078A-4865-495C-A641-D0BF7B4F3577}">
      <dsp:nvSpPr>
        <dsp:cNvPr id="0" name=""/>
        <dsp:cNvSpPr/>
      </dsp:nvSpPr>
      <dsp:spPr>
        <a:xfrm>
          <a:off x="3651201" y="517839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فرد با فرد( بين فردي)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Self to Self C. </a:t>
          </a:r>
        </a:p>
      </dsp:txBody>
      <dsp:txXfrm>
        <a:off x="3651201" y="517839"/>
        <a:ext cx="725248" cy="362624"/>
      </dsp:txXfrm>
    </dsp:sp>
    <dsp:sp modelId="{27961F2B-FA46-4B09-AE76-16970A89F5F2}">
      <dsp:nvSpPr>
        <dsp:cNvPr id="0" name=""/>
        <dsp:cNvSpPr/>
      </dsp:nvSpPr>
      <dsp:spPr>
        <a:xfrm>
          <a:off x="3212425" y="1032765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غير کلامي </a:t>
          </a: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Non-verbal C.</a:t>
          </a:r>
          <a:endParaRPr kumimoji="0" lang="en-US" altLang="fa-IR" sz="700" b="0" i="0" u="none" strike="noStrike" kern="1200" cap="none" normalizeH="0" baseline="0" smtClean="0">
            <a:ln>
              <a:noFill/>
            </a:ln>
            <a:solidFill>
              <a:srgbClr val="FF9900"/>
            </a:solidFill>
            <a:effectLst/>
            <a:latin typeface="Tahoma" panose="020B0604030504040204" pitchFamily="34" charset="0"/>
            <a:cs typeface="Arial" panose="020B0604020202020204" pitchFamily="34" charset="0"/>
          </a:endParaRPr>
        </a:p>
      </dsp:txBody>
      <dsp:txXfrm>
        <a:off x="3212425" y="1032765"/>
        <a:ext cx="725248" cy="362624"/>
      </dsp:txXfrm>
    </dsp:sp>
    <dsp:sp modelId="{0A9CAACF-13C7-449D-BA7F-C36C672A3D26}">
      <dsp:nvSpPr>
        <dsp:cNvPr id="0" name=""/>
        <dsp:cNvSpPr/>
      </dsp:nvSpPr>
      <dsp:spPr>
        <a:xfrm>
          <a:off x="4089976" y="1032765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کلامي </a:t>
          </a: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Verbal C.</a:t>
          </a:r>
        </a:p>
      </dsp:txBody>
      <dsp:txXfrm>
        <a:off x="4089976" y="1032765"/>
        <a:ext cx="725248" cy="362624"/>
      </dsp:txXfrm>
    </dsp:sp>
    <dsp:sp modelId="{3F730AF8-C8F0-4C72-A81B-3D6F73023AFE}">
      <dsp:nvSpPr>
        <dsp:cNvPr id="0" name=""/>
        <dsp:cNvSpPr/>
      </dsp:nvSpPr>
      <dsp:spPr>
        <a:xfrm>
          <a:off x="3651201" y="1547692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گروهي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Group  </a:t>
          </a: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َ</a:t>
          </a: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C.</a:t>
          </a:r>
        </a:p>
      </dsp:txBody>
      <dsp:txXfrm>
        <a:off x="3651201" y="1547692"/>
        <a:ext cx="725248" cy="362624"/>
      </dsp:txXfrm>
    </dsp:sp>
    <dsp:sp modelId="{00AEB1B4-50EB-4C17-B409-7AC74EE1E8A6}">
      <dsp:nvSpPr>
        <dsp:cNvPr id="0" name=""/>
        <dsp:cNvSpPr/>
      </dsp:nvSpPr>
      <dsp:spPr>
        <a:xfrm>
          <a:off x="3212425" y="2062618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غير کلامي </a:t>
          </a: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Non-verbal C.</a:t>
          </a:r>
        </a:p>
      </dsp:txBody>
      <dsp:txXfrm>
        <a:off x="3212425" y="2062618"/>
        <a:ext cx="725248" cy="362624"/>
      </dsp:txXfrm>
    </dsp:sp>
    <dsp:sp modelId="{CCA9F305-7A64-4F18-A99D-2AC8D3D69479}">
      <dsp:nvSpPr>
        <dsp:cNvPr id="0" name=""/>
        <dsp:cNvSpPr/>
      </dsp:nvSpPr>
      <dsp:spPr>
        <a:xfrm>
          <a:off x="4089976" y="2062618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کلامي </a:t>
          </a: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Verbal C.</a:t>
          </a:r>
        </a:p>
      </dsp:txBody>
      <dsp:txXfrm>
        <a:off x="4089976" y="2062618"/>
        <a:ext cx="725248" cy="362624"/>
      </dsp:txXfrm>
    </dsp:sp>
    <dsp:sp modelId="{EC4D625F-4363-4B24-BA9A-D5F1D2A56F45}">
      <dsp:nvSpPr>
        <dsp:cNvPr id="0" name=""/>
        <dsp:cNvSpPr/>
      </dsp:nvSpPr>
      <dsp:spPr>
        <a:xfrm>
          <a:off x="3651201" y="2577545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 جمعي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  Mass C.</a:t>
          </a:r>
        </a:p>
      </dsp:txBody>
      <dsp:txXfrm>
        <a:off x="3651201" y="2577545"/>
        <a:ext cx="725248" cy="362624"/>
      </dsp:txXfrm>
    </dsp:sp>
    <dsp:sp modelId="{F4C0A5DE-C542-4020-A83A-3872F40B2C4E}">
      <dsp:nvSpPr>
        <dsp:cNvPr id="0" name=""/>
        <dsp:cNvSpPr/>
      </dsp:nvSpPr>
      <dsp:spPr>
        <a:xfrm>
          <a:off x="3212425" y="3092471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غير کلامي </a:t>
          </a: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Non-verbal C.</a:t>
          </a:r>
        </a:p>
      </dsp:txBody>
      <dsp:txXfrm>
        <a:off x="3212425" y="3092471"/>
        <a:ext cx="725248" cy="362624"/>
      </dsp:txXfrm>
    </dsp:sp>
    <dsp:sp modelId="{F52F177F-166F-493F-9125-52234458C06D}">
      <dsp:nvSpPr>
        <dsp:cNvPr id="0" name=""/>
        <dsp:cNvSpPr/>
      </dsp:nvSpPr>
      <dsp:spPr>
        <a:xfrm>
          <a:off x="4089976" y="3092471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کلامي </a:t>
          </a: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Verbal C.</a:t>
          </a:r>
        </a:p>
      </dsp:txBody>
      <dsp:txXfrm>
        <a:off x="4089976" y="3092471"/>
        <a:ext cx="725248" cy="362624"/>
      </dsp:txXfrm>
    </dsp:sp>
    <dsp:sp modelId="{3F3AB4E1-2DD7-4A01-97AA-BF0FF9BB3299}">
      <dsp:nvSpPr>
        <dsp:cNvPr id="0" name=""/>
        <dsp:cNvSpPr/>
      </dsp:nvSpPr>
      <dsp:spPr>
        <a:xfrm>
          <a:off x="3651201" y="3607398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 درون فردي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Inter Personal C.</a:t>
          </a:r>
        </a:p>
      </dsp:txBody>
      <dsp:txXfrm>
        <a:off x="3651201" y="3607398"/>
        <a:ext cx="725248" cy="362624"/>
      </dsp:txXfrm>
    </dsp:sp>
    <dsp:sp modelId="{92B33334-E32B-42E2-96F7-ADB3F7335D97}">
      <dsp:nvSpPr>
        <dsp:cNvPr id="0" name=""/>
        <dsp:cNvSpPr/>
      </dsp:nvSpPr>
      <dsp:spPr>
        <a:xfrm>
          <a:off x="3212425" y="4122325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غير کلامي </a:t>
          </a: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Non-verbal C.</a:t>
          </a:r>
        </a:p>
      </dsp:txBody>
      <dsp:txXfrm>
        <a:off x="3212425" y="4122325"/>
        <a:ext cx="725248" cy="362624"/>
      </dsp:txXfrm>
    </dsp:sp>
    <dsp:sp modelId="{D5775194-7DB9-4303-A032-FF414E6C12EE}">
      <dsp:nvSpPr>
        <dsp:cNvPr id="0" name=""/>
        <dsp:cNvSpPr/>
      </dsp:nvSpPr>
      <dsp:spPr>
        <a:xfrm>
          <a:off x="4089976" y="4122325"/>
          <a:ext cx="725248" cy="3626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ارتباطات کلامي </a:t>
          </a:r>
          <a:r>
            <a:rPr kumimoji="0" lang="en-US" altLang="fa-IR" sz="700" b="1" i="0" u="none" strike="noStrike" kern="1200" cap="none" normalizeH="0" baseline="0" smtClean="0">
              <a:ln>
                <a:noFill/>
              </a:ln>
              <a:solidFill>
                <a:srgbClr val="FF9900"/>
              </a:solidFill>
              <a:effectLst/>
              <a:latin typeface="Tahoma" panose="020B0604030504040204" pitchFamily="34" charset="0"/>
              <a:cs typeface="Arial" panose="020B0604020202020204" pitchFamily="34" charset="0"/>
            </a:rPr>
            <a:t>Verbal C.</a:t>
          </a:r>
        </a:p>
      </dsp:txBody>
      <dsp:txXfrm>
        <a:off x="4089976" y="4122325"/>
        <a:ext cx="725248" cy="362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e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6350"/>
            <a:ext cx="2971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6350"/>
            <a:ext cx="2971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28113"/>
            <a:ext cx="2971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028113"/>
            <a:ext cx="2971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683D608-DD20-4D2E-9541-4D0B68BB67EE}" type="slidenum">
              <a:rPr lang="ar-SA" altLang="fa-IR"/>
              <a:pPr>
                <a:defRPr/>
              </a:pPr>
              <a:t>‹#›</a:t>
            </a:fld>
            <a:endParaRPr lang="en-US" altLang="fa-I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6350"/>
            <a:ext cx="2971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6350"/>
            <a:ext cx="2971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28113"/>
            <a:ext cx="2971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028113"/>
            <a:ext cx="2971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F89D715-E761-4083-9F65-B8FA57F2EAA2}" type="slidenum">
              <a:rPr lang="ar-SA" altLang="fa-IR"/>
              <a:pPr>
                <a:defRPr/>
              </a:pPr>
              <a:t>‹#›</a:t>
            </a:fld>
            <a:endParaRPr lang="en-US" altLang="fa-IR"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16438"/>
            <a:ext cx="5029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 smtClean="0"/>
              <a:t>Click to edit Master text styles</a:t>
            </a:r>
          </a:p>
          <a:p>
            <a:pPr lvl="1"/>
            <a:r>
              <a:rPr lang="en-US" altLang="fa-IR" noProof="0" smtClean="0"/>
              <a:t>Second level</a:t>
            </a:r>
          </a:p>
          <a:p>
            <a:pPr lvl="2"/>
            <a:r>
              <a:rPr lang="en-US" altLang="fa-IR" noProof="0" smtClean="0"/>
              <a:t>Third level</a:t>
            </a:r>
          </a:p>
          <a:p>
            <a:pPr lvl="3"/>
            <a:r>
              <a:rPr lang="en-US" altLang="fa-IR" noProof="0" smtClean="0"/>
              <a:t>Fourth level</a:t>
            </a:r>
          </a:p>
          <a:p>
            <a:pPr lvl="4"/>
            <a:r>
              <a:rPr lang="en-US" altLang="fa-IR" noProof="0" smtClean="0"/>
              <a:t>Fifth level</a:t>
            </a:r>
          </a:p>
        </p:txBody>
      </p:sp>
      <p:sp>
        <p:nvSpPr>
          <p:cNvPr id="16391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62038" y="722313"/>
            <a:ext cx="4733925" cy="3548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rtl="1" eaLnBrk="1" hangingPunct="1"/>
            <a:fld id="{57B39588-EF97-4EFD-95AF-37BC25CEB4B6}" type="slidenum">
              <a:rPr lang="en-US" altLang="en-US" sz="1200" i="0" smtClean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rtl="1" eaLnBrk="1" hangingPunct="1"/>
              <a:t>43</a:t>
            </a:fld>
            <a:endParaRPr lang="en-US" altLang="en-US" sz="1200" i="0" smtClean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722313"/>
            <a:ext cx="4730750" cy="3548062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2"/>
          <p:cNvSpPr>
            <a:spLocks noChangeArrowheads="1"/>
          </p:cNvSpPr>
          <p:nvPr/>
        </p:nvSpPr>
        <p:spPr bwMode="white">
          <a:xfrm>
            <a:off x="4763" y="0"/>
            <a:ext cx="9137650" cy="6856413"/>
          </a:xfrm>
          <a:prstGeom prst="rect">
            <a:avLst/>
          </a:prstGeom>
          <a:ln>
            <a:noFill/>
          </a:ln>
          <a:effectLst>
            <a:outerShdw dist="13470" dir="27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fa-IR" altLang="fa-IR" smtClean="0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6819900" y="3829050"/>
            <a:ext cx="2247900" cy="2876550"/>
            <a:chOff x="4296" y="2412"/>
            <a:chExt cx="1416" cy="1812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5618" y="4102"/>
              <a:ext cx="94" cy="122"/>
            </a:xfrm>
            <a:prstGeom prst="rect">
              <a:avLst/>
            </a:prstGeom>
            <a:solidFill>
              <a:srgbClr val="FC0128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5428" y="4102"/>
              <a:ext cx="96" cy="122"/>
            </a:xfrm>
            <a:prstGeom prst="rect">
              <a:avLst/>
            </a:prstGeom>
            <a:solidFill>
              <a:srgbClr val="FF5008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241" y="4102"/>
              <a:ext cx="94" cy="122"/>
            </a:xfrm>
            <a:prstGeom prst="rect">
              <a:avLst/>
            </a:prstGeom>
            <a:solidFill>
              <a:srgbClr val="FAFD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052" y="4102"/>
              <a:ext cx="94" cy="12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862" y="4102"/>
              <a:ext cx="95" cy="122"/>
            </a:xfrm>
            <a:prstGeom prst="rect">
              <a:avLst/>
            </a:prstGeom>
            <a:solidFill>
              <a:srgbClr val="00DFCA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674" y="4102"/>
              <a:ext cx="94" cy="122"/>
            </a:xfrm>
            <a:prstGeom prst="rect">
              <a:avLst/>
            </a:prstGeom>
            <a:solidFill>
              <a:srgbClr val="114FFB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485" y="4102"/>
              <a:ext cx="95" cy="122"/>
            </a:xfrm>
            <a:prstGeom prst="rect">
              <a:avLst/>
            </a:prstGeom>
            <a:solidFill>
              <a:srgbClr val="8901F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296" y="4102"/>
              <a:ext cx="95" cy="122"/>
            </a:xfrm>
            <a:prstGeom prst="rect">
              <a:avLst/>
            </a:prstGeom>
            <a:solidFill>
              <a:srgbClr val="DC0081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618" y="3861"/>
              <a:ext cx="94" cy="122"/>
            </a:xfrm>
            <a:prstGeom prst="rect">
              <a:avLst/>
            </a:prstGeom>
            <a:solidFill>
              <a:srgbClr val="FF5008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5618" y="3620"/>
              <a:ext cx="94" cy="120"/>
            </a:xfrm>
            <a:prstGeom prst="rect">
              <a:avLst/>
            </a:prstGeom>
            <a:solidFill>
              <a:srgbClr val="FAFD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5618" y="3378"/>
              <a:ext cx="94" cy="12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618" y="3136"/>
              <a:ext cx="94" cy="122"/>
            </a:xfrm>
            <a:prstGeom prst="rect">
              <a:avLst/>
            </a:prstGeom>
            <a:solidFill>
              <a:srgbClr val="00DFCA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5618" y="2895"/>
              <a:ext cx="94" cy="121"/>
            </a:xfrm>
            <a:prstGeom prst="rect">
              <a:avLst/>
            </a:prstGeom>
            <a:solidFill>
              <a:srgbClr val="114FFB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618" y="2653"/>
              <a:ext cx="94" cy="120"/>
            </a:xfrm>
            <a:prstGeom prst="rect">
              <a:avLst/>
            </a:prstGeom>
            <a:solidFill>
              <a:srgbClr val="8901F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5618" y="2412"/>
              <a:ext cx="94" cy="122"/>
            </a:xfrm>
            <a:prstGeom prst="rect">
              <a:avLst/>
            </a:prstGeom>
            <a:solidFill>
              <a:srgbClr val="DC0081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</p:grpSp>
      <p:grpSp>
        <p:nvGrpSpPr>
          <p:cNvPr id="21" name="Group 34"/>
          <p:cNvGrpSpPr>
            <a:grpSpLocks/>
          </p:cNvGrpSpPr>
          <p:nvPr/>
        </p:nvGrpSpPr>
        <p:grpSpPr bwMode="auto">
          <a:xfrm>
            <a:off x="114300" y="133350"/>
            <a:ext cx="2032000" cy="2295525"/>
            <a:chOff x="72" y="84"/>
            <a:chExt cx="1280" cy="1446"/>
          </a:xfrm>
        </p:grpSpPr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72" y="84"/>
              <a:ext cx="85" cy="97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42" y="84"/>
              <a:ext cx="86" cy="97"/>
            </a:xfrm>
            <a:prstGeom prst="rect">
              <a:avLst/>
            </a:prstGeom>
            <a:solidFill>
              <a:srgbClr val="FF663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13" y="84"/>
              <a:ext cx="85" cy="9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84" y="84"/>
              <a:ext cx="85" cy="97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754" y="84"/>
              <a:ext cx="86" cy="97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925" y="84"/>
              <a:ext cx="85" cy="97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096" y="84"/>
              <a:ext cx="85" cy="97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266" y="84"/>
              <a:ext cx="86" cy="97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72" y="277"/>
              <a:ext cx="85" cy="97"/>
            </a:xfrm>
            <a:prstGeom prst="rect">
              <a:avLst/>
            </a:prstGeom>
            <a:solidFill>
              <a:srgbClr val="FF663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72" y="470"/>
              <a:ext cx="85" cy="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72" y="663"/>
              <a:ext cx="85" cy="96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72" y="855"/>
              <a:ext cx="85" cy="97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72" y="1048"/>
              <a:ext cx="85" cy="97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72" y="1241"/>
              <a:ext cx="85" cy="96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72" y="1434"/>
              <a:ext cx="85" cy="96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</p:grpSp>
      <p:sp>
        <p:nvSpPr>
          <p:cNvPr id="31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381000"/>
            <a:ext cx="8610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fa-IR" noProof="0" smtClean="0"/>
              <a:t>Click to edit Master 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1600200"/>
            <a:ext cx="8458200" cy="4800600"/>
          </a:xfrm>
        </p:spPr>
        <p:txBody>
          <a:bodyPr anchor="ctr"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altLang="fa-IR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030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9CD27-7804-443F-B347-633D4D490898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326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6E03A-0C0A-41DC-961B-9B7749A028D3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99444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C851-1EB2-464D-A5F8-F4A53F889254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648506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D7D1A-81EC-468B-8797-C1C1DB128753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09239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F476-32B4-480B-939E-21384644DDE8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878374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92BBB-1744-48A1-9B3E-2D5125A29CF0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315089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2ACF3-318C-4E99-B4ED-CFBACD8CEFF4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498659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B09E3-2CF1-4069-BB5C-B03F4B54DD69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835851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3E55A-D0CE-457E-BEC5-2BE174B449A6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990733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 rot="5400000">
            <a:off x="8219282" y="5139531"/>
            <a:ext cx="2709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fa-IR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fa-IR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fa-IR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fa-IR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fa-IR" b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23371-C203-4D00-B35D-CA86858D001F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96089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29A2-A272-4C5B-9482-04D3B08E2145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766215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F05E3-0D08-4AB8-A681-0D9B8F7F43DF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530085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2EE43-B9E7-4D28-9AE1-F147597A9791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092207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C1C53-3903-42D5-B47D-9844076018E6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942708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923EE-F415-4060-A4F7-3A29B897866F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2767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A9259-68E4-4C2E-AC49-47DD4838CDED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4026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27375-A53E-4E7D-8469-35CF29D4EED3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36514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E697-B5D2-4718-AD90-4DE3708EDF16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9666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7B4E3-3E32-4320-BC76-354CD4086E0E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52028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FB23-58E8-433D-93D1-14E553923AD9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83322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ED9D-D2E8-4CC6-AE7A-8DCDD32006FF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5793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A4124-9F6A-43DA-AC5B-548E151B6996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8817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/>
        </p:nvGrpSpPr>
        <p:grpSpPr bwMode="auto">
          <a:xfrm>
            <a:off x="0" y="0"/>
            <a:ext cx="9132888" cy="6845300"/>
            <a:chOff x="0" y="0"/>
            <a:chExt cx="5753" cy="4312"/>
          </a:xfrm>
        </p:grpSpPr>
        <p:sp>
          <p:nvSpPr>
            <p:cNvPr id="2091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753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>
              <a:outerShdw dist="13470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 useBgFill="1">
          <p:nvSpPr>
            <p:cNvPr id="2092" name="Rectangle 3"/>
            <p:cNvSpPr>
              <a:spLocks noChangeArrowheads="1"/>
            </p:cNvSpPr>
            <p:nvPr/>
          </p:nvSpPr>
          <p:spPr bwMode="white">
            <a:xfrm>
              <a:off x="235" y="240"/>
              <a:ext cx="5518" cy="4072"/>
            </a:xfrm>
            <a:prstGeom prst="rect">
              <a:avLst/>
            </a:prstGeom>
            <a:ln>
              <a:noFill/>
            </a:ln>
            <a:effectLst>
              <a:outerShdw dist="13470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grpSp>
          <p:nvGrpSpPr>
            <p:cNvPr id="1070" name="Group 19"/>
            <p:cNvGrpSpPr>
              <a:grpSpLocks/>
            </p:cNvGrpSpPr>
            <p:nvPr/>
          </p:nvGrpSpPr>
          <p:grpSpPr bwMode="auto">
            <a:xfrm>
              <a:off x="4245" y="2592"/>
              <a:ext cx="1280" cy="1440"/>
              <a:chOff x="4245" y="2592"/>
              <a:chExt cx="1280" cy="1440"/>
            </a:xfrm>
          </p:grpSpPr>
          <p:sp>
            <p:nvSpPr>
              <p:cNvPr id="2" name="Rectangle 4"/>
              <p:cNvSpPr>
                <a:spLocks noChangeArrowheads="1"/>
              </p:cNvSpPr>
              <p:nvPr/>
            </p:nvSpPr>
            <p:spPr bwMode="auto">
              <a:xfrm>
                <a:off x="5440" y="3936"/>
                <a:ext cx="85" cy="96"/>
              </a:xfrm>
              <a:prstGeom prst="rect">
                <a:avLst/>
              </a:prstGeom>
              <a:solidFill>
                <a:srgbClr val="FF0033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095" name="Rectangle 5"/>
              <p:cNvSpPr>
                <a:spLocks noChangeArrowheads="1"/>
              </p:cNvSpPr>
              <p:nvPr/>
            </p:nvSpPr>
            <p:spPr bwMode="auto">
              <a:xfrm>
                <a:off x="5269" y="3936"/>
                <a:ext cx="86" cy="96"/>
              </a:xfrm>
              <a:prstGeom prst="rect">
                <a:avLst/>
              </a:prstGeom>
              <a:solidFill>
                <a:srgbClr val="FF6633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096" name="Rectangle 6"/>
              <p:cNvSpPr>
                <a:spLocks noChangeArrowheads="1"/>
              </p:cNvSpPr>
              <p:nvPr/>
            </p:nvSpPr>
            <p:spPr bwMode="auto">
              <a:xfrm>
                <a:off x="5099" y="3936"/>
                <a:ext cx="85" cy="9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097" name="Rectangle 7"/>
              <p:cNvSpPr>
                <a:spLocks noChangeArrowheads="1"/>
              </p:cNvSpPr>
              <p:nvPr/>
            </p:nvSpPr>
            <p:spPr bwMode="auto">
              <a:xfrm>
                <a:off x="4928" y="3936"/>
                <a:ext cx="85" cy="96"/>
              </a:xfrm>
              <a:prstGeom prst="rect">
                <a:avLst/>
              </a:prstGeom>
              <a:solidFill>
                <a:srgbClr val="66FF33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098" name="Rectangle 8"/>
              <p:cNvSpPr>
                <a:spLocks noChangeArrowheads="1"/>
              </p:cNvSpPr>
              <p:nvPr/>
            </p:nvSpPr>
            <p:spPr bwMode="auto">
              <a:xfrm>
                <a:off x="4757" y="3936"/>
                <a:ext cx="86" cy="96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099" name="Rectangle 9"/>
              <p:cNvSpPr>
                <a:spLocks noChangeArrowheads="1"/>
              </p:cNvSpPr>
              <p:nvPr/>
            </p:nvSpPr>
            <p:spPr bwMode="auto">
              <a:xfrm>
                <a:off x="4587" y="3936"/>
                <a:ext cx="85" cy="96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100" name="Rectangle 10"/>
              <p:cNvSpPr>
                <a:spLocks noChangeArrowheads="1"/>
              </p:cNvSpPr>
              <p:nvPr/>
            </p:nvSpPr>
            <p:spPr bwMode="auto">
              <a:xfrm>
                <a:off x="4416" y="3936"/>
                <a:ext cx="85" cy="96"/>
              </a:xfrm>
              <a:prstGeom prst="rect">
                <a:avLst/>
              </a:prstGeom>
              <a:solidFill>
                <a:srgbClr val="9933FF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101" name="Rectangle 11"/>
              <p:cNvSpPr>
                <a:spLocks noChangeArrowheads="1"/>
              </p:cNvSpPr>
              <p:nvPr/>
            </p:nvSpPr>
            <p:spPr bwMode="auto">
              <a:xfrm>
                <a:off x="4245" y="3936"/>
                <a:ext cx="86" cy="96"/>
              </a:xfrm>
              <a:prstGeom prst="rect">
                <a:avLst/>
              </a:prstGeom>
              <a:solidFill>
                <a:srgbClr val="D60093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102" name="Rectangle 12"/>
              <p:cNvSpPr>
                <a:spLocks noChangeArrowheads="1"/>
              </p:cNvSpPr>
              <p:nvPr/>
            </p:nvSpPr>
            <p:spPr bwMode="auto">
              <a:xfrm>
                <a:off x="5440" y="3744"/>
                <a:ext cx="85" cy="96"/>
              </a:xfrm>
              <a:prstGeom prst="rect">
                <a:avLst/>
              </a:prstGeom>
              <a:solidFill>
                <a:srgbClr val="FF6633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103" name="Rectangle 13"/>
              <p:cNvSpPr>
                <a:spLocks noChangeArrowheads="1"/>
              </p:cNvSpPr>
              <p:nvPr/>
            </p:nvSpPr>
            <p:spPr bwMode="auto">
              <a:xfrm>
                <a:off x="5440" y="3552"/>
                <a:ext cx="85" cy="9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104" name="Rectangle 14"/>
              <p:cNvSpPr>
                <a:spLocks noChangeArrowheads="1"/>
              </p:cNvSpPr>
              <p:nvPr/>
            </p:nvSpPr>
            <p:spPr bwMode="auto">
              <a:xfrm>
                <a:off x="5440" y="3360"/>
                <a:ext cx="85" cy="96"/>
              </a:xfrm>
              <a:prstGeom prst="rect">
                <a:avLst/>
              </a:prstGeom>
              <a:solidFill>
                <a:srgbClr val="66FF33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105" name="Rectangle 15"/>
              <p:cNvSpPr>
                <a:spLocks noChangeArrowheads="1"/>
              </p:cNvSpPr>
              <p:nvPr/>
            </p:nvSpPr>
            <p:spPr bwMode="auto">
              <a:xfrm>
                <a:off x="5440" y="3168"/>
                <a:ext cx="85" cy="96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106" name="Rectangle 16"/>
              <p:cNvSpPr>
                <a:spLocks noChangeArrowheads="1"/>
              </p:cNvSpPr>
              <p:nvPr/>
            </p:nvSpPr>
            <p:spPr bwMode="auto">
              <a:xfrm>
                <a:off x="5440" y="2976"/>
                <a:ext cx="85" cy="96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107" name="Rectangle 17"/>
              <p:cNvSpPr>
                <a:spLocks noChangeArrowheads="1"/>
              </p:cNvSpPr>
              <p:nvPr/>
            </p:nvSpPr>
            <p:spPr bwMode="auto">
              <a:xfrm>
                <a:off x="5440" y="2784"/>
                <a:ext cx="85" cy="96"/>
              </a:xfrm>
              <a:prstGeom prst="rect">
                <a:avLst/>
              </a:prstGeom>
              <a:solidFill>
                <a:srgbClr val="9933FF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  <p:sp>
            <p:nvSpPr>
              <p:cNvPr id="2108" name="Rectangle 18"/>
              <p:cNvSpPr>
                <a:spLocks noChangeArrowheads="1"/>
              </p:cNvSpPr>
              <p:nvPr/>
            </p:nvSpPr>
            <p:spPr bwMode="auto">
              <a:xfrm>
                <a:off x="5440" y="2592"/>
                <a:ext cx="85" cy="96"/>
              </a:xfrm>
              <a:prstGeom prst="rect">
                <a:avLst/>
              </a:prstGeom>
              <a:solidFill>
                <a:srgbClr val="D60093"/>
              </a:solidFill>
              <a:ln>
                <a:noFill/>
              </a:ln>
              <a:effectLst>
                <a:outerShdw dist="53882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a-IR" altLang="fa-IR" smtClean="0"/>
              </a:p>
            </p:txBody>
          </p:sp>
        </p:grp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AC3AD0-7CA8-4464-8D93-8DFA318C9F7A}" type="slidenum">
              <a:rPr lang="ar-SA" altLang="fa-IR"/>
              <a:pPr>
                <a:defRPr/>
              </a:pPr>
              <a:t>‹#›</a:t>
            </a:fld>
            <a:endParaRPr lang="en-US" altLang="fa-IR">
              <a:cs typeface="+mn-cs"/>
            </a:endParaRPr>
          </a:p>
        </p:txBody>
      </p:sp>
      <p:sp useBgFill="1">
        <p:nvSpPr>
          <p:cNvPr id="2056" name="Rectangle 26"/>
          <p:cNvSpPr>
            <a:spLocks noChangeArrowheads="1"/>
          </p:cNvSpPr>
          <p:nvPr/>
        </p:nvSpPr>
        <p:spPr bwMode="white">
          <a:xfrm>
            <a:off x="4763" y="0"/>
            <a:ext cx="9137650" cy="6856413"/>
          </a:xfrm>
          <a:prstGeom prst="rect">
            <a:avLst/>
          </a:prstGeom>
          <a:ln>
            <a:noFill/>
          </a:ln>
          <a:effectLst>
            <a:outerShdw dist="13470" dir="27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fa-IR" altLang="fa-IR" smtClean="0"/>
          </a:p>
        </p:txBody>
      </p:sp>
      <p:grpSp>
        <p:nvGrpSpPr>
          <p:cNvPr id="1033" name="Group 42"/>
          <p:cNvGrpSpPr>
            <a:grpSpLocks/>
          </p:cNvGrpSpPr>
          <p:nvPr/>
        </p:nvGrpSpPr>
        <p:grpSpPr bwMode="auto">
          <a:xfrm>
            <a:off x="6819900" y="3829050"/>
            <a:ext cx="2247900" cy="2876550"/>
            <a:chOff x="4296" y="2412"/>
            <a:chExt cx="1416" cy="1812"/>
          </a:xfrm>
        </p:grpSpPr>
        <p:sp>
          <p:nvSpPr>
            <p:cNvPr id="2076" name="Rectangle 27"/>
            <p:cNvSpPr>
              <a:spLocks noChangeArrowheads="1"/>
            </p:cNvSpPr>
            <p:nvPr/>
          </p:nvSpPr>
          <p:spPr bwMode="auto">
            <a:xfrm>
              <a:off x="5618" y="4102"/>
              <a:ext cx="94" cy="122"/>
            </a:xfrm>
            <a:prstGeom prst="rect">
              <a:avLst/>
            </a:prstGeom>
            <a:solidFill>
              <a:srgbClr val="FC0128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77" name="Rectangle 28"/>
            <p:cNvSpPr>
              <a:spLocks noChangeArrowheads="1"/>
            </p:cNvSpPr>
            <p:nvPr/>
          </p:nvSpPr>
          <p:spPr bwMode="auto">
            <a:xfrm>
              <a:off x="5428" y="4102"/>
              <a:ext cx="96" cy="122"/>
            </a:xfrm>
            <a:prstGeom prst="rect">
              <a:avLst/>
            </a:prstGeom>
            <a:solidFill>
              <a:srgbClr val="FF5008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78" name="Rectangle 29"/>
            <p:cNvSpPr>
              <a:spLocks noChangeArrowheads="1"/>
            </p:cNvSpPr>
            <p:nvPr/>
          </p:nvSpPr>
          <p:spPr bwMode="auto">
            <a:xfrm>
              <a:off x="5241" y="4102"/>
              <a:ext cx="94" cy="122"/>
            </a:xfrm>
            <a:prstGeom prst="rect">
              <a:avLst/>
            </a:prstGeom>
            <a:solidFill>
              <a:srgbClr val="FAFD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79" name="Rectangle 30"/>
            <p:cNvSpPr>
              <a:spLocks noChangeArrowheads="1"/>
            </p:cNvSpPr>
            <p:nvPr/>
          </p:nvSpPr>
          <p:spPr bwMode="auto">
            <a:xfrm>
              <a:off x="5052" y="4102"/>
              <a:ext cx="94" cy="12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80" name="Rectangle 31"/>
            <p:cNvSpPr>
              <a:spLocks noChangeArrowheads="1"/>
            </p:cNvSpPr>
            <p:nvPr/>
          </p:nvSpPr>
          <p:spPr bwMode="auto">
            <a:xfrm>
              <a:off x="4862" y="4102"/>
              <a:ext cx="95" cy="122"/>
            </a:xfrm>
            <a:prstGeom prst="rect">
              <a:avLst/>
            </a:prstGeom>
            <a:solidFill>
              <a:srgbClr val="00DFCA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81" name="Rectangle 32"/>
            <p:cNvSpPr>
              <a:spLocks noChangeArrowheads="1"/>
            </p:cNvSpPr>
            <p:nvPr/>
          </p:nvSpPr>
          <p:spPr bwMode="auto">
            <a:xfrm>
              <a:off x="4674" y="4102"/>
              <a:ext cx="94" cy="122"/>
            </a:xfrm>
            <a:prstGeom prst="rect">
              <a:avLst/>
            </a:prstGeom>
            <a:solidFill>
              <a:srgbClr val="114FFB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82" name="Rectangle 33"/>
            <p:cNvSpPr>
              <a:spLocks noChangeArrowheads="1"/>
            </p:cNvSpPr>
            <p:nvPr/>
          </p:nvSpPr>
          <p:spPr bwMode="auto">
            <a:xfrm>
              <a:off x="4485" y="4102"/>
              <a:ext cx="95" cy="122"/>
            </a:xfrm>
            <a:prstGeom prst="rect">
              <a:avLst/>
            </a:prstGeom>
            <a:solidFill>
              <a:srgbClr val="8901F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83" name="Rectangle 34"/>
            <p:cNvSpPr>
              <a:spLocks noChangeArrowheads="1"/>
            </p:cNvSpPr>
            <p:nvPr/>
          </p:nvSpPr>
          <p:spPr bwMode="auto">
            <a:xfrm>
              <a:off x="4296" y="4102"/>
              <a:ext cx="95" cy="122"/>
            </a:xfrm>
            <a:prstGeom prst="rect">
              <a:avLst/>
            </a:prstGeom>
            <a:solidFill>
              <a:srgbClr val="DC0081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84" name="Rectangle 35"/>
            <p:cNvSpPr>
              <a:spLocks noChangeArrowheads="1"/>
            </p:cNvSpPr>
            <p:nvPr/>
          </p:nvSpPr>
          <p:spPr bwMode="auto">
            <a:xfrm>
              <a:off x="5618" y="3861"/>
              <a:ext cx="94" cy="122"/>
            </a:xfrm>
            <a:prstGeom prst="rect">
              <a:avLst/>
            </a:prstGeom>
            <a:solidFill>
              <a:srgbClr val="FF5008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85" name="Rectangle 36"/>
            <p:cNvSpPr>
              <a:spLocks noChangeArrowheads="1"/>
            </p:cNvSpPr>
            <p:nvPr/>
          </p:nvSpPr>
          <p:spPr bwMode="auto">
            <a:xfrm>
              <a:off x="5618" y="3620"/>
              <a:ext cx="94" cy="120"/>
            </a:xfrm>
            <a:prstGeom prst="rect">
              <a:avLst/>
            </a:prstGeom>
            <a:solidFill>
              <a:srgbClr val="FAFD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86" name="Rectangle 37"/>
            <p:cNvSpPr>
              <a:spLocks noChangeArrowheads="1"/>
            </p:cNvSpPr>
            <p:nvPr/>
          </p:nvSpPr>
          <p:spPr bwMode="auto">
            <a:xfrm>
              <a:off x="5618" y="3378"/>
              <a:ext cx="94" cy="12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87" name="Rectangle 38"/>
            <p:cNvSpPr>
              <a:spLocks noChangeArrowheads="1"/>
            </p:cNvSpPr>
            <p:nvPr/>
          </p:nvSpPr>
          <p:spPr bwMode="auto">
            <a:xfrm>
              <a:off x="5618" y="3136"/>
              <a:ext cx="94" cy="122"/>
            </a:xfrm>
            <a:prstGeom prst="rect">
              <a:avLst/>
            </a:prstGeom>
            <a:solidFill>
              <a:srgbClr val="00DFCA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88" name="Rectangle 39"/>
            <p:cNvSpPr>
              <a:spLocks noChangeArrowheads="1"/>
            </p:cNvSpPr>
            <p:nvPr/>
          </p:nvSpPr>
          <p:spPr bwMode="auto">
            <a:xfrm>
              <a:off x="5618" y="2895"/>
              <a:ext cx="94" cy="121"/>
            </a:xfrm>
            <a:prstGeom prst="rect">
              <a:avLst/>
            </a:prstGeom>
            <a:solidFill>
              <a:srgbClr val="114FFB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89" name="Rectangle 40"/>
            <p:cNvSpPr>
              <a:spLocks noChangeArrowheads="1"/>
            </p:cNvSpPr>
            <p:nvPr/>
          </p:nvSpPr>
          <p:spPr bwMode="auto">
            <a:xfrm>
              <a:off x="5618" y="2653"/>
              <a:ext cx="94" cy="120"/>
            </a:xfrm>
            <a:prstGeom prst="rect">
              <a:avLst/>
            </a:prstGeom>
            <a:solidFill>
              <a:srgbClr val="8901F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90" name="Rectangle 41"/>
            <p:cNvSpPr>
              <a:spLocks noChangeArrowheads="1"/>
            </p:cNvSpPr>
            <p:nvPr/>
          </p:nvSpPr>
          <p:spPr bwMode="auto">
            <a:xfrm>
              <a:off x="5618" y="2412"/>
              <a:ext cx="94" cy="122"/>
            </a:xfrm>
            <a:prstGeom prst="rect">
              <a:avLst/>
            </a:prstGeom>
            <a:solidFill>
              <a:srgbClr val="DC0081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</p:grpSp>
      <p:grpSp>
        <p:nvGrpSpPr>
          <p:cNvPr id="1034" name="Group 58"/>
          <p:cNvGrpSpPr>
            <a:grpSpLocks/>
          </p:cNvGrpSpPr>
          <p:nvPr/>
        </p:nvGrpSpPr>
        <p:grpSpPr bwMode="auto">
          <a:xfrm>
            <a:off x="114300" y="133350"/>
            <a:ext cx="2032000" cy="2295525"/>
            <a:chOff x="72" y="84"/>
            <a:chExt cx="1280" cy="1446"/>
          </a:xfrm>
        </p:grpSpPr>
        <p:sp>
          <p:nvSpPr>
            <p:cNvPr id="3" name="Rectangle 43"/>
            <p:cNvSpPr>
              <a:spLocks noChangeArrowheads="1"/>
            </p:cNvSpPr>
            <p:nvPr/>
          </p:nvSpPr>
          <p:spPr bwMode="auto">
            <a:xfrm>
              <a:off x="72" y="84"/>
              <a:ext cx="85" cy="97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62" name="Rectangle 44"/>
            <p:cNvSpPr>
              <a:spLocks noChangeArrowheads="1"/>
            </p:cNvSpPr>
            <p:nvPr/>
          </p:nvSpPr>
          <p:spPr bwMode="auto">
            <a:xfrm>
              <a:off x="242" y="84"/>
              <a:ext cx="86" cy="97"/>
            </a:xfrm>
            <a:prstGeom prst="rect">
              <a:avLst/>
            </a:prstGeom>
            <a:solidFill>
              <a:srgbClr val="FF663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63" name="Rectangle 45"/>
            <p:cNvSpPr>
              <a:spLocks noChangeArrowheads="1"/>
            </p:cNvSpPr>
            <p:nvPr/>
          </p:nvSpPr>
          <p:spPr bwMode="auto">
            <a:xfrm>
              <a:off x="413" y="84"/>
              <a:ext cx="85" cy="9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64" name="Rectangle 46"/>
            <p:cNvSpPr>
              <a:spLocks noChangeArrowheads="1"/>
            </p:cNvSpPr>
            <p:nvPr/>
          </p:nvSpPr>
          <p:spPr bwMode="auto">
            <a:xfrm>
              <a:off x="584" y="84"/>
              <a:ext cx="85" cy="97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65" name="Rectangle 47"/>
            <p:cNvSpPr>
              <a:spLocks noChangeArrowheads="1"/>
            </p:cNvSpPr>
            <p:nvPr/>
          </p:nvSpPr>
          <p:spPr bwMode="auto">
            <a:xfrm>
              <a:off x="754" y="84"/>
              <a:ext cx="86" cy="97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66" name="Rectangle 48"/>
            <p:cNvSpPr>
              <a:spLocks noChangeArrowheads="1"/>
            </p:cNvSpPr>
            <p:nvPr/>
          </p:nvSpPr>
          <p:spPr bwMode="auto">
            <a:xfrm>
              <a:off x="925" y="84"/>
              <a:ext cx="85" cy="97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67" name="Rectangle 49"/>
            <p:cNvSpPr>
              <a:spLocks noChangeArrowheads="1"/>
            </p:cNvSpPr>
            <p:nvPr/>
          </p:nvSpPr>
          <p:spPr bwMode="auto">
            <a:xfrm>
              <a:off x="1096" y="84"/>
              <a:ext cx="85" cy="97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68" name="Rectangle 50"/>
            <p:cNvSpPr>
              <a:spLocks noChangeArrowheads="1"/>
            </p:cNvSpPr>
            <p:nvPr/>
          </p:nvSpPr>
          <p:spPr bwMode="auto">
            <a:xfrm>
              <a:off x="1266" y="84"/>
              <a:ext cx="86" cy="97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69" name="Rectangle 51"/>
            <p:cNvSpPr>
              <a:spLocks noChangeArrowheads="1"/>
            </p:cNvSpPr>
            <p:nvPr/>
          </p:nvSpPr>
          <p:spPr bwMode="auto">
            <a:xfrm>
              <a:off x="72" y="277"/>
              <a:ext cx="85" cy="97"/>
            </a:xfrm>
            <a:prstGeom prst="rect">
              <a:avLst/>
            </a:prstGeom>
            <a:solidFill>
              <a:srgbClr val="FF663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70" name="Rectangle 52"/>
            <p:cNvSpPr>
              <a:spLocks noChangeArrowheads="1"/>
            </p:cNvSpPr>
            <p:nvPr/>
          </p:nvSpPr>
          <p:spPr bwMode="auto">
            <a:xfrm>
              <a:off x="72" y="470"/>
              <a:ext cx="85" cy="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71" name="Rectangle 53"/>
            <p:cNvSpPr>
              <a:spLocks noChangeArrowheads="1"/>
            </p:cNvSpPr>
            <p:nvPr/>
          </p:nvSpPr>
          <p:spPr bwMode="auto">
            <a:xfrm>
              <a:off x="72" y="663"/>
              <a:ext cx="85" cy="96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72" name="Rectangle 54"/>
            <p:cNvSpPr>
              <a:spLocks noChangeArrowheads="1"/>
            </p:cNvSpPr>
            <p:nvPr/>
          </p:nvSpPr>
          <p:spPr bwMode="auto">
            <a:xfrm>
              <a:off x="72" y="855"/>
              <a:ext cx="85" cy="97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73" name="Rectangle 55"/>
            <p:cNvSpPr>
              <a:spLocks noChangeArrowheads="1"/>
            </p:cNvSpPr>
            <p:nvPr/>
          </p:nvSpPr>
          <p:spPr bwMode="auto">
            <a:xfrm>
              <a:off x="72" y="1048"/>
              <a:ext cx="85" cy="97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74" name="Rectangle 56"/>
            <p:cNvSpPr>
              <a:spLocks noChangeArrowheads="1"/>
            </p:cNvSpPr>
            <p:nvPr/>
          </p:nvSpPr>
          <p:spPr bwMode="auto">
            <a:xfrm>
              <a:off x="72" y="1241"/>
              <a:ext cx="85" cy="96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  <p:sp>
          <p:nvSpPr>
            <p:cNvPr id="2075" name="Rectangle 57"/>
            <p:cNvSpPr>
              <a:spLocks noChangeArrowheads="1"/>
            </p:cNvSpPr>
            <p:nvPr/>
          </p:nvSpPr>
          <p:spPr bwMode="auto">
            <a:xfrm>
              <a:off x="72" y="1434"/>
              <a:ext cx="85" cy="96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ffectLst>
              <a:outerShdw dist="53882" dir="27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a-IR" altLang="fa-IR" smtClean="0"/>
            </a:p>
          </p:txBody>
        </p:sp>
      </p:grpSp>
      <p:sp>
        <p:nvSpPr>
          <p:cNvPr id="2059" name="Rectangle 59"/>
          <p:cNvSpPr>
            <a:spLocks noChangeArrowheads="1"/>
          </p:cNvSpPr>
          <p:nvPr/>
        </p:nvSpPr>
        <p:spPr bwMode="auto">
          <a:xfrm>
            <a:off x="381000" y="3810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fa-IR" altLang="fa-IR" smtClean="0"/>
          </a:p>
        </p:txBody>
      </p:sp>
      <p:sp>
        <p:nvSpPr>
          <p:cNvPr id="2060" name="Rectangle 60"/>
          <p:cNvSpPr>
            <a:spLocks noChangeArrowheads="1"/>
          </p:cNvSpPr>
          <p:nvPr/>
        </p:nvSpPr>
        <p:spPr bwMode="auto">
          <a:xfrm>
            <a:off x="381000" y="1600200"/>
            <a:ext cx="8458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fa-IR" altLang="fa-IR" smtClean="0"/>
          </a:p>
        </p:txBody>
      </p:sp>
      <p:sp>
        <p:nvSpPr>
          <p:cNvPr id="2061" name="Rectangle 60"/>
          <p:cNvSpPr>
            <a:spLocks noChangeArrowheads="1"/>
          </p:cNvSpPr>
          <p:nvPr userDrawn="1"/>
        </p:nvSpPr>
        <p:spPr bwMode="auto">
          <a:xfrm rot="5400000">
            <a:off x="8179594" y="5160169"/>
            <a:ext cx="2722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fa-IR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fa-IR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fa-IR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fa-IR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fa-IR" b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SzPct val="75000"/>
        <a:buFont typeface="Monotype Sorts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75000"/>
        <a:buFont typeface="Monotype Sorts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5008"/>
        </a:buClr>
        <a:buSzPct val="65000"/>
        <a:buFont typeface="Monotype Sorts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901F3"/>
        </a:buClr>
        <a:buSzPct val="65000"/>
        <a:buFont typeface="Monotype Sort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14FFB"/>
        </a:buClr>
        <a:buSzPct val="65000"/>
        <a:buFont typeface="Monotype Sort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20E87F50-0A02-4A49-A866-93AB50416FD0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79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0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esmell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708275"/>
            <a:ext cx="44656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581525"/>
            <a:ext cx="187166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-SA" altLang="fa-IR" b="1" i="1" smtClean="0">
                <a:cs typeface="Arial" panose="020B0604020202020204" pitchFamily="34" charset="0"/>
              </a:rPr>
              <a:t>چرا مي گوئيم  ؟</a:t>
            </a:r>
            <a:endParaRPr lang="en-US" altLang="fa-IR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</a:t>
            </a: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 براي ارائه اطلاعات </a:t>
            </a:r>
            <a:endParaRPr lang="ar-SA" altLang="fa-IR" sz="2800" smtClean="0"/>
          </a:p>
          <a:p>
            <a:pPr algn="r" rtl="1">
              <a:defRPr/>
            </a:pP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</a:t>
            </a: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 براي تلاش در درك بيمار </a:t>
            </a:r>
            <a:endParaRPr lang="ar-SA" altLang="fa-IR" sz="2800" smtClean="0"/>
          </a:p>
          <a:p>
            <a:pPr algn="r" rtl="1">
              <a:defRPr/>
            </a:pP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</a:t>
            </a: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 براي حمايت از گفته ها ،  ادعاها </a:t>
            </a:r>
            <a:endParaRPr lang="ar-SA" altLang="fa-IR" sz="2800" smtClean="0"/>
          </a:p>
          <a:p>
            <a:pPr algn="r" rtl="1">
              <a:defRPr/>
            </a:pP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</a:t>
            </a: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 اطمينان بخشي </a:t>
            </a:r>
            <a:endParaRPr lang="ar-SA" altLang="fa-IR" sz="2800" smtClean="0"/>
          </a:p>
          <a:p>
            <a:pPr algn="r" rtl="1">
              <a:defRPr/>
            </a:pP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</a:t>
            </a: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 براي حل تناقضات / تصورات غلط </a:t>
            </a:r>
            <a:endParaRPr lang="ar-SA" altLang="fa-IR" sz="2800" smtClean="0"/>
          </a:p>
          <a:p>
            <a:pPr algn="r" rtl="1">
              <a:defRPr/>
            </a:pP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</a:t>
            </a: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 براي رفع اشكالات در برقراري تفاهم </a:t>
            </a:r>
            <a:endParaRPr lang="ar-SA" altLang="fa-IR" sz="2800" smtClean="0"/>
          </a:p>
          <a:p>
            <a:pPr algn="r" rtl="1">
              <a:defRPr/>
            </a:pP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</a:t>
            </a: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  براي ابراز صميميت </a:t>
            </a:r>
            <a:endParaRPr lang="ar-SA" altLang="fa-IR" sz="2800" smtClean="0"/>
          </a:p>
          <a:p>
            <a:pPr algn="r" rtl="1">
              <a:defRPr/>
            </a:pP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/>
              <a:t> </a:t>
            </a:r>
            <a:r>
              <a:rPr lang="fa-IR" altLang="fa-IR" sz="2800" b="1" smtClean="0">
                <a:cs typeface="Arial" panose="020B0604020202020204" pitchFamily="34" charset="0"/>
              </a:rPr>
              <a:t> </a:t>
            </a:r>
            <a:r>
              <a:rPr lang="ar-SA" altLang="fa-IR" sz="2800" b="1" smtClean="0"/>
              <a:t>  براي قانع كردن بيمار</a:t>
            </a:r>
            <a:r>
              <a:rPr lang="ar-SA" altLang="fa-IR" sz="2800" smtClean="0"/>
              <a:t> </a:t>
            </a:r>
            <a:endParaRPr lang="en-US" altLang="fa-I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a-IR" altLang="fa-IR" sz="4000" smtClean="0">
                <a:cs typeface="Arial" panose="020B0604020202020204" pitchFamily="34" charset="0"/>
              </a:rPr>
              <a:t> </a:t>
            </a:r>
            <a:r>
              <a:rPr lang="en-US" altLang="fa-IR" sz="4000" smtClean="0"/>
              <a:t> </a:t>
            </a:r>
            <a:r>
              <a:rPr lang="fa-IR" altLang="fa-IR" sz="4000" smtClean="0">
                <a:cs typeface="Arial" panose="020B0604020202020204" pitchFamily="34" charset="0"/>
              </a:rPr>
              <a:t> </a:t>
            </a:r>
            <a:r>
              <a:rPr lang="fa-IR" altLang="fa-IR" sz="4000" smtClean="0">
                <a:cs typeface="Times New Roman" panose="02020603050405020304" pitchFamily="18" charset="0"/>
              </a:rPr>
              <a:t/>
            </a:r>
            <a:br>
              <a:rPr lang="fa-IR" altLang="fa-IR" sz="4000" smtClean="0">
                <a:cs typeface="Times New Roman" panose="02020603050405020304" pitchFamily="18" charset="0"/>
              </a:rPr>
            </a:br>
            <a:r>
              <a:rPr lang="fa-IR" altLang="fa-IR" sz="4000" smtClean="0">
                <a:cs typeface="Arial" panose="020B0604020202020204" pitchFamily="34" charset="0"/>
              </a:rPr>
              <a:t> </a:t>
            </a:r>
            <a:r>
              <a:rPr lang="en-US" altLang="fa-IR" sz="4000" smtClean="0"/>
              <a:t> </a:t>
            </a:r>
            <a:r>
              <a:rPr lang="fa-IR" altLang="fa-IR" sz="4000" smtClean="0">
                <a:cs typeface="Arial" panose="020B0604020202020204" pitchFamily="34" charset="0"/>
              </a:rPr>
              <a:t> </a:t>
            </a:r>
            <a:r>
              <a:rPr lang="fa-IR" altLang="fa-IR" sz="4000" smtClean="0">
                <a:cs typeface="Times New Roman" panose="02020603050405020304" pitchFamily="18" charset="0"/>
              </a:rPr>
              <a:t>عوامل موثر بر انتقال</a:t>
            </a:r>
            <a:endParaRPr lang="en-US" altLang="fa-IR" sz="4000" smtClean="0">
              <a:cs typeface="Times New Roman" panose="02020603050405020304" pitchFamily="18" charset="0"/>
            </a:endParaRP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وضوح موضوع مطرح شده</a:t>
            </a:r>
          </a:p>
          <a:p>
            <a:pPr algn="r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ارتباط ، مناسبت و سازگاری</a:t>
            </a:r>
            <a:endParaRPr lang="en-US" altLang="fa-IR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a-IR" altLang="fa-IR" sz="400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a-IR" altLang="fa-IR" sz="400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fa-IR" altLang="fa-IR" sz="400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fa-IR" altLang="fa-IR" smtClean="0">
                <a:cs typeface="Times New Roman" panose="02020603050405020304" pitchFamily="18" charset="0"/>
              </a:rPr>
              <a:t>وضوح موضوع مطرح شده</a:t>
            </a:r>
            <a:endParaRPr lang="en-US" altLang="fa-IR" smtClean="0">
              <a:cs typeface="Times New Roman" panose="02020603050405020304" pitchFamily="18" charset="0"/>
            </a:endParaRP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z="2800" smtClean="0">
                <a:cs typeface="Times New Roman" panose="02020603050405020304" pitchFamily="18" charset="0"/>
              </a:rPr>
              <a:t>سازماندهی سخنرانی</a:t>
            </a:r>
          </a:p>
          <a:p>
            <a:pPr algn="r" rtl="1">
              <a:defRPr/>
            </a:pPr>
            <a:r>
              <a:rPr lang="fa-IR" altLang="fa-IR" sz="2800" smtClean="0">
                <a:cs typeface="Times New Roman" panose="02020603050405020304" pitchFamily="18" charset="0"/>
              </a:rPr>
              <a:t>وضوح هدف</a:t>
            </a:r>
          </a:p>
          <a:p>
            <a:pPr algn="r" rtl="1">
              <a:defRPr/>
            </a:pPr>
            <a:r>
              <a:rPr lang="fa-IR" altLang="fa-IR" sz="2800" smtClean="0">
                <a:cs typeface="Times New Roman" panose="02020603050405020304" pitchFamily="18" charset="0"/>
              </a:rPr>
              <a:t>سرعت ( آهسته به ميزانی که بتوان يادداشت برداشت ، هرچه کوتاهتر بهتر، ايجاز ، روح شناخت است)</a:t>
            </a:r>
          </a:p>
          <a:p>
            <a:pPr algn="r" rtl="1">
              <a:defRPr/>
            </a:pPr>
            <a:r>
              <a:rPr lang="fa-IR" altLang="fa-IR" sz="2800" smtClean="0">
                <a:cs typeface="Times New Roman" panose="02020603050405020304" pitchFamily="18" charset="0"/>
              </a:rPr>
              <a:t>وسایل کمکی دیداری و شنیداری</a:t>
            </a:r>
          </a:p>
          <a:p>
            <a:pPr algn="r" rtl="1">
              <a:defRPr/>
            </a:pPr>
            <a:r>
              <a:rPr lang="fa-IR" altLang="fa-IR" sz="2800" smtClean="0">
                <a:cs typeface="Times New Roman" panose="02020603050405020304" pitchFamily="18" charset="0"/>
              </a:rPr>
              <a:t>خلاصه ها ی جامع</a:t>
            </a:r>
          </a:p>
          <a:p>
            <a:pPr algn="r" rtl="1">
              <a:defRPr/>
            </a:pPr>
            <a:r>
              <a:rPr lang="fa-IR" altLang="fa-IR" sz="2800" smtClean="0">
                <a:cs typeface="Times New Roman" panose="02020603050405020304" pitchFamily="18" charset="0"/>
              </a:rPr>
              <a:t>کاربرد موثر(اثربخش ) زمان</a:t>
            </a:r>
          </a:p>
          <a:p>
            <a:pPr algn="r" rtl="1">
              <a:defRPr/>
            </a:pPr>
            <a:r>
              <a:rPr lang="fa-IR" altLang="fa-IR" sz="2800" smtClean="0">
                <a:cs typeface="Times New Roman" panose="02020603050405020304" pitchFamily="18" charset="0"/>
              </a:rPr>
              <a:t>دانش سخنران نسبت به موضوع و توجه در آماده سازی</a:t>
            </a:r>
            <a:endParaRPr lang="en-US" altLang="fa-IR" sz="280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a-IR" altLang="fa-IR" sz="4000" smtClean="0">
                <a:cs typeface="Arial" panose="020B0604020202020204" pitchFamily="34" charset="0"/>
              </a:rPr>
              <a:t> </a:t>
            </a:r>
            <a:r>
              <a:rPr lang="en-US" altLang="fa-IR" sz="4000" smtClean="0"/>
              <a:t> </a:t>
            </a:r>
            <a:r>
              <a:rPr lang="fa-IR" altLang="fa-IR" sz="4000" smtClean="0">
                <a:cs typeface="Times New Roman" panose="02020603050405020304" pitchFamily="18" charset="0"/>
              </a:rPr>
              <a:t/>
            </a:r>
            <a:br>
              <a:rPr lang="fa-IR" altLang="fa-IR" sz="4000" smtClean="0">
                <a:cs typeface="Times New Roman" panose="02020603050405020304" pitchFamily="18" charset="0"/>
              </a:rPr>
            </a:br>
            <a:r>
              <a:rPr lang="fa-IR" altLang="fa-IR" sz="4000" smtClean="0">
                <a:cs typeface="Times New Roman" panose="02020603050405020304" pitchFamily="18" charset="0"/>
              </a:rPr>
              <a:t>ارتباط ، مناسبت و سازگاری</a:t>
            </a:r>
            <a:endParaRPr lang="en-US" altLang="fa-IR" sz="4000" smtClean="0">
              <a:cs typeface="Times New Roman" panose="02020603050405020304" pitchFamily="18" charset="0"/>
            </a:endParaRP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سبک شخصی ------&gt; انگيزه</a:t>
            </a:r>
          </a:p>
          <a:p>
            <a:pPr lvl="1" algn="r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اعتبار= کارشناسی ، بيطرفی و مقاصد</a:t>
            </a:r>
          </a:p>
          <a:p>
            <a:pPr lvl="1" algn="r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اشتياق ، انرژی ، قدرت (سرزندگی)</a:t>
            </a:r>
          </a:p>
          <a:p>
            <a:pPr lvl="1" algn="r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وضعيت ظاهری، اعتبار(آبرو) ، شجاعت  </a:t>
            </a:r>
          </a:p>
          <a:p>
            <a:pPr algn="r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کاربرد تکنیک ها ی پرسیدن</a:t>
            </a:r>
          </a:p>
          <a:p>
            <a:pPr algn="r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اختصاص زمان برای بحث</a:t>
            </a:r>
          </a:p>
          <a:p>
            <a:pPr algn="r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دمیدن روح علاقمندی</a:t>
            </a:r>
            <a:endParaRPr lang="en-US" altLang="fa-IR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altLang="fa-IR" sz="4000" smtClean="0">
                <a:cs typeface="Arial" panose="020B0604020202020204" pitchFamily="34" charset="0"/>
              </a:rPr>
              <a:t>عناصرسخنراني</a:t>
            </a:r>
            <a:endParaRPr lang="en-US" altLang="fa-IR" sz="4000" smtClean="0">
              <a:cs typeface="Arial" panose="020B0604020202020204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بيان و لحن صدا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زبان بدن 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استفاده از نگاره ها(گرافيک)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استفاده از پرسش ها</a:t>
            </a: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صدا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آهنگ، تلفظ ، لحن بيان ، زير و بمي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بلندي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ميزان ، نواخت ، سرعت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تاکيد ، فشار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مکث ها ، وقفه ها</a:t>
            </a: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نحوه تلفظ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لحن بيان ، دامنه و محدوده صداي شماست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صداي يکنواخت ، همراه با ناز و ادا ، تحت تاثير واقع شده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 سخنراني با صداي هنجار و طبيعي با دامنه اي مناسب از انعطاف پذيري بهترين شیوه کار است</a:t>
            </a:r>
          </a:p>
          <a:p>
            <a:pPr algn="r" rtl="1">
              <a:buFont typeface="Monotype Sorts" charset="2"/>
              <a:buNone/>
              <a:defRPr/>
            </a:pP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بلندي صدا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بسيار نرم و ملايم  که مخاطب هم قادر به شنيدن نيست. بسيار بلند که کسی نمي خواهند بشنود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نرمي و ملايمت همان يکنواختي نيست</a:t>
            </a:r>
          </a:p>
          <a:p>
            <a:pPr algn="just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از ميان اين دو، بلندي ارجح است، اما همه جا معتدل کاملا درست است.</a:t>
            </a:r>
          </a:p>
          <a:p>
            <a:pPr algn="just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افراد دارای صدای ملايم بايد از ميکروفون استفاده کنند يا براي صعود (بلند کردن ) صداي خود تمرين کنند</a:t>
            </a: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سرعت 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سخنراني بسيار سريع به مخاطب فرصتي براي هضم و خلاصه کردن آنچه گفته شده است ، نمی دهد. خيلي آرام هم افراد را به خواب ميبرد.</a:t>
            </a:r>
          </a:p>
          <a:p>
            <a:pPr algn="just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تحقيقات نشان داده اند که افراد ، سخنراني سريع را به هوش بالاي فرد نسبت مي دهند. اما نمي گويد ، آنها چه مقدار بیشتر يا کمتر ياد گرفته اند.</a:t>
            </a:r>
          </a:p>
          <a:p>
            <a:pPr algn="just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سخنراني هايي که از روي متن خوانده مي شوند عموما سريعتر ارائه مي شوند</a:t>
            </a:r>
          </a:p>
          <a:p>
            <a:pPr algn="r" rtl="1">
              <a:lnSpc>
                <a:spcPct val="90000"/>
              </a:lnSpc>
              <a:defRPr/>
            </a:pP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تاکيد ، تکيه ، فشار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تاکيد و انعطاف مرتبط با لحن بيان هستند اما لزوما مشابه و يک چيزنيستند. فشار نشان مي دهد چگونه سخنران روي يک نکته يا موضوع مهم تاکيد مي کند</a:t>
            </a:r>
          </a:p>
          <a:p>
            <a:pPr algn="just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فشار مي تواند بوسيله گفتار آهسته ، توقف ، هچي کردن يک لغت يا تکرار يک عبارت براي برجسته نمودن جزئيات مهم بکار برده شود.</a:t>
            </a:r>
          </a:p>
          <a:p>
            <a:pPr algn="just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کاربرد بيش از اندازه تاکيد يا فشار هم سخنراني را خسته کننده مي سازد.</a:t>
            </a: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اهداف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r" rtl="1">
              <a:defRPr/>
            </a:pPr>
            <a:r>
              <a:rPr lang="fa-IR" altLang="fa-I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بيان معیارهای یک سخنرانی خوب</a:t>
            </a:r>
            <a:endParaRPr lang="en-US" altLang="fa-IR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defRPr/>
            </a:pPr>
            <a:r>
              <a:rPr lang="fa-IR" altLang="fa-I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تشخیص انحرافات متداول از اين معیارها</a:t>
            </a:r>
          </a:p>
          <a:p>
            <a:pPr algn="r" rtl="1">
              <a:defRPr/>
            </a:pPr>
            <a:r>
              <a:rPr lang="fa-IR" altLang="fa-I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کاربرد مشاهده و بازخورد برای ارتقاء سخنرانی </a:t>
            </a:r>
            <a:endParaRPr lang="en-US" altLang="fa-IR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fa-IR" b="1" smtClean="0">
              <a:latin typeface="Times New Roman" panose="02020603050405020304" pitchFamily="18" charset="0"/>
            </a:endParaRPr>
          </a:p>
          <a:p>
            <a:pPr>
              <a:defRPr/>
            </a:pPr>
            <a:endParaRPr lang="en-US" altLang="fa-IR" b="1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مکث ، وقفه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مکث ها اهداف مختلفي را دنبال مي کنند</a:t>
            </a:r>
          </a:p>
          <a:p>
            <a:pPr algn="r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يک مکث مي تواند براي موارد زیر بکار برده شود :</a:t>
            </a:r>
          </a:p>
          <a:p>
            <a:pPr lvl="1" algn="r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جلب توجه</a:t>
            </a:r>
          </a:p>
          <a:p>
            <a:pPr lvl="1" algn="r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گذار به يک بحث جديد</a:t>
            </a:r>
          </a:p>
          <a:p>
            <a:pPr lvl="1" algn="just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دادن زمان به مخاطب براي دريافت  ، بوسيله يک تصوير يا بادداشت برداري. براي مثال ، شما مکن است بگوئيد ” آنچه روي تخته است بنويسيد“ يا ” به دوتصويرداخل جزوه  نگاه کنيد“ ، سپس  مکث، بنابراين آنها توجه خود را روي آن متمرکز مي کنند</a:t>
            </a: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altLang="fa-IR" smtClean="0">
                <a:cs typeface="Titr" pitchFamily="2" charset="0"/>
              </a:rPr>
              <a:t> اشکال ارتباطات  غير کلامي</a:t>
            </a:r>
            <a:endParaRPr lang="en-US" altLang="fa-IR" smtClean="0">
              <a:cs typeface="Titr" pitchFamily="2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05000"/>
            <a:ext cx="8137525" cy="4332288"/>
          </a:xfrm>
        </p:spPr>
        <p:txBody>
          <a:bodyPr/>
          <a:lstStyle/>
          <a:p>
            <a:pPr algn="r" rtl="1">
              <a:defRPr/>
            </a:pPr>
            <a:r>
              <a:rPr lang="fa-IR" altLang="fa-IR" sz="2800" smtClean="0">
                <a:cs typeface="Titr" pitchFamily="2" charset="0"/>
              </a:rPr>
              <a:t>ارتباط چشمي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( 30 ثانيه اول، بيان دردها و احساسات، علاقمندي ، شوق وقصدها و...)</a:t>
            </a:r>
          </a:p>
          <a:p>
            <a:pPr algn="r" rtl="1">
              <a:defRPr/>
            </a:pPr>
            <a:r>
              <a:rPr lang="fa-IR" altLang="fa-IR" sz="2800" smtClean="0">
                <a:cs typeface="Titr" pitchFamily="2" charset="0"/>
              </a:rPr>
              <a:t> تن صدا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(منعکس کننده عکس العمل دروني و حالت گوينده  ، تقويت پيام هاي بينائي و...)</a:t>
            </a:r>
            <a:endParaRPr lang="fa-IR" altLang="fa-IR" sz="2000" smtClean="0">
              <a:cs typeface="Titr" pitchFamily="2" charset="0"/>
            </a:endParaRPr>
          </a:p>
          <a:p>
            <a:pPr algn="r" rtl="1">
              <a:defRPr/>
            </a:pPr>
            <a:r>
              <a:rPr lang="fa-IR" altLang="fa-IR" sz="2800" smtClean="0">
                <a:cs typeface="Titr" pitchFamily="2" charset="0"/>
              </a:rPr>
              <a:t>لمس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( نحوه تماس ،دست دادن ،در آغوش گرفتن و...)</a:t>
            </a:r>
          </a:p>
          <a:p>
            <a:pPr algn="r" rtl="1">
              <a:defRPr/>
            </a:pPr>
            <a:r>
              <a:rPr lang="fa-IR" altLang="fa-IR" sz="2800" smtClean="0">
                <a:cs typeface="Titr" pitchFamily="2" charset="0"/>
              </a:rPr>
              <a:t>ژست ها 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( حالات ، اطوار ، ادا ها و ...)</a:t>
            </a:r>
            <a:endParaRPr lang="fa-IR" altLang="fa-IR" sz="2800" smtClean="0">
              <a:cs typeface="Titr" pitchFamily="2" charset="0"/>
            </a:endParaRPr>
          </a:p>
          <a:p>
            <a:pPr algn="r" rtl="1">
              <a:defRPr/>
            </a:pPr>
            <a:r>
              <a:rPr lang="fa-IR" altLang="fa-IR" sz="2800" smtClean="0">
                <a:cs typeface="Titr" pitchFamily="2" charset="0"/>
              </a:rPr>
              <a:t>وضعيت بدن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( محل قرار گرفتن بازوها ، دستها ، پاها ، نحوه نشستن ، ايستادن و...)</a:t>
            </a:r>
            <a:endParaRPr lang="fa-IR" altLang="fa-IR" sz="2800" smtClean="0">
              <a:cs typeface="Titr" pitchFamily="2" charset="0"/>
            </a:endParaRPr>
          </a:p>
          <a:p>
            <a:pPr algn="r" rtl="1">
              <a:defRPr/>
            </a:pPr>
            <a:r>
              <a:rPr lang="fa-IR" altLang="fa-IR" sz="2800" smtClean="0">
                <a:cs typeface="Titr" pitchFamily="2" charset="0"/>
              </a:rPr>
              <a:t>ظاهر فيزيکي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( روش لباس پوشيدن ، حمل وسايل خاص و...)</a:t>
            </a:r>
            <a:endParaRPr lang="en-US" altLang="fa-IR" sz="2800" smtClean="0">
              <a:cs typeface="Titr" pitchFamily="2" charset="0"/>
            </a:endParaRPr>
          </a:p>
          <a:p>
            <a:pPr algn="r" rtl="1">
              <a:defRPr/>
            </a:pPr>
            <a:r>
              <a:rPr lang="fa-IR" altLang="fa-IR" smtClean="0">
                <a:cs typeface="Titr" pitchFamily="2" charset="0"/>
              </a:rPr>
              <a:t>گوش دادن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( نحوه توجه و تمرکز به هنگام برقراري ارتباط و درک پيام )</a:t>
            </a:r>
            <a:endParaRPr lang="en-US" altLang="fa-IR" smtClean="0">
              <a:cs typeface="Titr" pitchFamily="2" charset="0"/>
            </a:endParaRPr>
          </a:p>
          <a:p>
            <a:pPr algn="r" rtl="1">
              <a:buFont typeface="Monotype Sorts" charset="2"/>
              <a:buNone/>
              <a:defRPr/>
            </a:pPr>
            <a:endParaRPr lang="en-US" altLang="fa-IR" sz="2800" smtClean="0">
              <a:cs typeface="Tit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altLang="fa-IR" smtClean="0">
                <a:cs typeface="Titr" pitchFamily="2" charset="0"/>
              </a:rPr>
              <a:t> اشکال ارتباطات  غير کلامي</a:t>
            </a:r>
            <a:endParaRPr lang="en-US" altLang="fa-IR" smtClean="0">
              <a:cs typeface="Titr" pitchFamily="2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05000"/>
            <a:ext cx="7847012" cy="4548188"/>
          </a:xfrm>
        </p:spPr>
        <p:txBody>
          <a:bodyPr/>
          <a:lstStyle/>
          <a:p>
            <a:pPr algn="r" rtl="1">
              <a:defRPr/>
            </a:pPr>
            <a:r>
              <a:rPr lang="fa-IR" altLang="fa-IR" smtClean="0">
                <a:cs typeface="Titr" pitchFamily="2" charset="0"/>
              </a:rPr>
              <a:t> حريم و فاصله شخصي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( حفظ حريم و فضا به هنگام ارتباط با سايرين ، فضائي که فرد درآن احساس آرامش کند، دوري و نزديکي و...)</a:t>
            </a:r>
            <a:endParaRPr lang="fa-IR" altLang="fa-IR" smtClean="0">
              <a:cs typeface="Titr" pitchFamily="2" charset="0"/>
            </a:endParaRPr>
          </a:p>
          <a:p>
            <a:pPr algn="r" rtl="1">
              <a:defRPr/>
            </a:pPr>
            <a:r>
              <a:rPr lang="fa-IR" altLang="fa-IR" smtClean="0">
                <a:cs typeface="Titr" pitchFamily="2" charset="0"/>
              </a:rPr>
              <a:t>بيان صورتي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( تغييرحالات چهره به اشکال مختلف براي ارسال پيامهاي گوناگون )</a:t>
            </a:r>
            <a:endParaRPr lang="fa-IR" altLang="fa-IR" smtClean="0">
              <a:cs typeface="Titr" pitchFamily="2" charset="0"/>
            </a:endParaRPr>
          </a:p>
          <a:p>
            <a:pPr algn="r" rtl="1">
              <a:defRPr/>
            </a:pPr>
            <a:r>
              <a:rPr lang="fa-IR" altLang="fa-IR" smtClean="0">
                <a:cs typeface="Titr" pitchFamily="2" charset="0"/>
              </a:rPr>
              <a:t>زبان بدن</a:t>
            </a:r>
            <a:r>
              <a:rPr lang="fa-IR" altLang="fa-IR" smtClean="0">
                <a:solidFill>
                  <a:srgbClr val="FF0000"/>
                </a:solidFill>
                <a:cs typeface="Titr" pitchFamily="2" charset="0"/>
              </a:rPr>
              <a:t>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( فرمهاي رمز شده در مورد سيستم هاي حرکات به شکل مکتوب ،اشاره براي سوار شدن به ماشين ؛ علامت پيروزي و...)</a:t>
            </a:r>
          </a:p>
          <a:p>
            <a:pPr algn="r" rtl="1">
              <a:defRPr/>
            </a:pPr>
            <a:r>
              <a:rPr lang="fa-IR" altLang="fa-IR" smtClean="0">
                <a:cs typeface="Titr" pitchFamily="2" charset="0"/>
              </a:rPr>
              <a:t>فرا زبان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(  کاربرد گفتار بدون  استفاده از لغات )</a:t>
            </a:r>
            <a:endParaRPr lang="fa-IR" altLang="fa-IR" smtClean="0">
              <a:cs typeface="Titr" pitchFamily="2" charset="0"/>
            </a:endParaRPr>
          </a:p>
          <a:p>
            <a:pPr algn="r" rtl="1">
              <a:defRPr/>
            </a:pPr>
            <a:r>
              <a:rPr lang="fa-IR" altLang="fa-IR" smtClean="0">
                <a:cs typeface="Titr" pitchFamily="2" charset="0"/>
              </a:rPr>
              <a:t>بکارگيري وسايل </a:t>
            </a:r>
            <a:r>
              <a:rPr lang="fa-IR" altLang="fa-IR" sz="2000" smtClean="0">
                <a:solidFill>
                  <a:srgbClr val="FFFF00"/>
                </a:solidFill>
                <a:cs typeface="Titr" pitchFamily="2" charset="0"/>
              </a:rPr>
              <a:t> ( نمايش اشياء مادي ، لباس ، ترتيب مبل و اثاثيه  و...)</a:t>
            </a:r>
            <a:r>
              <a:rPr lang="fa-IR" altLang="fa-IR" smtClean="0">
                <a:cs typeface="Titr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altLang="fa-IR" smtClean="0">
                <a:cs typeface="Titr" pitchFamily="2" charset="0"/>
              </a:rPr>
              <a:t>فرا زبان</a:t>
            </a:r>
            <a:endParaRPr lang="en-US" altLang="fa-IR" smtClean="0">
              <a:cs typeface="Titr" pitchFamily="2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defRPr/>
            </a:pPr>
            <a:r>
              <a:rPr lang="fa-IR" altLang="fa-IR" smtClean="0">
                <a:cs typeface="Titr" pitchFamily="2" charset="0"/>
              </a:rPr>
              <a:t>فرا زبان </a:t>
            </a:r>
            <a:r>
              <a:rPr lang="en-US" altLang="fa-IR" smtClean="0">
                <a:solidFill>
                  <a:srgbClr val="FFFF00"/>
                </a:solidFill>
                <a:cs typeface="Titr" pitchFamily="2" charset="0"/>
              </a:rPr>
              <a:t>( Paralanguage)</a:t>
            </a:r>
            <a:r>
              <a:rPr lang="fa-IR" altLang="fa-IR" smtClean="0">
                <a:cs typeface="Titr" pitchFamily="2" charset="0"/>
              </a:rPr>
              <a:t>  يک زبان گفتاري است که مي تواند معنا داشته باشد ، اما همواره با استفاده از لغات نيست. </a:t>
            </a:r>
          </a:p>
          <a:p>
            <a:pPr algn="r" rtl="1">
              <a:defRPr/>
            </a:pPr>
            <a:r>
              <a:rPr lang="fa-IR" altLang="fa-IR" smtClean="0">
                <a:cs typeface="Titr" pitchFamily="2" charset="0"/>
              </a:rPr>
              <a:t>آه کشيدن ، گلو صاف کردن ، خميازه کسيدن ، با زبات به کام ضربه زدن ، سکوت ، مکث و....</a:t>
            </a:r>
            <a:endParaRPr lang="en-US" altLang="fa-IR" smtClean="0">
              <a:cs typeface="Tit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 ژست ها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دامنه ای از بدون ژست تا مبالغه  شده</a:t>
            </a:r>
          </a:p>
          <a:p>
            <a:pPr algn="r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دست های در جيب می تواند يک حواس پرتی  ايجاد کند ( مخصوصا اگر صدای پول خرد يا کلید در آيد)</a:t>
            </a:r>
          </a:p>
          <a:p>
            <a:pPr algn="r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دست های بهم آميخته در جلو مانعی بين شما و مخاطب ايجاد می کند</a:t>
            </a:r>
          </a:p>
          <a:p>
            <a:pPr algn="r" rtl="1">
              <a:lnSpc>
                <a:spcPct val="90000"/>
              </a:lnSpc>
              <a:defRPr/>
            </a:pPr>
            <a:r>
              <a:rPr lang="fa-IR" altLang="fa-IR" smtClean="0">
                <a:cs typeface="Arial" panose="020B0604020202020204" pitchFamily="34" charset="0"/>
              </a:rPr>
              <a:t>ژست ها يايد همراه با تغيير صدا برای تاکيد بر اهميت چيزی استفاده شوند ، يا  به سادگی بر بخش مهم یک نمایش بصری دلالت کند( توجه را جلب کند).</a:t>
            </a: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حرکت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defRPr/>
            </a:pPr>
            <a:r>
              <a:rPr lang="fa-IR" altLang="fa-IR" sz="2800" smtClean="0">
                <a:cs typeface="Arial" panose="020B0604020202020204" pitchFamily="34" charset="0"/>
              </a:rPr>
              <a:t>از حالت شق و رق در کرسی خطابه يا پشت تريبون تا حالت قدم زدن آرام در اتاق</a:t>
            </a:r>
          </a:p>
          <a:p>
            <a:pPr algn="just" rtl="1">
              <a:defRPr/>
            </a:pPr>
            <a:r>
              <a:rPr lang="fa-IR" altLang="fa-IR" sz="2800" smtClean="0">
                <a:cs typeface="Arial" panose="020B0604020202020204" pitchFamily="34" charset="0"/>
              </a:rPr>
              <a:t>هر دو باعث پرت شدن حواس و مغشوش شدن فرآيند ارتباط می شوند. حرکت باید در شکل هنجار و طبیعی از پشت تريبون به سمت تخته و به سمت مخاطبین انجام شود</a:t>
            </a:r>
          </a:p>
          <a:p>
            <a:pPr algn="just" rtl="1">
              <a:defRPr/>
            </a:pPr>
            <a:r>
              <a:rPr lang="fa-IR" altLang="fa-IR" sz="2800" smtClean="0">
                <a:cs typeface="Arial" panose="020B0604020202020204" pitchFamily="34" charset="0"/>
              </a:rPr>
              <a:t>موقعيت ، بلندی صدا را تحت تاثیر قرار می دهد، وقتي که با مخاطب صحبت می کنيد با او جهره به جهره و روبرو شويد </a:t>
            </a:r>
            <a:endParaRPr lang="en-US" altLang="fa-IR" sz="280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r>
              <a:rPr lang="ar-SA" altLang="fa-IR" b="1" i="1" smtClean="0">
                <a:cs typeface="Arial" panose="020B0604020202020204" pitchFamily="34" charset="0"/>
              </a:rPr>
              <a:t>چگونه بايد گفت  ؟</a:t>
            </a:r>
            <a:endParaRPr lang="en-US" altLang="fa-IR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05000"/>
            <a:ext cx="7989887" cy="4114800"/>
          </a:xfrm>
        </p:spPr>
        <p:txBody>
          <a:bodyPr/>
          <a:lstStyle/>
          <a:p>
            <a:pPr algn="r" rtl="1">
              <a:lnSpc>
                <a:spcPct val="90000"/>
              </a:lnSpc>
              <a:defRPr/>
            </a:pP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</a:t>
            </a: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 با استفاده از واژه هاي ساده ،  واضح و غير تهديد كننده </a:t>
            </a:r>
            <a:endParaRPr lang="ar-SA" altLang="fa-IR" sz="2600" smtClean="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  <a:defRPr/>
            </a:pP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</a:t>
            </a: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 تلاش كنيد يك مصاحب سرزنده باشيد </a:t>
            </a:r>
            <a:endParaRPr lang="ar-SA" altLang="fa-IR" sz="2600" smtClean="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  <a:defRPr/>
            </a:pP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</a:t>
            </a: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 با استفاده از واژه هايي كه مراجعه كننده مايل به شنيدن آنهاست </a:t>
            </a:r>
            <a:endParaRPr lang="ar-SA" altLang="fa-IR" sz="2600" smtClean="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  <a:defRPr/>
            </a:pP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</a:t>
            </a: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 با احتراز از لغات طرد كننده </a:t>
            </a:r>
          </a:p>
          <a:p>
            <a:pPr algn="just" rtl="1">
              <a:lnSpc>
                <a:spcPct val="90000"/>
              </a:lnSpc>
              <a:defRPr/>
            </a:pP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</a:t>
            </a: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 با احتراز از كاربرد واژه هاي تخصصي </a:t>
            </a: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endParaRPr lang="ar-SA" altLang="fa-IR" sz="2600" b="1" smtClean="0">
              <a:cs typeface="Arial" panose="020B0604020202020204" pitchFamily="34" charset="0"/>
            </a:endParaRPr>
          </a:p>
          <a:p>
            <a:pPr algn="just" rtl="1">
              <a:lnSpc>
                <a:spcPct val="90000"/>
              </a:lnSpc>
              <a:defRPr/>
            </a:pP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</a:t>
            </a: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 با استفاده از نوشته ها و اسباب بصري</a:t>
            </a:r>
          </a:p>
          <a:p>
            <a:pPr algn="just" rtl="1">
              <a:lnSpc>
                <a:spcPct val="90000"/>
              </a:lnSpc>
              <a:defRPr/>
            </a:pP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</a:t>
            </a: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 كامل و دقيق بودن</a:t>
            </a:r>
          </a:p>
          <a:p>
            <a:pPr algn="just" rtl="1">
              <a:lnSpc>
                <a:spcPct val="90000"/>
              </a:lnSpc>
              <a:defRPr/>
            </a:pP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</a:t>
            </a:r>
            <a:r>
              <a:rPr lang="fa-IR" altLang="fa-IR" sz="2600" b="1" smtClean="0">
                <a:cs typeface="Arial" panose="020B0604020202020204" pitchFamily="34" charset="0"/>
              </a:rPr>
              <a:t> </a:t>
            </a:r>
            <a:r>
              <a:rPr lang="ar-SA" altLang="fa-IR" sz="2600" b="1" smtClean="0">
                <a:cs typeface="Arial" panose="020B0604020202020204" pitchFamily="34" charset="0"/>
              </a:rPr>
              <a:t>  ملاحظه ديگران را كردن </a:t>
            </a:r>
          </a:p>
          <a:p>
            <a:pPr algn="r" rtl="1">
              <a:lnSpc>
                <a:spcPct val="90000"/>
              </a:lnSpc>
              <a:buFont typeface="Monotype Sorts" charset="2"/>
              <a:buNone/>
              <a:defRPr/>
            </a:pPr>
            <a:endParaRPr lang="ar-SA" altLang="fa-IR" sz="2600" smtClean="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  <a:buFont typeface="Monotype Sorts" charset="2"/>
              <a:buNone/>
              <a:defRPr/>
            </a:pPr>
            <a:endParaRPr lang="en-US" altLang="fa-IR" sz="260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utoUpdateAnimBg="0"/>
      <p:bldP spid="11469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r>
              <a:rPr lang="ar-SA" altLang="fa-IR" b="1" i="1" smtClean="0">
                <a:cs typeface="Arial" panose="020B0604020202020204" pitchFamily="34" charset="0"/>
              </a:rPr>
              <a:t>نكات اساسي در مورد نحوه گفتن</a:t>
            </a:r>
            <a:endParaRPr lang="en-US" altLang="fa-IR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defRPr/>
            </a:pPr>
            <a:r>
              <a:rPr lang="fa-IR" altLang="fa-IR" sz="2400" b="1" smtClean="0">
                <a:cs typeface="Arial" panose="020B0604020202020204" pitchFamily="34" charset="0"/>
              </a:rPr>
              <a:t> </a:t>
            </a:r>
            <a:r>
              <a:rPr lang="ar-SA" altLang="fa-IR" sz="2400" b="1" smtClean="0">
                <a:cs typeface="Arial" panose="020B0604020202020204" pitchFamily="34" charset="0"/>
              </a:rPr>
              <a:t> </a:t>
            </a:r>
            <a:r>
              <a:rPr lang="fa-IR" altLang="fa-IR" sz="2400" b="1" smtClean="0">
                <a:cs typeface="Arial" panose="020B0604020202020204" pitchFamily="34" charset="0"/>
              </a:rPr>
              <a:t> </a:t>
            </a:r>
            <a:r>
              <a:rPr lang="ar-SA" altLang="fa-IR" sz="2400" b="1" smtClean="0">
                <a:cs typeface="Arial" panose="020B0604020202020204" pitchFamily="34" charset="0"/>
              </a:rPr>
              <a:t>  </a:t>
            </a:r>
            <a:r>
              <a:rPr lang="ar-SA" altLang="fa-IR" sz="2400" b="1" smtClean="0">
                <a:solidFill>
                  <a:srgbClr val="FF3300"/>
                </a:solidFill>
                <a:cs typeface="Arial" panose="020B0604020202020204" pitchFamily="34" charset="0"/>
              </a:rPr>
              <a:t>دقت</a:t>
            </a:r>
            <a:r>
              <a:rPr lang="ar-SA" altLang="fa-IR" sz="2400" b="1" smtClean="0">
                <a:cs typeface="Arial" panose="020B0604020202020204" pitchFamily="34" charset="0"/>
              </a:rPr>
              <a:t>  ـ  گفته شما بايد دقيق باشد در  : </a:t>
            </a:r>
            <a:endParaRPr lang="ar-SA" altLang="fa-IR" sz="2400" smtClean="0">
              <a:cs typeface="Arial" panose="020B0604020202020204" pitchFamily="34" charset="0"/>
            </a:endParaRPr>
          </a:p>
          <a:p>
            <a:pPr algn="just" rtl="1">
              <a:buFont typeface="Monotype Sorts" charset="2"/>
              <a:buNone/>
              <a:defRPr/>
            </a:pPr>
            <a:r>
              <a:rPr lang="ar-SA" altLang="fa-IR" sz="2400" b="1" smtClean="0">
                <a:cs typeface="Arial" panose="020B0604020202020204" pitchFamily="34" charset="0"/>
              </a:rPr>
              <a:t>گرامر ،  هجي كردن ،   ظاهر اشكال ،   واقعيتها و اعداد </a:t>
            </a:r>
            <a:endParaRPr lang="ar-SA" altLang="fa-IR" sz="2400" smtClean="0">
              <a:cs typeface="Arial" panose="020B0604020202020204" pitchFamily="34" charset="0"/>
            </a:endParaRPr>
          </a:p>
          <a:p>
            <a:pPr algn="just" rtl="1">
              <a:defRPr/>
            </a:pPr>
            <a:r>
              <a:rPr lang="fa-IR" altLang="fa-IR" sz="2400" b="1" smtClean="0">
                <a:cs typeface="Arial" panose="020B0604020202020204" pitchFamily="34" charset="0"/>
              </a:rPr>
              <a:t> </a:t>
            </a:r>
            <a:r>
              <a:rPr lang="ar-SA" altLang="fa-IR" sz="2400" b="1" smtClean="0">
                <a:cs typeface="Arial" panose="020B0604020202020204" pitchFamily="34" charset="0"/>
              </a:rPr>
              <a:t> </a:t>
            </a:r>
            <a:r>
              <a:rPr lang="fa-IR" altLang="fa-IR" sz="2400" b="1" smtClean="0">
                <a:cs typeface="Arial" panose="020B0604020202020204" pitchFamily="34" charset="0"/>
              </a:rPr>
              <a:t> </a:t>
            </a:r>
            <a:r>
              <a:rPr lang="ar-SA" altLang="fa-IR" sz="2400" b="1" smtClean="0">
                <a:cs typeface="Arial" panose="020B0604020202020204" pitchFamily="34" charset="0"/>
              </a:rPr>
              <a:t>  جمله «  </a:t>
            </a:r>
            <a:r>
              <a:rPr lang="ar-SA" altLang="fa-IR" sz="2400" b="1" smtClean="0">
                <a:solidFill>
                  <a:srgbClr val="FF3300"/>
                </a:solidFill>
                <a:cs typeface="Arial" panose="020B0604020202020204" pitchFamily="34" charset="0"/>
              </a:rPr>
              <a:t>مختصر و مفيد</a:t>
            </a:r>
            <a:r>
              <a:rPr lang="ar-SA" altLang="fa-IR" sz="2400" b="1" smtClean="0">
                <a:cs typeface="Arial" panose="020B0604020202020204" pitchFamily="34" charset="0"/>
              </a:rPr>
              <a:t> » باشد  . </a:t>
            </a:r>
            <a:endParaRPr lang="ar-SA" altLang="fa-IR" sz="2400" smtClean="0">
              <a:cs typeface="Arial" panose="020B0604020202020204" pitchFamily="34" charset="0"/>
            </a:endParaRPr>
          </a:p>
          <a:p>
            <a:pPr algn="just" rtl="1">
              <a:defRPr/>
            </a:pPr>
            <a:r>
              <a:rPr lang="fa-IR" altLang="fa-IR" sz="2400" b="1" smtClean="0">
                <a:cs typeface="Arial" panose="020B0604020202020204" pitchFamily="34" charset="0"/>
              </a:rPr>
              <a:t> </a:t>
            </a:r>
            <a:r>
              <a:rPr lang="ar-SA" altLang="fa-IR" sz="2400" b="1" smtClean="0">
                <a:cs typeface="Arial" panose="020B0604020202020204" pitchFamily="34" charset="0"/>
              </a:rPr>
              <a:t> </a:t>
            </a:r>
            <a:r>
              <a:rPr lang="fa-IR" altLang="fa-IR" sz="2400" b="1" smtClean="0">
                <a:cs typeface="Arial" panose="020B0604020202020204" pitchFamily="34" charset="0"/>
              </a:rPr>
              <a:t> </a:t>
            </a:r>
            <a:r>
              <a:rPr lang="ar-SA" altLang="fa-IR" sz="2400" b="1" smtClean="0">
                <a:cs typeface="Arial" panose="020B0604020202020204" pitchFamily="34" charset="0"/>
              </a:rPr>
              <a:t>  </a:t>
            </a:r>
            <a:r>
              <a:rPr lang="ar-SA" altLang="fa-IR" sz="2400" b="1" smtClean="0">
                <a:solidFill>
                  <a:srgbClr val="FF3300"/>
                </a:solidFill>
                <a:cs typeface="Arial" panose="020B0604020202020204" pitchFamily="34" charset="0"/>
              </a:rPr>
              <a:t>وضوح</a:t>
            </a:r>
            <a:r>
              <a:rPr lang="ar-SA" altLang="fa-IR" sz="2400" b="1" smtClean="0">
                <a:cs typeface="Arial" panose="020B0604020202020204" pitchFamily="34" charset="0"/>
              </a:rPr>
              <a:t>  ـ  با استفاده از لغات آشنا و ساده ،  بوضوح بيان مقصود كنيد تا بتوانيد افكار و احساس شنونده را  بحركت آوريد . </a:t>
            </a:r>
            <a:endParaRPr lang="ar-SA" altLang="fa-IR" sz="2400" smtClean="0">
              <a:cs typeface="Arial" panose="020B0604020202020204" pitchFamily="34" charset="0"/>
            </a:endParaRPr>
          </a:p>
          <a:p>
            <a:pPr algn="just" rtl="1">
              <a:defRPr/>
            </a:pPr>
            <a:r>
              <a:rPr lang="fa-IR" altLang="fa-IR" sz="2400" b="1" smtClean="0">
                <a:cs typeface="Arial" panose="020B0604020202020204" pitchFamily="34" charset="0"/>
              </a:rPr>
              <a:t> </a:t>
            </a:r>
            <a:r>
              <a:rPr lang="ar-SA" altLang="fa-IR" sz="2400" b="1" smtClean="0">
                <a:cs typeface="Arial" panose="020B0604020202020204" pitchFamily="34" charset="0"/>
              </a:rPr>
              <a:t> </a:t>
            </a:r>
            <a:r>
              <a:rPr lang="fa-IR" altLang="fa-IR" sz="2400" b="1" smtClean="0">
                <a:cs typeface="Arial" panose="020B0604020202020204" pitchFamily="34" charset="0"/>
              </a:rPr>
              <a:t> </a:t>
            </a:r>
            <a:r>
              <a:rPr lang="ar-SA" altLang="fa-IR" sz="2400" b="1" smtClean="0">
                <a:cs typeface="Arial" panose="020B0604020202020204" pitchFamily="34" charset="0"/>
              </a:rPr>
              <a:t>   </a:t>
            </a:r>
            <a:r>
              <a:rPr lang="ar-SA" altLang="fa-IR" sz="2400" b="1" smtClean="0">
                <a:solidFill>
                  <a:srgbClr val="FF3300"/>
                </a:solidFill>
                <a:cs typeface="Arial" panose="020B0604020202020204" pitchFamily="34" charset="0"/>
              </a:rPr>
              <a:t>سادگي</a:t>
            </a:r>
            <a:r>
              <a:rPr lang="ar-SA" altLang="fa-IR" sz="2400" b="1" smtClean="0">
                <a:cs typeface="Arial" panose="020B0604020202020204" pitchFamily="34" charset="0"/>
              </a:rPr>
              <a:t>  ـ  تلاش كنيد بجاي لغات دو بخشي يا بيشتر از لغات يك بخشي استفاده كنيد .</a:t>
            </a:r>
            <a:endParaRPr lang="ar-SA" altLang="fa-IR" sz="2400" smtClean="0">
              <a:cs typeface="Arial" panose="020B0604020202020204" pitchFamily="34" charset="0"/>
            </a:endParaRPr>
          </a:p>
          <a:p>
            <a:pPr algn="just" rtl="1">
              <a:buFont typeface="Monotype Sorts" charset="2"/>
              <a:buNone/>
              <a:defRPr/>
            </a:pPr>
            <a:r>
              <a:rPr lang="ar-SA" altLang="fa-IR" sz="2400" b="1" smtClean="0">
                <a:cs typeface="Arial" panose="020B0604020202020204" pitchFamily="34" charset="0"/>
              </a:rPr>
              <a:t>مثال  :  تلاش		  سعي</a:t>
            </a:r>
            <a:endParaRPr lang="ar-SA" altLang="fa-IR" sz="2400" smtClean="0">
              <a:cs typeface="Arial" panose="020B0604020202020204" pitchFamily="34" charset="0"/>
            </a:endParaRPr>
          </a:p>
          <a:p>
            <a:pPr algn="just" rtl="1">
              <a:buFont typeface="Monotype Sorts" charset="2"/>
              <a:buNone/>
              <a:defRPr/>
            </a:pPr>
            <a:r>
              <a:rPr lang="ar-SA" altLang="fa-IR" sz="2400" b="1" smtClean="0">
                <a:cs typeface="Arial" panose="020B0604020202020204" pitchFamily="34" charset="0"/>
              </a:rPr>
              <a:t>           بكارگيري	</a:t>
            </a:r>
            <a:r>
              <a:rPr lang="fa-IR" altLang="fa-IR" sz="2400" b="1" smtClean="0">
                <a:cs typeface="Arial" panose="020B0604020202020204" pitchFamily="34" charset="0"/>
              </a:rPr>
              <a:t>         </a:t>
            </a:r>
            <a:r>
              <a:rPr lang="ar-SA" altLang="fa-IR" sz="2400" b="1" smtClean="0">
                <a:cs typeface="Arial" panose="020B0604020202020204" pitchFamily="34" charset="0"/>
              </a:rPr>
              <a:t>استفاده</a:t>
            </a:r>
            <a:endParaRPr lang="en-US" altLang="fa-IR" sz="2400" smtClean="0">
              <a:cs typeface="Arial" panose="020B0604020202020204" pitchFamily="34" charset="0"/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H="1">
            <a:off x="5580063" y="5084763"/>
            <a:ext cx="1296987" cy="0"/>
          </a:xfrm>
          <a:prstGeom prst="line">
            <a:avLst/>
          </a:prstGeom>
          <a:noFill/>
          <a:ln w="38100">
            <a:solidFill>
              <a:srgbClr val="8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>
            <a:off x="5003800" y="5516563"/>
            <a:ext cx="1296988" cy="0"/>
          </a:xfrm>
          <a:prstGeom prst="line">
            <a:avLst/>
          </a:prstGeom>
          <a:noFill/>
          <a:ln w="38100">
            <a:solidFill>
              <a:srgbClr val="8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utoUpdateAnimBg="0"/>
      <p:bldP spid="11571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( وسایل کمکی ديداری)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حافظه  کمکی  دیداری در مورد جزئيات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جلب توجه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کمک به سازماندهی  سخنرانی و بحث</a:t>
            </a:r>
          </a:p>
          <a:p>
            <a:pPr algn="r" rtl="1">
              <a:defRPr/>
            </a:pP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33400"/>
            <a:ext cx="8496300" cy="1143000"/>
          </a:xfrm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 algn="r" rtl="1">
              <a:defRPr/>
            </a:pPr>
            <a:r>
              <a:rPr lang="fa-IR" altLang="fa-IR" sz="4000" smtClean="0">
                <a:cs typeface="Arial" panose="020B0604020202020204" pitchFamily="34" charset="0"/>
              </a:rPr>
              <a:t>تخته سیاه</a:t>
            </a:r>
            <a:r>
              <a:rPr lang="en-US" altLang="fa-IR" sz="4000" smtClean="0"/>
              <a:t> ,</a:t>
            </a:r>
            <a:r>
              <a:rPr lang="fa-IR" altLang="fa-IR" sz="4000" smtClean="0">
                <a:cs typeface="Arial" panose="020B0604020202020204" pitchFamily="34" charset="0"/>
              </a:rPr>
              <a:t>اورهد</a:t>
            </a:r>
            <a:r>
              <a:rPr lang="en-US" altLang="fa-IR" sz="4000" smtClean="0"/>
              <a:t>, </a:t>
            </a:r>
            <a:r>
              <a:rPr lang="fa-IR" altLang="fa-IR" sz="4000" smtClean="0">
                <a:cs typeface="Arial" panose="020B0604020202020204" pitchFamily="34" charset="0"/>
              </a:rPr>
              <a:t>پروژکتور و </a:t>
            </a:r>
            <a:r>
              <a:rPr lang="en-US" altLang="fa-IR" sz="4000" smtClean="0"/>
              <a:t>  PowerPoint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مناسب برای توسعه افکار و ايده ها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دو سویه ، دو کرانه ای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وقت بسيار زيادی برای نوشتن روی تحته صرف می شود در حالی که می تواند در يک جزوه فراهم شود.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مواد دیداری را زمانی استفاده کنيید که بتواند برای فراگيران مفيد باشد.</a:t>
            </a:r>
          </a:p>
          <a:p>
            <a:pPr algn="r" rtl="1">
              <a:defRPr/>
            </a:pP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altLang="fa-IR" smtClean="0">
                <a:cs typeface="Titr" pitchFamily="2" charset="0"/>
              </a:rPr>
              <a:t> انواع  ارتباطات</a:t>
            </a:r>
            <a:endParaRPr lang="en-US" altLang="fa-IR" smtClean="0">
              <a:cs typeface="Titr" pitchFamily="2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114800"/>
          </a:xfrm>
        </p:spPr>
        <p:txBody>
          <a:bodyPr/>
          <a:lstStyle/>
          <a:p>
            <a:pPr>
              <a:defRPr/>
            </a:pPr>
            <a:r>
              <a:rPr lang="fa-IR" altLang="fa-IR" smtClean="0">
                <a:solidFill>
                  <a:srgbClr val="FF5050"/>
                </a:solidFill>
                <a:cs typeface="Titr" pitchFamily="2" charset="0"/>
              </a:rPr>
              <a:t> </a:t>
            </a:r>
            <a:endParaRPr lang="en-US" altLang="fa-IR" smtClean="0">
              <a:solidFill>
                <a:srgbClr val="FF5050"/>
              </a:solidFill>
              <a:cs typeface="Titr" pitchFamily="2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431800" y="1557338"/>
          <a:ext cx="8208963" cy="4487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پیچیدگی نگاره ها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r" rtl="1">
              <a:defRPr/>
            </a:pPr>
            <a:r>
              <a:rPr lang="fa-IR" altLang="fa-I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بزرگترین مشکل در استفاده از نگاره های اسکن شده آن است که اغلب آنها برای خواندن خیلی کوچک هستند. مثل این مورد:</a:t>
            </a:r>
            <a:endParaRPr lang="en-US" altLang="fa-IR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82550" y="82550"/>
            <a:ext cx="8978900" cy="6692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55" name="Freeform 3"/>
          <p:cNvSpPr>
            <a:spLocks/>
          </p:cNvSpPr>
          <p:nvPr/>
        </p:nvSpPr>
        <p:spPr bwMode="auto">
          <a:xfrm>
            <a:off x="4610100" y="2286000"/>
            <a:ext cx="14288" cy="433388"/>
          </a:xfrm>
          <a:custGeom>
            <a:avLst/>
            <a:gdLst>
              <a:gd name="T0" fmla="*/ 2147483646 w 9"/>
              <a:gd name="T1" fmla="*/ 0 h 273"/>
              <a:gd name="T2" fmla="*/ 2147483646 w 9"/>
              <a:gd name="T3" fmla="*/ 2147483646 h 273"/>
              <a:gd name="T4" fmla="*/ 0 w 9"/>
              <a:gd name="T5" fmla="*/ 2147483646 h 273"/>
              <a:gd name="T6" fmla="*/ 0 w 9"/>
              <a:gd name="T7" fmla="*/ 2147483646 h 2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" h="273">
                <a:moveTo>
                  <a:pt x="8" y="0"/>
                </a:moveTo>
                <a:lnTo>
                  <a:pt x="8" y="128"/>
                </a:lnTo>
                <a:lnTo>
                  <a:pt x="0" y="128"/>
                </a:lnTo>
                <a:lnTo>
                  <a:pt x="0" y="272"/>
                </a:lnTo>
              </a:path>
            </a:pathLst>
          </a:custGeom>
          <a:noFill/>
          <a:ln w="12700" cap="rnd" cmpd="sng">
            <a:solidFill>
              <a:srgbClr val="0000D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9156" name="Freeform 4"/>
          <p:cNvSpPr>
            <a:spLocks/>
          </p:cNvSpPr>
          <p:nvPr/>
        </p:nvSpPr>
        <p:spPr bwMode="auto">
          <a:xfrm>
            <a:off x="3187700" y="3568700"/>
            <a:ext cx="1423988" cy="433388"/>
          </a:xfrm>
          <a:custGeom>
            <a:avLst/>
            <a:gdLst>
              <a:gd name="T0" fmla="*/ 2147483646 w 897"/>
              <a:gd name="T1" fmla="*/ 0 h 273"/>
              <a:gd name="T2" fmla="*/ 2147483646 w 897"/>
              <a:gd name="T3" fmla="*/ 2147483646 h 273"/>
              <a:gd name="T4" fmla="*/ 0 w 897"/>
              <a:gd name="T5" fmla="*/ 2147483646 h 273"/>
              <a:gd name="T6" fmla="*/ 0 w 897"/>
              <a:gd name="T7" fmla="*/ 2147483646 h 2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97" h="273">
                <a:moveTo>
                  <a:pt x="896" y="0"/>
                </a:moveTo>
                <a:lnTo>
                  <a:pt x="896" y="128"/>
                </a:lnTo>
                <a:lnTo>
                  <a:pt x="0" y="128"/>
                </a:lnTo>
                <a:lnTo>
                  <a:pt x="0" y="272"/>
                </a:lnTo>
              </a:path>
            </a:pathLst>
          </a:custGeom>
          <a:noFill/>
          <a:ln w="12700" cap="rnd" cmpd="sng">
            <a:solidFill>
              <a:srgbClr val="0000D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9157" name="Freeform 5"/>
          <p:cNvSpPr>
            <a:spLocks/>
          </p:cNvSpPr>
          <p:nvPr/>
        </p:nvSpPr>
        <p:spPr bwMode="auto">
          <a:xfrm>
            <a:off x="4610100" y="3568700"/>
            <a:ext cx="1017588" cy="433388"/>
          </a:xfrm>
          <a:custGeom>
            <a:avLst/>
            <a:gdLst>
              <a:gd name="T0" fmla="*/ 0 w 641"/>
              <a:gd name="T1" fmla="*/ 0 h 273"/>
              <a:gd name="T2" fmla="*/ 0 w 641"/>
              <a:gd name="T3" fmla="*/ 2147483646 h 273"/>
              <a:gd name="T4" fmla="*/ 2147483646 w 641"/>
              <a:gd name="T5" fmla="*/ 2147483646 h 273"/>
              <a:gd name="T6" fmla="*/ 2147483646 w 641"/>
              <a:gd name="T7" fmla="*/ 2147483646 h 2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1" h="273">
                <a:moveTo>
                  <a:pt x="0" y="0"/>
                </a:moveTo>
                <a:lnTo>
                  <a:pt x="0" y="128"/>
                </a:lnTo>
                <a:lnTo>
                  <a:pt x="640" y="128"/>
                </a:lnTo>
                <a:lnTo>
                  <a:pt x="640" y="272"/>
                </a:lnTo>
              </a:path>
            </a:pathLst>
          </a:custGeom>
          <a:noFill/>
          <a:ln w="12700" cap="rnd" cmpd="sng">
            <a:solidFill>
              <a:srgbClr val="0000D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5632450" y="4718050"/>
            <a:ext cx="0" cy="419100"/>
          </a:xfrm>
          <a:prstGeom prst="line">
            <a:avLst/>
          </a:prstGeom>
          <a:noFill/>
          <a:ln w="12700">
            <a:solidFill>
              <a:srgbClr val="0000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4610100" y="3568700"/>
            <a:ext cx="2439988" cy="433388"/>
          </a:xfrm>
          <a:custGeom>
            <a:avLst/>
            <a:gdLst>
              <a:gd name="T0" fmla="*/ 0 w 1537"/>
              <a:gd name="T1" fmla="*/ 0 h 273"/>
              <a:gd name="T2" fmla="*/ 0 w 1537"/>
              <a:gd name="T3" fmla="*/ 2147483646 h 273"/>
              <a:gd name="T4" fmla="*/ 2147483646 w 1537"/>
              <a:gd name="T5" fmla="*/ 2147483646 h 273"/>
              <a:gd name="T6" fmla="*/ 2147483646 w 1537"/>
              <a:gd name="T7" fmla="*/ 2147483646 h 2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37" h="273">
                <a:moveTo>
                  <a:pt x="0" y="0"/>
                </a:moveTo>
                <a:lnTo>
                  <a:pt x="0" y="128"/>
                </a:lnTo>
                <a:lnTo>
                  <a:pt x="1536" y="128"/>
                </a:lnTo>
                <a:lnTo>
                  <a:pt x="1536" y="272"/>
                </a:lnTo>
              </a:path>
            </a:pathLst>
          </a:custGeom>
          <a:noFill/>
          <a:ln w="12700" cap="rnd" cmpd="sng">
            <a:solidFill>
              <a:srgbClr val="0000D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4146550" y="1758950"/>
            <a:ext cx="1028700" cy="520700"/>
          </a:xfrm>
          <a:prstGeom prst="ellipse">
            <a:avLst/>
          </a:prstGeom>
          <a:solidFill>
            <a:srgbClr val="0000D6"/>
          </a:solidFill>
          <a:ln w="12700">
            <a:solidFill>
              <a:srgbClr val="0000D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4108450" y="1720850"/>
            <a:ext cx="1028700" cy="520700"/>
          </a:xfrm>
          <a:prstGeom prst="ellipse">
            <a:avLst/>
          </a:prstGeom>
          <a:solidFill>
            <a:srgbClr val="C6C6C6"/>
          </a:solidFill>
          <a:ln w="12700">
            <a:solidFill>
              <a:srgbClr val="0000D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4259263" y="1879600"/>
            <a:ext cx="76041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تاامنمنکممنسر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3155950" y="2762250"/>
            <a:ext cx="3009900" cy="800100"/>
          </a:xfrm>
          <a:prstGeom prst="rect">
            <a:avLst/>
          </a:prstGeom>
          <a:solidFill>
            <a:srgbClr val="0000D6"/>
          </a:solidFill>
          <a:ln w="127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3117850" y="2724150"/>
            <a:ext cx="3009900" cy="800100"/>
          </a:xfrm>
          <a:prstGeom prst="rect">
            <a:avLst/>
          </a:prstGeom>
          <a:solidFill>
            <a:srgbClr val="C6C6C6"/>
          </a:solidFill>
          <a:ln w="127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4360863" y="2870200"/>
            <a:ext cx="482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هدف 1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3281363" y="3022600"/>
            <a:ext cx="270827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کمنتمنم منتکمن کمنکمنکم کمئتکم گکمگککگ اذدذ منتمن تذت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4068763" y="3175000"/>
            <a:ext cx="12906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منتمنکک منکمکمکگکگک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1720850" y="4044950"/>
            <a:ext cx="3035300" cy="647700"/>
          </a:xfrm>
          <a:prstGeom prst="rect">
            <a:avLst/>
          </a:prstGeom>
          <a:solidFill>
            <a:srgbClr val="0000D6"/>
          </a:solidFill>
          <a:ln w="127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1682750" y="4006850"/>
            <a:ext cx="3035300" cy="647700"/>
          </a:xfrm>
          <a:prstGeom prst="rect">
            <a:avLst/>
          </a:prstGeom>
          <a:solidFill>
            <a:srgbClr val="C6C6C6"/>
          </a:solidFill>
          <a:ln w="127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1922463" y="4076700"/>
            <a:ext cx="24431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اممککک کمکمککک کمککک  تکمککک کمکک اتالتا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1833563" y="4229100"/>
            <a:ext cx="280987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تانتت منمنمننم منتمنن منتکمکمک کمنتکمکم کک مککگد ختککم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1884363" y="4381500"/>
            <a:ext cx="24320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غفقغفقعغف رتتت ززبا تامکک گکگککت لعل ببممکک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5149850" y="4044950"/>
            <a:ext cx="1028700" cy="660400"/>
          </a:xfrm>
          <a:prstGeom prst="rect">
            <a:avLst/>
          </a:prstGeom>
          <a:solidFill>
            <a:srgbClr val="0000D6"/>
          </a:solidFill>
          <a:ln w="127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5111750" y="4006850"/>
            <a:ext cx="1028700" cy="660400"/>
          </a:xfrm>
          <a:prstGeom prst="rect">
            <a:avLst/>
          </a:prstGeom>
          <a:solidFill>
            <a:srgbClr val="C6C6C6"/>
          </a:solidFill>
          <a:ln w="127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5389563" y="4013200"/>
            <a:ext cx="5651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تاتانتمنمن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5211763" y="4165600"/>
            <a:ext cx="9985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تمنمکک منهمکگگ</a:t>
            </a:r>
            <a:r>
              <a:rPr lang="en-US" altLang="fa-IR" sz="100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</a:p>
        </p:txBody>
      </p:sp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5148263" y="4318000"/>
            <a:ext cx="105568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منمنمم مممکم کمکک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5249863" y="4470400"/>
            <a:ext cx="6651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یرربیذنمنکم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4895850" y="5187950"/>
            <a:ext cx="1536700" cy="838200"/>
          </a:xfrm>
          <a:prstGeom prst="rect">
            <a:avLst/>
          </a:prstGeom>
          <a:solidFill>
            <a:srgbClr val="0000D6"/>
          </a:solidFill>
          <a:ln w="127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80" name="Rectangle 28"/>
          <p:cNvSpPr>
            <a:spLocks noChangeArrowheads="1"/>
          </p:cNvSpPr>
          <p:nvPr/>
        </p:nvSpPr>
        <p:spPr bwMode="auto">
          <a:xfrm>
            <a:off x="4857750" y="5149850"/>
            <a:ext cx="1536700" cy="838200"/>
          </a:xfrm>
          <a:prstGeom prst="rect">
            <a:avLst/>
          </a:prstGeom>
          <a:solidFill>
            <a:srgbClr val="C6C6C6"/>
          </a:solidFill>
          <a:ln w="127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81" name="Rectangle 29"/>
          <p:cNvSpPr>
            <a:spLocks noChangeArrowheads="1"/>
          </p:cNvSpPr>
          <p:nvPr/>
        </p:nvSpPr>
        <p:spPr bwMode="auto">
          <a:xfrm>
            <a:off x="4881563" y="5321300"/>
            <a:ext cx="13335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امنمنمن ممنمنکم منمدم.مممم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4843463" y="5473700"/>
            <a:ext cx="155257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تانممنمم کمکمکک کمکمکمک کم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83" name="Rectangle 31"/>
          <p:cNvSpPr>
            <a:spLocks noChangeArrowheads="1"/>
          </p:cNvSpPr>
          <p:nvPr/>
        </p:nvSpPr>
        <p:spPr bwMode="auto">
          <a:xfrm>
            <a:off x="5249863" y="5626100"/>
            <a:ext cx="863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ذئئ.ومنمن منمنم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6572250" y="4044950"/>
            <a:ext cx="1028700" cy="520700"/>
          </a:xfrm>
          <a:prstGeom prst="rect">
            <a:avLst/>
          </a:prstGeom>
          <a:solidFill>
            <a:srgbClr val="0000D6"/>
          </a:solidFill>
          <a:ln w="127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6534150" y="4006850"/>
            <a:ext cx="1028700" cy="520700"/>
          </a:xfrm>
          <a:prstGeom prst="rect">
            <a:avLst/>
          </a:prstGeom>
          <a:solidFill>
            <a:srgbClr val="C6C6C6"/>
          </a:solidFill>
          <a:ln w="127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6811963" y="4013200"/>
            <a:ext cx="48577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1000">
                <a:solidFill>
                  <a:srgbClr val="000000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بخش 2</a:t>
            </a:r>
            <a:endParaRPr lang="en-US" altLang="fa-IR" sz="1000">
              <a:solidFill>
                <a:srgbClr val="000000"/>
              </a:solidFill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پیچیدگی نگاره ها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r" rtl="1">
              <a:defRPr/>
            </a:pPr>
            <a:r>
              <a:rPr lang="fa-IR" altLang="fa-I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نگاره ها را ساده ، و بزرگ انتخاب کنيد  . مثل اين:</a:t>
            </a:r>
            <a:endParaRPr lang="en-US" altLang="fa-IR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82550" y="82550"/>
            <a:ext cx="8978900" cy="6692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4445000" y="1435100"/>
            <a:ext cx="0" cy="381000"/>
          </a:xfrm>
          <a:prstGeom prst="line">
            <a:avLst/>
          </a:prstGeom>
          <a:noFill/>
          <a:ln w="25400">
            <a:solidFill>
              <a:srgbClr val="0000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51204" name="Freeform 4"/>
          <p:cNvSpPr>
            <a:spLocks/>
          </p:cNvSpPr>
          <p:nvPr/>
        </p:nvSpPr>
        <p:spPr bwMode="auto">
          <a:xfrm>
            <a:off x="3009900" y="2882900"/>
            <a:ext cx="1398588" cy="852488"/>
          </a:xfrm>
          <a:custGeom>
            <a:avLst/>
            <a:gdLst>
              <a:gd name="T0" fmla="*/ 2147483646 w 881"/>
              <a:gd name="T1" fmla="*/ 0 h 537"/>
              <a:gd name="T2" fmla="*/ 2147483646 w 881"/>
              <a:gd name="T3" fmla="*/ 2147483646 h 537"/>
              <a:gd name="T4" fmla="*/ 0 w 881"/>
              <a:gd name="T5" fmla="*/ 2147483646 h 537"/>
              <a:gd name="T6" fmla="*/ 0 w 881"/>
              <a:gd name="T7" fmla="*/ 2147483646 h 5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1" h="537">
                <a:moveTo>
                  <a:pt x="880" y="0"/>
                </a:moveTo>
                <a:lnTo>
                  <a:pt x="880" y="152"/>
                </a:lnTo>
                <a:lnTo>
                  <a:pt x="0" y="152"/>
                </a:lnTo>
                <a:lnTo>
                  <a:pt x="0" y="536"/>
                </a:lnTo>
              </a:path>
            </a:pathLst>
          </a:custGeom>
          <a:noFill/>
          <a:ln w="25400" cap="rnd" cmpd="sng">
            <a:solidFill>
              <a:srgbClr val="0000D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205" name="Freeform 5"/>
          <p:cNvSpPr>
            <a:spLocks/>
          </p:cNvSpPr>
          <p:nvPr/>
        </p:nvSpPr>
        <p:spPr bwMode="auto">
          <a:xfrm>
            <a:off x="4406900" y="2882900"/>
            <a:ext cx="1042988" cy="560388"/>
          </a:xfrm>
          <a:custGeom>
            <a:avLst/>
            <a:gdLst>
              <a:gd name="T0" fmla="*/ 0 w 657"/>
              <a:gd name="T1" fmla="*/ 0 h 353"/>
              <a:gd name="T2" fmla="*/ 0 w 657"/>
              <a:gd name="T3" fmla="*/ 2147483646 h 353"/>
              <a:gd name="T4" fmla="*/ 2147483646 w 657"/>
              <a:gd name="T5" fmla="*/ 2147483646 h 353"/>
              <a:gd name="T6" fmla="*/ 2147483646 w 657"/>
              <a:gd name="T7" fmla="*/ 2147483646 h 3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57" h="353">
                <a:moveTo>
                  <a:pt x="0" y="0"/>
                </a:moveTo>
                <a:lnTo>
                  <a:pt x="0" y="152"/>
                </a:lnTo>
                <a:lnTo>
                  <a:pt x="656" y="152"/>
                </a:lnTo>
                <a:lnTo>
                  <a:pt x="656" y="352"/>
                </a:lnTo>
              </a:path>
            </a:pathLst>
          </a:custGeom>
          <a:noFill/>
          <a:ln w="25400" cap="rnd" cmpd="sng">
            <a:solidFill>
              <a:srgbClr val="0000D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5448300" y="4864100"/>
            <a:ext cx="700088" cy="230188"/>
          </a:xfrm>
          <a:custGeom>
            <a:avLst/>
            <a:gdLst>
              <a:gd name="T0" fmla="*/ 0 w 441"/>
              <a:gd name="T1" fmla="*/ 0 h 145"/>
              <a:gd name="T2" fmla="*/ 0 w 441"/>
              <a:gd name="T3" fmla="*/ 2147483646 h 145"/>
              <a:gd name="T4" fmla="*/ 2147483646 w 441"/>
              <a:gd name="T5" fmla="*/ 2147483646 h 145"/>
              <a:gd name="T6" fmla="*/ 2147483646 w 441"/>
              <a:gd name="T7" fmla="*/ 2147483646 h 1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1" h="145">
                <a:moveTo>
                  <a:pt x="0" y="0"/>
                </a:moveTo>
                <a:lnTo>
                  <a:pt x="0" y="56"/>
                </a:lnTo>
                <a:lnTo>
                  <a:pt x="440" y="56"/>
                </a:lnTo>
                <a:lnTo>
                  <a:pt x="440" y="144"/>
                </a:lnTo>
              </a:path>
            </a:pathLst>
          </a:custGeom>
          <a:noFill/>
          <a:ln w="25400" cap="rnd" cmpd="sng">
            <a:solidFill>
              <a:srgbClr val="0000D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4406900" y="2882900"/>
            <a:ext cx="2478088" cy="738188"/>
          </a:xfrm>
          <a:custGeom>
            <a:avLst/>
            <a:gdLst>
              <a:gd name="T0" fmla="*/ 0 w 1561"/>
              <a:gd name="T1" fmla="*/ 0 h 465"/>
              <a:gd name="T2" fmla="*/ 0 w 1561"/>
              <a:gd name="T3" fmla="*/ 2147483646 h 465"/>
              <a:gd name="T4" fmla="*/ 2147483646 w 1561"/>
              <a:gd name="T5" fmla="*/ 2147483646 h 465"/>
              <a:gd name="T6" fmla="*/ 2147483646 w 1561"/>
              <a:gd name="T7" fmla="*/ 2147483646 h 4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61" h="465">
                <a:moveTo>
                  <a:pt x="0" y="0"/>
                </a:moveTo>
                <a:lnTo>
                  <a:pt x="0" y="152"/>
                </a:lnTo>
                <a:lnTo>
                  <a:pt x="1560" y="152"/>
                </a:lnTo>
                <a:lnTo>
                  <a:pt x="1560" y="464"/>
                </a:lnTo>
              </a:path>
            </a:pathLst>
          </a:custGeom>
          <a:noFill/>
          <a:ln w="25400" cap="rnd" cmpd="sng">
            <a:solidFill>
              <a:srgbClr val="0000D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3975100" y="774700"/>
            <a:ext cx="1016000" cy="647700"/>
          </a:xfrm>
          <a:prstGeom prst="ellipse">
            <a:avLst/>
          </a:prstGeom>
          <a:solidFill>
            <a:srgbClr val="0000D6"/>
          </a:solidFill>
          <a:ln w="25400">
            <a:solidFill>
              <a:srgbClr val="0000D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3937000" y="736600"/>
            <a:ext cx="1016000" cy="647700"/>
          </a:xfrm>
          <a:prstGeom prst="ellipse">
            <a:avLst/>
          </a:prstGeom>
          <a:solidFill>
            <a:srgbClr val="C6C6C6"/>
          </a:solidFill>
          <a:ln w="25400">
            <a:solidFill>
              <a:srgbClr val="0000D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4157663" y="771525"/>
            <a:ext cx="6508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edg 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4081463" y="1000125"/>
            <a:ext cx="688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6925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2527300" y="1879600"/>
            <a:ext cx="3860800" cy="990600"/>
          </a:xfrm>
          <a:prstGeom prst="rect">
            <a:avLst/>
          </a:prstGeom>
          <a:solidFill>
            <a:srgbClr val="0000D6"/>
          </a:solidFill>
          <a:ln w="254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2489200" y="1841500"/>
            <a:ext cx="3860800" cy="990600"/>
          </a:xfrm>
          <a:prstGeom prst="rect">
            <a:avLst/>
          </a:prstGeom>
          <a:solidFill>
            <a:srgbClr val="C6C6C6"/>
          </a:solidFill>
          <a:ln w="254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3967163" y="1927225"/>
            <a:ext cx="879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Goal 1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2633663" y="2155825"/>
            <a:ext cx="3546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generate a course that infuses 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2608263" y="2384425"/>
            <a:ext cx="3584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technology to improve learning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1562100" y="3784600"/>
            <a:ext cx="2997200" cy="1701800"/>
          </a:xfrm>
          <a:prstGeom prst="rect">
            <a:avLst/>
          </a:prstGeom>
          <a:solidFill>
            <a:srgbClr val="0000D6"/>
          </a:solidFill>
          <a:ln w="254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1524000" y="3746500"/>
            <a:ext cx="2997200" cy="1701800"/>
          </a:xfrm>
          <a:prstGeom prst="rect">
            <a:avLst/>
          </a:prstGeom>
          <a:solidFill>
            <a:srgbClr val="C6C6C6"/>
          </a:solidFill>
          <a:ln w="254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770063" y="3844925"/>
            <a:ext cx="2568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Apply the technology 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1795463" y="4073525"/>
            <a:ext cx="235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associated with the </a:t>
            </a: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1655763" y="4302125"/>
            <a:ext cx="2784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information processing 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1706563" y="4530725"/>
            <a:ext cx="2657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model of Gagne to the </a:t>
            </a: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1630363" y="4759325"/>
            <a:ext cx="28098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design of a course, unit 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1795463" y="4987925"/>
            <a:ext cx="2416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and lesson activities</a:t>
            </a:r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4775200" y="3492500"/>
            <a:ext cx="1435100" cy="1358900"/>
          </a:xfrm>
          <a:prstGeom prst="rect">
            <a:avLst/>
          </a:prstGeom>
          <a:solidFill>
            <a:srgbClr val="0000D6"/>
          </a:solidFill>
          <a:ln w="254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4737100" y="3454400"/>
            <a:ext cx="1435100" cy="1358900"/>
          </a:xfrm>
          <a:prstGeom prst="rect">
            <a:avLst/>
          </a:prstGeom>
          <a:solidFill>
            <a:srgbClr val="C6C6C6"/>
          </a:solidFill>
          <a:ln w="254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5059363" y="3502025"/>
            <a:ext cx="790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unit 1</a:t>
            </a:r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4741863" y="3730625"/>
            <a:ext cx="1476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Developing </a:t>
            </a:r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5097463" y="3959225"/>
            <a:ext cx="803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good </a:t>
            </a:r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4919663" y="4187825"/>
            <a:ext cx="1133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learning </a:t>
            </a:r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4805363" y="4416425"/>
            <a:ext cx="1298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objectives</a:t>
            </a:r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4787900" y="5143500"/>
            <a:ext cx="2819400" cy="965200"/>
          </a:xfrm>
          <a:prstGeom prst="rect">
            <a:avLst/>
          </a:prstGeom>
          <a:solidFill>
            <a:srgbClr val="0000D6"/>
          </a:solidFill>
          <a:ln w="254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33" name="Rectangle 33"/>
          <p:cNvSpPr>
            <a:spLocks noChangeArrowheads="1"/>
          </p:cNvSpPr>
          <p:nvPr/>
        </p:nvSpPr>
        <p:spPr bwMode="auto">
          <a:xfrm>
            <a:off x="4749800" y="5105400"/>
            <a:ext cx="2819400" cy="965200"/>
          </a:xfrm>
          <a:prstGeom prst="rect">
            <a:avLst/>
          </a:prstGeom>
          <a:solidFill>
            <a:srgbClr val="C6C6C6"/>
          </a:solidFill>
          <a:ln w="254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5237163" y="5178425"/>
            <a:ext cx="189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classify a good </a:t>
            </a:r>
          </a:p>
        </p:txBody>
      </p:sp>
      <p:sp>
        <p:nvSpPr>
          <p:cNvPr id="51235" name="Rectangle 35"/>
          <p:cNvSpPr>
            <a:spLocks noChangeArrowheads="1"/>
          </p:cNvSpPr>
          <p:nvPr/>
        </p:nvSpPr>
        <p:spPr bwMode="auto">
          <a:xfrm>
            <a:off x="4805363" y="5407025"/>
            <a:ext cx="2708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example of each of the </a:t>
            </a:r>
          </a:p>
        </p:txBody>
      </p:sp>
      <p:sp>
        <p:nvSpPr>
          <p:cNvPr id="51236" name="Rectangle 36"/>
          <p:cNvSpPr>
            <a:spLocks noChangeArrowheads="1"/>
          </p:cNvSpPr>
          <p:nvPr/>
        </p:nvSpPr>
        <p:spPr bwMode="auto">
          <a:xfrm>
            <a:off x="4868863" y="5635625"/>
            <a:ext cx="2543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nine types of learning</a:t>
            </a:r>
          </a:p>
        </p:txBody>
      </p:sp>
      <p:sp>
        <p:nvSpPr>
          <p:cNvPr id="51237" name="Rectangle 37"/>
          <p:cNvSpPr>
            <a:spLocks noChangeArrowheads="1"/>
          </p:cNvSpPr>
          <p:nvPr/>
        </p:nvSpPr>
        <p:spPr bwMode="auto">
          <a:xfrm>
            <a:off x="6413500" y="3670300"/>
            <a:ext cx="1016000" cy="723900"/>
          </a:xfrm>
          <a:prstGeom prst="rect">
            <a:avLst/>
          </a:prstGeom>
          <a:solidFill>
            <a:srgbClr val="0000D6"/>
          </a:solidFill>
          <a:ln w="254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38" name="Rectangle 38"/>
          <p:cNvSpPr>
            <a:spLocks noChangeArrowheads="1"/>
          </p:cNvSpPr>
          <p:nvPr/>
        </p:nvSpPr>
        <p:spPr bwMode="auto">
          <a:xfrm>
            <a:off x="6375400" y="3632200"/>
            <a:ext cx="1016000" cy="723900"/>
          </a:xfrm>
          <a:prstGeom prst="rect">
            <a:avLst/>
          </a:prstGeom>
          <a:solidFill>
            <a:srgbClr val="C6C6C6"/>
          </a:solidFill>
          <a:ln w="25400">
            <a:solidFill>
              <a:srgbClr val="0000D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a-IR" altLang="fa-IR" sz="2400"/>
          </a:p>
        </p:txBody>
      </p:sp>
      <p:sp>
        <p:nvSpPr>
          <p:cNvPr id="51239" name="Rectangle 39"/>
          <p:cNvSpPr>
            <a:spLocks noChangeArrowheads="1"/>
          </p:cNvSpPr>
          <p:nvPr/>
        </p:nvSpPr>
        <p:spPr bwMode="auto">
          <a:xfrm>
            <a:off x="6494463" y="3590925"/>
            <a:ext cx="790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000000"/>
                </a:solidFill>
                <a:latin typeface="Helvetica" panose="020B0604020202020204" pitchFamily="34" charset="0"/>
              </a:rPr>
              <a:t>unit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نگاره ها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defRPr/>
            </a:pPr>
            <a:r>
              <a:rPr lang="fa-IR" altLang="fa-I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نگاره ها می توانند به عنوان يک سازمان دهنده برای سخنرانی بکار روند. در سراسر سخنرانی از آنها استفاده کنید و زمان کافی به مخاطب برای یادداشت برداری بدهید ، البته اگر جزوه ای ندارید.</a:t>
            </a:r>
            <a:endParaRPr lang="en-US" altLang="fa-IR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Oval 2"/>
          <p:cNvSpPr>
            <a:spLocks noChangeArrowheads="1"/>
          </p:cNvSpPr>
          <p:nvPr/>
        </p:nvSpPr>
        <p:spPr bwMode="auto">
          <a:xfrm>
            <a:off x="1263650" y="574675"/>
            <a:ext cx="6888163" cy="62833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rtl="1">
              <a:defRPr/>
            </a:pPr>
            <a:endParaRPr lang="fa-IR" altLang="fa-IR" sz="4400">
              <a:latin typeface="Times New Roman" panose="02020603050405020304" pitchFamily="18" charset="0"/>
              <a:cs typeface="Badr Mazar" pitchFamily="10" charset="0"/>
            </a:endParaRP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030788" y="2139950"/>
            <a:ext cx="2362200" cy="2286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213" y="10800"/>
                </a:moveTo>
                <a:cubicBezTo>
                  <a:pt x="1213" y="16095"/>
                  <a:pt x="5505" y="20387"/>
                  <a:pt x="10800" y="20387"/>
                </a:cubicBezTo>
                <a:cubicBezTo>
                  <a:pt x="16095" y="20387"/>
                  <a:pt x="20387" y="16095"/>
                  <a:pt x="20387" y="10800"/>
                </a:cubicBezTo>
                <a:cubicBezTo>
                  <a:pt x="20387" y="5505"/>
                  <a:pt x="16095" y="1213"/>
                  <a:pt x="10800" y="1213"/>
                </a:cubicBezTo>
                <a:cubicBezTo>
                  <a:pt x="5505" y="1213"/>
                  <a:pt x="1213" y="5505"/>
                  <a:pt x="1213" y="10800"/>
                </a:cubicBezTo>
                <a:close/>
              </a:path>
            </a:pathLst>
          </a:cu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fa-IR" sz="3600">
                <a:latin typeface="Times New Roman" panose="02020603050405020304" pitchFamily="18" charset="0"/>
                <a:cs typeface="Badr Mazar" pitchFamily="10" charset="0"/>
              </a:rPr>
              <a:t>رواني</a:t>
            </a:r>
            <a:endParaRPr lang="en-US" altLang="fa-IR" sz="3600">
              <a:latin typeface="Times New Roman" panose="02020603050405020304" pitchFamily="18" charset="0"/>
              <a:cs typeface="Badr Mazar" pitchFamily="10" charset="0"/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2211388" y="2368550"/>
            <a:ext cx="3505200" cy="3429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39" y="10800"/>
                </a:moveTo>
                <a:cubicBezTo>
                  <a:pt x="939" y="16246"/>
                  <a:pt x="5354" y="20661"/>
                  <a:pt x="10800" y="20661"/>
                </a:cubicBezTo>
                <a:cubicBezTo>
                  <a:pt x="16246" y="20661"/>
                  <a:pt x="20661" y="16246"/>
                  <a:pt x="20661" y="10800"/>
                </a:cubicBezTo>
                <a:cubicBezTo>
                  <a:pt x="20661" y="5354"/>
                  <a:pt x="16246" y="939"/>
                  <a:pt x="10800" y="939"/>
                </a:cubicBezTo>
                <a:cubicBezTo>
                  <a:pt x="5354" y="939"/>
                  <a:pt x="939" y="5354"/>
                  <a:pt x="939" y="10800"/>
                </a:cubicBezTo>
                <a:close/>
              </a:path>
            </a:pathLst>
          </a:custGeom>
          <a:solidFill>
            <a:srgbClr val="33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fa-IR" sz="3600">
                <a:latin typeface="Times New Roman" panose="02020603050405020304" pitchFamily="18" charset="0"/>
                <a:cs typeface="Badr Mazar" pitchFamily="10" charset="0"/>
              </a:rPr>
              <a:t>اجتماعي</a:t>
            </a:r>
            <a:endParaRPr lang="en-US" altLang="fa-IR" sz="3600">
              <a:latin typeface="Times New Roman" panose="02020603050405020304" pitchFamily="18" charset="0"/>
              <a:cs typeface="Badr Mazar" pitchFamily="10" charset="0"/>
            </a:endParaRP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4116388" y="1606550"/>
            <a:ext cx="1752600" cy="1600200"/>
          </a:xfrm>
          <a:custGeom>
            <a:avLst/>
            <a:gdLst>
              <a:gd name="T0" fmla="*/ 2147483646 w 21600"/>
              <a:gd name="T1" fmla="*/ 0 h 21600"/>
              <a:gd name="T2" fmla="*/ 1689607580 w 21600"/>
              <a:gd name="T3" fmla="*/ 1286060812 h 21600"/>
              <a:gd name="T4" fmla="*/ 0 w 21600"/>
              <a:gd name="T5" fmla="*/ 2147483646 h 21600"/>
              <a:gd name="T6" fmla="*/ 168960758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128606081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7" y="10800"/>
                </a:moveTo>
                <a:cubicBezTo>
                  <a:pt x="1917" y="15706"/>
                  <a:pt x="5894" y="19683"/>
                  <a:pt x="10800" y="19683"/>
                </a:cubicBezTo>
                <a:cubicBezTo>
                  <a:pt x="15706" y="19683"/>
                  <a:pt x="19683" y="15706"/>
                  <a:pt x="19683" y="10800"/>
                </a:cubicBezTo>
                <a:cubicBezTo>
                  <a:pt x="19683" y="5894"/>
                  <a:pt x="15706" y="1917"/>
                  <a:pt x="10800" y="1917"/>
                </a:cubicBezTo>
                <a:cubicBezTo>
                  <a:pt x="5894" y="1917"/>
                  <a:pt x="1917" y="5894"/>
                  <a:pt x="1917" y="10800"/>
                </a:cubicBezTo>
                <a:close/>
              </a:path>
            </a:pathLst>
          </a:custGeom>
          <a:solidFill>
            <a:srgbClr val="66FF33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66FF33"/>
            </a:extrusionClr>
            <a:contourClr>
              <a:srgbClr val="66FF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fa-IR" sz="3600">
                <a:latin typeface="Times New Roman" panose="02020603050405020304" pitchFamily="18" charset="0"/>
                <a:cs typeface="Badr Mazar" pitchFamily="10" charset="0"/>
              </a:rPr>
              <a:t>زيستي</a:t>
            </a:r>
            <a:endParaRPr lang="en-US" altLang="fa-IR" sz="3600">
              <a:latin typeface="Times New Roman" panose="02020603050405020304" pitchFamily="18" charset="0"/>
              <a:cs typeface="Badr Mazar" pitchFamily="10" charset="0"/>
            </a:endParaRP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3508375" y="5673725"/>
          <a:ext cx="2286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Clip" r:id="rId3" imgW="4039263" imgH="2534876" progId="MS_ClipArt_Gallery.2">
                  <p:embed/>
                </p:oleObj>
              </mc:Choice>
              <mc:Fallback>
                <p:oleObj name="Clip" r:id="rId3" imgW="4039263" imgH="2534876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3008"/>
                      <a:stretch>
                        <a:fillRect/>
                      </a:stretch>
                    </p:blipFill>
                    <p:spPr bwMode="auto">
                      <a:xfrm>
                        <a:off x="3508375" y="5673725"/>
                        <a:ext cx="22860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6334125" y="4230688"/>
          <a:ext cx="99695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Clip" r:id="rId5" imgW="2598738" imgH="3284538" progId="MS_ClipArt_Gallery.2">
                  <p:embed/>
                </p:oleObj>
              </mc:Choice>
              <mc:Fallback>
                <p:oleObj name="Clip" r:id="rId5" imgW="2598738" imgH="3284538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4230688"/>
                        <a:ext cx="99695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3192463" y="1292225"/>
          <a:ext cx="101758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Clip" r:id="rId7" imgW="2645359" imgH="2537460" progId="MS_ClipArt_Gallery.2">
                  <p:embed/>
                </p:oleObj>
              </mc:Choice>
              <mc:Fallback>
                <p:oleObj name="Clip" r:id="rId7" imgW="2645359" imgH="253746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1292225"/>
                        <a:ext cx="1017587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868738" y="469900"/>
            <a:ext cx="13573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fa-IR" sz="4400">
                <a:latin typeface="Times New Roman" panose="02020603050405020304" pitchFamily="18" charset="0"/>
                <a:cs typeface="Badr Mazar" pitchFamily="10" charset="0"/>
              </a:rPr>
              <a:t>انسان</a:t>
            </a:r>
            <a:endParaRPr lang="en-US" altLang="fa-IR" sz="4400">
              <a:latin typeface="Times New Roman" panose="02020603050405020304" pitchFamily="18" charset="0"/>
              <a:cs typeface="Badr Mazar" pitchFamily="10" charset="0"/>
            </a:endParaRPr>
          </a:p>
          <a:p>
            <a:pPr algn="r" rtl="1">
              <a:spcBef>
                <a:spcPct val="0"/>
              </a:spcBef>
              <a:buClrTx/>
              <a:buSzTx/>
              <a:buFontTx/>
              <a:buNone/>
            </a:pPr>
            <a:endParaRPr lang="en-US" altLang="fa-IR" sz="3600">
              <a:latin typeface="Times New Roman" panose="02020603050405020304" pitchFamily="18" charset="0"/>
              <a:cs typeface="Badr Mazar" pitchFamily="10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Oval 2"/>
          <p:cNvSpPr>
            <a:spLocks noChangeArrowheads="1"/>
          </p:cNvSpPr>
          <p:nvPr/>
        </p:nvSpPr>
        <p:spPr bwMode="auto">
          <a:xfrm>
            <a:off x="1042988" y="260350"/>
            <a:ext cx="6842125" cy="62833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rtl="1">
              <a:defRPr/>
            </a:pPr>
            <a:endParaRPr lang="fa-IR" altLang="fa-IR" sz="4400">
              <a:latin typeface="Times New Roman" panose="02020603050405020304" pitchFamily="18" charset="0"/>
              <a:cs typeface="Badr Mazar" pitchFamily="10" charset="0"/>
            </a:endParaRPr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030788" y="2139950"/>
            <a:ext cx="2362200" cy="2286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213" y="10800"/>
                </a:moveTo>
                <a:cubicBezTo>
                  <a:pt x="1213" y="16095"/>
                  <a:pt x="5505" y="20387"/>
                  <a:pt x="10800" y="20387"/>
                </a:cubicBezTo>
                <a:cubicBezTo>
                  <a:pt x="16095" y="20387"/>
                  <a:pt x="20387" y="16095"/>
                  <a:pt x="20387" y="10800"/>
                </a:cubicBezTo>
                <a:cubicBezTo>
                  <a:pt x="20387" y="5505"/>
                  <a:pt x="16095" y="1213"/>
                  <a:pt x="10800" y="1213"/>
                </a:cubicBezTo>
                <a:cubicBezTo>
                  <a:pt x="5505" y="1213"/>
                  <a:pt x="1213" y="5505"/>
                  <a:pt x="1213" y="10800"/>
                </a:cubicBezTo>
                <a:close/>
              </a:path>
            </a:pathLst>
          </a:cu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SA" altLang="fa-IR" sz="3600">
                <a:latin typeface="Times New Roman" panose="02020603050405020304" pitchFamily="18" charset="0"/>
                <a:cs typeface="Badr Mazar" pitchFamily="10" charset="0"/>
              </a:rPr>
              <a:t>رواني</a:t>
            </a:r>
            <a:endParaRPr lang="en-US" altLang="fa-IR" sz="3600">
              <a:latin typeface="Times New Roman" panose="02020603050405020304" pitchFamily="18" charset="0"/>
              <a:cs typeface="Badr Mazar" pitchFamily="10" charset="0"/>
            </a:endParaRP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2211388" y="2368550"/>
            <a:ext cx="3505200" cy="3429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39" y="10800"/>
                </a:moveTo>
                <a:cubicBezTo>
                  <a:pt x="939" y="16246"/>
                  <a:pt x="5354" y="20661"/>
                  <a:pt x="10800" y="20661"/>
                </a:cubicBezTo>
                <a:cubicBezTo>
                  <a:pt x="16246" y="20661"/>
                  <a:pt x="20661" y="16246"/>
                  <a:pt x="20661" y="10800"/>
                </a:cubicBezTo>
                <a:cubicBezTo>
                  <a:pt x="20661" y="5354"/>
                  <a:pt x="16246" y="939"/>
                  <a:pt x="10800" y="939"/>
                </a:cubicBezTo>
                <a:cubicBezTo>
                  <a:pt x="5354" y="939"/>
                  <a:pt x="939" y="5354"/>
                  <a:pt x="939" y="10800"/>
                </a:cubicBezTo>
                <a:close/>
              </a:path>
            </a:pathLst>
          </a:custGeom>
          <a:solidFill>
            <a:srgbClr val="3399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SA" altLang="fa-IR" sz="3600">
                <a:latin typeface="Times New Roman" panose="02020603050405020304" pitchFamily="18" charset="0"/>
                <a:cs typeface="Badr Mazar" pitchFamily="10" charset="0"/>
              </a:rPr>
              <a:t>اجتماعي</a:t>
            </a:r>
            <a:endParaRPr lang="en-US" altLang="fa-IR" sz="3600">
              <a:latin typeface="Times New Roman" panose="02020603050405020304" pitchFamily="18" charset="0"/>
              <a:cs typeface="Badr Mazar" pitchFamily="10" charset="0"/>
            </a:endParaRP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4116388" y="1606550"/>
            <a:ext cx="1752600" cy="1600200"/>
          </a:xfrm>
          <a:custGeom>
            <a:avLst/>
            <a:gdLst>
              <a:gd name="T0" fmla="*/ 2147483646 w 21600"/>
              <a:gd name="T1" fmla="*/ 0 h 21600"/>
              <a:gd name="T2" fmla="*/ 1689607580 w 21600"/>
              <a:gd name="T3" fmla="*/ 1286060812 h 21600"/>
              <a:gd name="T4" fmla="*/ 0 w 21600"/>
              <a:gd name="T5" fmla="*/ 2147483646 h 21600"/>
              <a:gd name="T6" fmla="*/ 168960758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128606081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7" y="10800"/>
                </a:moveTo>
                <a:cubicBezTo>
                  <a:pt x="1917" y="15706"/>
                  <a:pt x="5894" y="19683"/>
                  <a:pt x="10800" y="19683"/>
                </a:cubicBezTo>
                <a:cubicBezTo>
                  <a:pt x="15706" y="19683"/>
                  <a:pt x="19683" y="15706"/>
                  <a:pt x="19683" y="10800"/>
                </a:cubicBezTo>
                <a:cubicBezTo>
                  <a:pt x="19683" y="5894"/>
                  <a:pt x="15706" y="1917"/>
                  <a:pt x="10800" y="1917"/>
                </a:cubicBezTo>
                <a:cubicBezTo>
                  <a:pt x="5894" y="1917"/>
                  <a:pt x="1917" y="5894"/>
                  <a:pt x="1917" y="10800"/>
                </a:cubicBezTo>
                <a:close/>
              </a:path>
            </a:pathLst>
          </a:custGeom>
          <a:solidFill>
            <a:srgbClr val="66FF33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66FF33"/>
            </a:extrusionClr>
            <a:contourClr>
              <a:srgbClr val="66FF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SA" altLang="fa-IR" sz="3600">
                <a:latin typeface="Times New Roman" panose="02020603050405020304" pitchFamily="18" charset="0"/>
                <a:cs typeface="Badr Mazar" pitchFamily="10" charset="0"/>
              </a:rPr>
              <a:t>زيستي</a:t>
            </a:r>
            <a:endParaRPr lang="en-US" altLang="fa-IR" sz="3600">
              <a:latin typeface="Times New Roman" panose="02020603050405020304" pitchFamily="18" charset="0"/>
              <a:cs typeface="Badr Mazar" pitchFamily="10" charset="0"/>
            </a:endParaRPr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3508375" y="5673725"/>
          <a:ext cx="2286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Clip" r:id="rId3" imgW="4039263" imgH="2534876" progId="MS_ClipArt_Gallery.2">
                  <p:embed/>
                </p:oleObj>
              </mc:Choice>
              <mc:Fallback>
                <p:oleObj name="Clip" r:id="rId3" imgW="4039263" imgH="2534876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3008"/>
                      <a:stretch>
                        <a:fillRect/>
                      </a:stretch>
                    </p:blipFill>
                    <p:spPr bwMode="auto">
                      <a:xfrm>
                        <a:off x="3508375" y="5673725"/>
                        <a:ext cx="22860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6334125" y="4230688"/>
          <a:ext cx="99695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Clip" r:id="rId5" imgW="2598738" imgH="3284538" progId="MS_ClipArt_Gallery.2">
                  <p:embed/>
                </p:oleObj>
              </mc:Choice>
              <mc:Fallback>
                <p:oleObj name="Clip" r:id="rId5" imgW="2598738" imgH="3284538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4230688"/>
                        <a:ext cx="99695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3192463" y="1292225"/>
          <a:ext cx="101758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4" name="Clip" r:id="rId7" imgW="2645359" imgH="2537460" progId="MS_ClipArt_Gallery.2">
                  <p:embed/>
                </p:oleObj>
              </mc:Choice>
              <mc:Fallback>
                <p:oleObj name="Clip" r:id="rId7" imgW="2645359" imgH="253746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1292225"/>
                        <a:ext cx="1017587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868738" y="469900"/>
            <a:ext cx="13573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fa-IR" sz="4400">
                <a:latin typeface="Times New Roman" panose="02020603050405020304" pitchFamily="18" charset="0"/>
                <a:cs typeface="Badr Mazar" pitchFamily="10" charset="0"/>
              </a:rPr>
              <a:t>انسان</a:t>
            </a:r>
            <a:endParaRPr lang="en-US" altLang="fa-IR" sz="4400">
              <a:latin typeface="Times New Roman" panose="02020603050405020304" pitchFamily="18" charset="0"/>
              <a:cs typeface="Badr Mazar" pitchFamily="10" charset="0"/>
            </a:endParaRPr>
          </a:p>
          <a:p>
            <a:pPr algn="r" rtl="1">
              <a:spcBef>
                <a:spcPct val="0"/>
              </a:spcBef>
              <a:buFontTx/>
              <a:buNone/>
            </a:pPr>
            <a:endParaRPr lang="en-US" altLang="fa-IR" sz="3600">
              <a:latin typeface="Times New Roman" panose="02020603050405020304" pitchFamily="18" charset="0"/>
              <a:cs typeface="Badr Mazar" pitchFamily="10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ChangeArrowheads="1"/>
          </p:cNvSpPr>
          <p:nvPr/>
        </p:nvSpPr>
        <p:spPr bwMode="auto">
          <a:xfrm>
            <a:off x="3276600" y="381000"/>
            <a:ext cx="2743200" cy="990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rtl="1">
              <a:defRPr/>
            </a:pPr>
            <a:r>
              <a:rPr lang="ar-SA" altLang="fa-IR" sz="4400">
                <a:latin typeface="Times New Roman" panose="02020603050405020304" pitchFamily="18" charset="0"/>
                <a:cs typeface="Badr Mazar" pitchFamily="10" charset="0"/>
              </a:rPr>
              <a:t>مشاركت</a:t>
            </a:r>
            <a:endParaRPr lang="en-US" altLang="fa-IR" sz="4400">
              <a:latin typeface="Times New Roman" panose="02020603050405020304" pitchFamily="18" charset="0"/>
              <a:cs typeface="Badr Mazar" pitchFamily="10" charset="0"/>
            </a:endParaRP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3810000" y="2514600"/>
            <a:ext cx="1828800" cy="762000"/>
          </a:xfrm>
          <a:prstGeom prst="bevel">
            <a:avLst>
              <a:gd name="adj" fmla="val 8593"/>
            </a:avLst>
          </a:prstGeom>
          <a:solidFill>
            <a:srgbClr val="3399FF"/>
          </a:solidFill>
          <a:ln>
            <a:noFill/>
          </a:ln>
          <a:effectLst>
            <a:prstShdw prst="shdw17" dist="17961" dir="2700000">
              <a:srgbClr val="1F5C99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SA" altLang="fa-IR">
                <a:latin typeface="Times New Roman" panose="02020603050405020304" pitchFamily="18" charset="0"/>
                <a:cs typeface="Badr Mazar" pitchFamily="10" charset="0"/>
              </a:rPr>
              <a:t>اقتصادي</a:t>
            </a:r>
            <a:endParaRPr lang="en-US" altLang="fa-IR">
              <a:latin typeface="Times New Roman" panose="02020603050405020304" pitchFamily="18" charset="0"/>
              <a:cs typeface="Badr Mazar" pitchFamily="10" charset="0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5943600" y="4038600"/>
            <a:ext cx="1828800" cy="762000"/>
          </a:xfrm>
          <a:prstGeom prst="bevel">
            <a:avLst>
              <a:gd name="adj" fmla="val 8593"/>
            </a:avLst>
          </a:prstGeom>
          <a:solidFill>
            <a:srgbClr val="CC9900"/>
          </a:solidFill>
          <a:ln>
            <a:noFill/>
          </a:ln>
          <a:effectLst>
            <a:prstShdw prst="shdw17" dist="17961" dir="2700000">
              <a:srgbClr val="7A5C00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SA" altLang="fa-IR">
                <a:latin typeface="Times New Roman" panose="02020603050405020304" pitchFamily="18" charset="0"/>
                <a:cs typeface="Badr Mazar" pitchFamily="10" charset="0"/>
              </a:rPr>
              <a:t>آمرانه</a:t>
            </a:r>
            <a:endParaRPr lang="en-US" altLang="fa-IR">
              <a:latin typeface="Times New Roman" panose="02020603050405020304" pitchFamily="18" charset="0"/>
              <a:cs typeface="Badr Mazar" pitchFamily="10" charset="0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676400" y="4038600"/>
            <a:ext cx="1828800" cy="762000"/>
          </a:xfrm>
          <a:prstGeom prst="bevel">
            <a:avLst>
              <a:gd name="adj" fmla="val 8593"/>
            </a:avLst>
          </a:prstGeom>
          <a:solidFill>
            <a:srgbClr val="66FF33"/>
          </a:solidFill>
          <a:ln>
            <a:noFill/>
          </a:ln>
          <a:effectLst>
            <a:prstShdw prst="shdw17" dist="17961" dir="2700000">
              <a:srgbClr val="3D991F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SA" altLang="fa-IR">
                <a:latin typeface="Times New Roman" panose="02020603050405020304" pitchFamily="18" charset="0"/>
                <a:cs typeface="Badr Mazar" pitchFamily="10" charset="0"/>
              </a:rPr>
              <a:t>داوطلبانه</a:t>
            </a:r>
            <a:endParaRPr lang="en-US" altLang="fa-IR">
              <a:latin typeface="Times New Roman" panose="02020603050405020304" pitchFamily="18" charset="0"/>
              <a:cs typeface="Badr Mazar" pitchFamily="10" charset="0"/>
            </a:endParaRP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3810000" y="5562600"/>
            <a:ext cx="1828800" cy="762000"/>
          </a:xfrm>
          <a:prstGeom prst="bevel">
            <a:avLst>
              <a:gd name="adj" fmla="val 8593"/>
            </a:avLst>
          </a:prstGeom>
          <a:solidFill>
            <a:srgbClr val="996600"/>
          </a:solidFill>
          <a:ln>
            <a:noFill/>
          </a:ln>
          <a:effectLst>
            <a:prstShdw prst="shdw17" dist="17961" dir="2700000">
              <a:srgbClr val="5C3D00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SA" altLang="fa-IR">
                <a:latin typeface="Times New Roman" panose="02020603050405020304" pitchFamily="18" charset="0"/>
                <a:cs typeface="Badr Mazar" pitchFamily="10" charset="0"/>
              </a:rPr>
              <a:t>سياسي</a:t>
            </a:r>
            <a:endParaRPr lang="en-US" altLang="fa-IR">
              <a:latin typeface="Times New Roman" panose="02020603050405020304" pitchFamily="18" charset="0"/>
              <a:cs typeface="Badr Mazar" pitchFamily="10" charset="0"/>
            </a:endParaRPr>
          </a:p>
        </p:txBody>
      </p:sp>
      <p:cxnSp>
        <p:nvCxnSpPr>
          <p:cNvPr id="55303" name="AutoShape 7"/>
          <p:cNvCxnSpPr>
            <a:cxnSpLocks noChangeShapeType="1"/>
            <a:stCxn id="55299" idx="2"/>
            <a:endCxn id="55302" idx="6"/>
          </p:cNvCxnSpPr>
          <p:nvPr/>
        </p:nvCxnSpPr>
        <p:spPr bwMode="auto">
          <a:xfrm>
            <a:off x="4724400" y="3276600"/>
            <a:ext cx="0" cy="2286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04" name="AutoShape 8"/>
          <p:cNvCxnSpPr>
            <a:cxnSpLocks noChangeShapeType="1"/>
            <a:stCxn id="55301" idx="0"/>
            <a:endCxn id="55300" idx="4"/>
          </p:cNvCxnSpPr>
          <p:nvPr/>
        </p:nvCxnSpPr>
        <p:spPr bwMode="auto">
          <a:xfrm>
            <a:off x="3505200" y="4419600"/>
            <a:ext cx="2438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505200" y="39576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fa-IR" sz="2400">
                <a:latin typeface="Times New Roman" panose="02020603050405020304" pitchFamily="18" charset="0"/>
                <a:cs typeface="Badr Mazar" pitchFamily="10" charset="0"/>
              </a:rPr>
              <a:t>اجتماعي</a:t>
            </a:r>
            <a:endParaRPr lang="en-US" altLang="fa-IR" sz="2400">
              <a:latin typeface="Times New Roman" panose="02020603050405020304" pitchFamily="18" charset="0"/>
              <a:cs typeface="Badr Mazar" pitchFamily="10" charset="0"/>
            </a:endParaRPr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685800" y="381000"/>
          <a:ext cx="229393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Clip" r:id="rId3" imgW="5349875" imgH="2911475" progId="MS_ClipArt_Gallery.2">
                  <p:embed/>
                </p:oleObj>
              </mc:Choice>
              <mc:Fallback>
                <p:oleObj name="Clip" r:id="rId3" imgW="5349875" imgH="2911475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2293938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7874000" y="3886200"/>
          <a:ext cx="10207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Clip" r:id="rId5" imgW="4054475" imgH="3771900" progId="MS_ClipArt_Gallery.2">
                  <p:embed/>
                </p:oleObj>
              </mc:Choice>
              <mc:Fallback>
                <p:oleObj name="Clip" r:id="rId5" imgW="4054475" imgH="377190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0" y="3886200"/>
                        <a:ext cx="10207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812800" y="3636963"/>
          <a:ext cx="66992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Clip" r:id="rId7" imgW="1728788" imgH="3252788" progId="MS_ClipArt_Gallery.2">
                  <p:embed/>
                </p:oleObj>
              </mc:Choice>
              <mc:Fallback>
                <p:oleObj name="Clip" r:id="rId7" imgW="1728788" imgH="3252788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636963"/>
                        <a:ext cx="669925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5797550" y="5232400"/>
          <a:ext cx="623888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Clip" r:id="rId9" imgW="1782763" imgH="3603625" progId="MS_ClipArt_Gallery.2">
                  <p:embed/>
                </p:oleObj>
              </mc:Choice>
              <mc:Fallback>
                <p:oleObj name="Clip" r:id="rId9" imgW="1782763" imgH="3603625" progId="MS_ClipArt_Gallery.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550" y="5232400"/>
                        <a:ext cx="623888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/>
        </p:nvGraphicFramePr>
        <p:xfrm>
          <a:off x="2311400" y="2593975"/>
          <a:ext cx="13763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Clip" r:id="rId11" imgW="1371528" imgH="600231" progId="MS_ClipArt_Gallery.2">
                  <p:embed/>
                </p:oleObj>
              </mc:Choice>
              <mc:Fallback>
                <p:oleObj name="Clip" r:id="rId11" imgW="1371528" imgH="600231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2593975"/>
                        <a:ext cx="13763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239838" y="6478588"/>
            <a:ext cx="2381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800" b="1">
                <a:solidFill>
                  <a:srgbClr val="CECECE"/>
                </a:solidFill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xfrm>
            <a:off x="755650" y="152400"/>
            <a:ext cx="7397750" cy="1143000"/>
          </a:xfrm>
          <a:effectLst>
            <a:outerShdw dist="35921" dir="2700000" algn="ctr" rotWithShape="0">
              <a:srgbClr val="400000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en-US" altLang="fa-IR" smtClean="0"/>
              <a:t>Energy Efficiency Evaluation</a:t>
            </a:r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1081088" y="1676400"/>
            <a:ext cx="6918325" cy="4029075"/>
            <a:chOff x="681" y="1056"/>
            <a:chExt cx="4358" cy="2538"/>
          </a:xfrm>
        </p:grpSpPr>
        <p:grpSp>
          <p:nvGrpSpPr>
            <p:cNvPr id="56325" name="Group 5"/>
            <p:cNvGrpSpPr>
              <a:grpSpLocks/>
            </p:cNvGrpSpPr>
            <p:nvPr/>
          </p:nvGrpSpPr>
          <p:grpSpPr bwMode="auto">
            <a:xfrm>
              <a:off x="2026" y="2354"/>
              <a:ext cx="1641" cy="850"/>
              <a:chOff x="2026" y="2354"/>
              <a:chExt cx="1641" cy="850"/>
            </a:xfrm>
          </p:grpSpPr>
          <p:grpSp>
            <p:nvGrpSpPr>
              <p:cNvPr id="56342" name="Group 6"/>
              <p:cNvGrpSpPr>
                <a:grpSpLocks/>
              </p:cNvGrpSpPr>
              <p:nvPr/>
            </p:nvGrpSpPr>
            <p:grpSpPr bwMode="auto">
              <a:xfrm>
                <a:off x="2809" y="2455"/>
                <a:ext cx="553" cy="644"/>
                <a:chOff x="2809" y="2455"/>
                <a:chExt cx="553" cy="644"/>
              </a:xfrm>
            </p:grpSpPr>
            <p:grpSp>
              <p:nvGrpSpPr>
                <p:cNvPr id="56566" name="Group 7"/>
                <p:cNvGrpSpPr>
                  <a:grpSpLocks/>
                </p:cNvGrpSpPr>
                <p:nvPr/>
              </p:nvGrpSpPr>
              <p:grpSpPr bwMode="auto">
                <a:xfrm>
                  <a:off x="2872" y="2907"/>
                  <a:ext cx="477" cy="192"/>
                  <a:chOff x="2872" y="2907"/>
                  <a:chExt cx="477" cy="192"/>
                </a:xfrm>
              </p:grpSpPr>
              <p:sp>
                <p:nvSpPr>
                  <p:cNvPr id="56663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2937"/>
                    <a:ext cx="469" cy="162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64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2873" y="2907"/>
                    <a:ext cx="469" cy="162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65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872" y="3001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6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018" y="3076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67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13" y="3081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6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202" y="3077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6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295" y="3049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7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349" y="2996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7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935" y="3055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72" name="Freeform 17"/>
                  <p:cNvSpPr>
                    <a:spLocks/>
                  </p:cNvSpPr>
                  <p:nvPr/>
                </p:nvSpPr>
                <p:spPr bwMode="auto">
                  <a:xfrm>
                    <a:off x="2985" y="2933"/>
                    <a:ext cx="252" cy="111"/>
                  </a:xfrm>
                  <a:custGeom>
                    <a:avLst/>
                    <a:gdLst>
                      <a:gd name="T0" fmla="*/ 139 w 252"/>
                      <a:gd name="T1" fmla="*/ 12 h 111"/>
                      <a:gd name="T2" fmla="*/ 79 w 252"/>
                      <a:gd name="T3" fmla="*/ 7 h 111"/>
                      <a:gd name="T4" fmla="*/ 29 w 252"/>
                      <a:gd name="T5" fmla="*/ 15 h 111"/>
                      <a:gd name="T6" fmla="*/ 4 w 252"/>
                      <a:gd name="T7" fmla="*/ 34 h 111"/>
                      <a:gd name="T8" fmla="*/ 0 w 252"/>
                      <a:gd name="T9" fmla="*/ 57 h 111"/>
                      <a:gd name="T10" fmla="*/ 12 w 252"/>
                      <a:gd name="T11" fmla="*/ 76 h 111"/>
                      <a:gd name="T12" fmla="*/ 28 w 252"/>
                      <a:gd name="T13" fmla="*/ 89 h 111"/>
                      <a:gd name="T14" fmla="*/ 38 w 252"/>
                      <a:gd name="T15" fmla="*/ 88 h 111"/>
                      <a:gd name="T16" fmla="*/ 74 w 252"/>
                      <a:gd name="T17" fmla="*/ 107 h 111"/>
                      <a:gd name="T18" fmla="*/ 79 w 252"/>
                      <a:gd name="T19" fmla="*/ 92 h 111"/>
                      <a:gd name="T20" fmla="*/ 100 w 252"/>
                      <a:gd name="T21" fmla="*/ 102 h 111"/>
                      <a:gd name="T22" fmla="*/ 130 w 252"/>
                      <a:gd name="T23" fmla="*/ 95 h 111"/>
                      <a:gd name="T24" fmla="*/ 134 w 252"/>
                      <a:gd name="T25" fmla="*/ 73 h 111"/>
                      <a:gd name="T26" fmla="*/ 157 w 252"/>
                      <a:gd name="T27" fmla="*/ 80 h 111"/>
                      <a:gd name="T28" fmla="*/ 164 w 252"/>
                      <a:gd name="T29" fmla="*/ 95 h 111"/>
                      <a:gd name="T30" fmla="*/ 183 w 252"/>
                      <a:gd name="T31" fmla="*/ 110 h 111"/>
                      <a:gd name="T32" fmla="*/ 223 w 252"/>
                      <a:gd name="T33" fmla="*/ 97 h 111"/>
                      <a:gd name="T34" fmla="*/ 249 w 252"/>
                      <a:gd name="T35" fmla="*/ 78 h 111"/>
                      <a:gd name="T36" fmla="*/ 251 w 252"/>
                      <a:gd name="T37" fmla="*/ 50 h 111"/>
                      <a:gd name="T38" fmla="*/ 228 w 252"/>
                      <a:gd name="T39" fmla="*/ 32 h 111"/>
                      <a:gd name="T40" fmla="*/ 160 w 252"/>
                      <a:gd name="T41" fmla="*/ 34 h 111"/>
                      <a:gd name="T42" fmla="*/ 150 w 252"/>
                      <a:gd name="T43" fmla="*/ 15 h 111"/>
                      <a:gd name="T44" fmla="*/ 173 w 252"/>
                      <a:gd name="T45" fmla="*/ 34 h 111"/>
                      <a:gd name="T46" fmla="*/ 203 w 252"/>
                      <a:gd name="T47" fmla="*/ 17 h 111"/>
                      <a:gd name="T48" fmla="*/ 215 w 252"/>
                      <a:gd name="T49" fmla="*/ 12 h 111"/>
                      <a:gd name="T50" fmla="*/ 197 w 252"/>
                      <a:gd name="T51" fmla="*/ 0 h 111"/>
                      <a:gd name="T52" fmla="*/ 164 w 252"/>
                      <a:gd name="T53" fmla="*/ 5 h 111"/>
                      <a:gd name="T54" fmla="*/ 139 w 252"/>
                      <a:gd name="T55" fmla="*/ 12 h 111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2" h="111">
                        <a:moveTo>
                          <a:pt x="139" y="12"/>
                        </a:moveTo>
                        <a:lnTo>
                          <a:pt x="79" y="7"/>
                        </a:lnTo>
                        <a:lnTo>
                          <a:pt x="29" y="15"/>
                        </a:lnTo>
                        <a:lnTo>
                          <a:pt x="4" y="34"/>
                        </a:lnTo>
                        <a:lnTo>
                          <a:pt x="0" y="57"/>
                        </a:lnTo>
                        <a:lnTo>
                          <a:pt x="12" y="76"/>
                        </a:lnTo>
                        <a:lnTo>
                          <a:pt x="28" y="89"/>
                        </a:lnTo>
                        <a:lnTo>
                          <a:pt x="38" y="88"/>
                        </a:lnTo>
                        <a:lnTo>
                          <a:pt x="74" y="107"/>
                        </a:lnTo>
                        <a:lnTo>
                          <a:pt x="79" y="92"/>
                        </a:lnTo>
                        <a:lnTo>
                          <a:pt x="100" y="102"/>
                        </a:lnTo>
                        <a:lnTo>
                          <a:pt x="130" y="95"/>
                        </a:lnTo>
                        <a:lnTo>
                          <a:pt x="134" y="73"/>
                        </a:lnTo>
                        <a:lnTo>
                          <a:pt x="157" y="80"/>
                        </a:lnTo>
                        <a:lnTo>
                          <a:pt x="164" y="95"/>
                        </a:lnTo>
                        <a:lnTo>
                          <a:pt x="183" y="110"/>
                        </a:lnTo>
                        <a:lnTo>
                          <a:pt x="223" y="97"/>
                        </a:lnTo>
                        <a:lnTo>
                          <a:pt x="249" y="78"/>
                        </a:lnTo>
                        <a:lnTo>
                          <a:pt x="251" y="50"/>
                        </a:lnTo>
                        <a:lnTo>
                          <a:pt x="228" y="32"/>
                        </a:lnTo>
                        <a:lnTo>
                          <a:pt x="160" y="34"/>
                        </a:lnTo>
                        <a:lnTo>
                          <a:pt x="150" y="15"/>
                        </a:lnTo>
                        <a:lnTo>
                          <a:pt x="173" y="34"/>
                        </a:lnTo>
                        <a:lnTo>
                          <a:pt x="203" y="17"/>
                        </a:lnTo>
                        <a:lnTo>
                          <a:pt x="215" y="12"/>
                        </a:lnTo>
                        <a:lnTo>
                          <a:pt x="197" y="0"/>
                        </a:lnTo>
                        <a:lnTo>
                          <a:pt x="164" y="5"/>
                        </a:lnTo>
                        <a:lnTo>
                          <a:pt x="139" y="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67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917" y="2920"/>
                    <a:ext cx="391" cy="133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567" name="Group 19"/>
                <p:cNvGrpSpPr>
                  <a:grpSpLocks/>
                </p:cNvGrpSpPr>
                <p:nvPr/>
              </p:nvGrpSpPr>
              <p:grpSpPr bwMode="auto">
                <a:xfrm>
                  <a:off x="2809" y="2847"/>
                  <a:ext cx="476" cy="192"/>
                  <a:chOff x="2809" y="2847"/>
                  <a:chExt cx="476" cy="192"/>
                </a:xfrm>
              </p:grpSpPr>
              <p:sp>
                <p:nvSpPr>
                  <p:cNvPr id="5665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2812" y="2877"/>
                    <a:ext cx="467" cy="162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5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2810" y="2847"/>
                    <a:ext cx="468" cy="161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5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809" y="2941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5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956" y="3015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5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050" y="3022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5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138" y="3016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5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233" y="2989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59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85" y="2937"/>
                    <a:ext cx="0" cy="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6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72" y="2996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61" name="Freeform 29"/>
                  <p:cNvSpPr>
                    <a:spLocks/>
                  </p:cNvSpPr>
                  <p:nvPr/>
                </p:nvSpPr>
                <p:spPr bwMode="auto">
                  <a:xfrm>
                    <a:off x="2920" y="2874"/>
                    <a:ext cx="254" cy="109"/>
                  </a:xfrm>
                  <a:custGeom>
                    <a:avLst/>
                    <a:gdLst>
                      <a:gd name="T0" fmla="*/ 140 w 254"/>
                      <a:gd name="T1" fmla="*/ 11 h 109"/>
                      <a:gd name="T2" fmla="*/ 79 w 254"/>
                      <a:gd name="T3" fmla="*/ 6 h 109"/>
                      <a:gd name="T4" fmla="*/ 31 w 254"/>
                      <a:gd name="T5" fmla="*/ 14 h 109"/>
                      <a:gd name="T6" fmla="*/ 4 w 254"/>
                      <a:gd name="T7" fmla="*/ 33 h 109"/>
                      <a:gd name="T8" fmla="*/ 0 w 254"/>
                      <a:gd name="T9" fmla="*/ 56 h 109"/>
                      <a:gd name="T10" fmla="*/ 13 w 254"/>
                      <a:gd name="T11" fmla="*/ 75 h 109"/>
                      <a:gd name="T12" fmla="*/ 29 w 254"/>
                      <a:gd name="T13" fmla="*/ 89 h 109"/>
                      <a:gd name="T14" fmla="*/ 39 w 254"/>
                      <a:gd name="T15" fmla="*/ 86 h 109"/>
                      <a:gd name="T16" fmla="*/ 74 w 254"/>
                      <a:gd name="T17" fmla="*/ 106 h 109"/>
                      <a:gd name="T18" fmla="*/ 81 w 254"/>
                      <a:gd name="T19" fmla="*/ 91 h 109"/>
                      <a:gd name="T20" fmla="*/ 102 w 254"/>
                      <a:gd name="T21" fmla="*/ 100 h 109"/>
                      <a:gd name="T22" fmla="*/ 131 w 254"/>
                      <a:gd name="T23" fmla="*/ 94 h 109"/>
                      <a:gd name="T24" fmla="*/ 135 w 254"/>
                      <a:gd name="T25" fmla="*/ 72 h 109"/>
                      <a:gd name="T26" fmla="*/ 158 w 254"/>
                      <a:gd name="T27" fmla="*/ 79 h 109"/>
                      <a:gd name="T28" fmla="*/ 165 w 254"/>
                      <a:gd name="T29" fmla="*/ 94 h 109"/>
                      <a:gd name="T30" fmla="*/ 185 w 254"/>
                      <a:gd name="T31" fmla="*/ 108 h 109"/>
                      <a:gd name="T32" fmla="*/ 225 w 254"/>
                      <a:gd name="T33" fmla="*/ 96 h 109"/>
                      <a:gd name="T34" fmla="*/ 250 w 254"/>
                      <a:gd name="T35" fmla="*/ 76 h 109"/>
                      <a:gd name="T36" fmla="*/ 253 w 254"/>
                      <a:gd name="T37" fmla="*/ 49 h 109"/>
                      <a:gd name="T38" fmla="*/ 229 w 254"/>
                      <a:gd name="T39" fmla="*/ 31 h 109"/>
                      <a:gd name="T40" fmla="*/ 160 w 254"/>
                      <a:gd name="T41" fmla="*/ 32 h 109"/>
                      <a:gd name="T42" fmla="*/ 152 w 254"/>
                      <a:gd name="T43" fmla="*/ 14 h 109"/>
                      <a:gd name="T44" fmla="*/ 174 w 254"/>
                      <a:gd name="T45" fmla="*/ 32 h 109"/>
                      <a:gd name="T46" fmla="*/ 205 w 254"/>
                      <a:gd name="T47" fmla="*/ 15 h 109"/>
                      <a:gd name="T48" fmla="*/ 217 w 254"/>
                      <a:gd name="T49" fmla="*/ 11 h 109"/>
                      <a:gd name="T50" fmla="*/ 198 w 254"/>
                      <a:gd name="T51" fmla="*/ 0 h 109"/>
                      <a:gd name="T52" fmla="*/ 165 w 254"/>
                      <a:gd name="T53" fmla="*/ 3 h 109"/>
                      <a:gd name="T54" fmla="*/ 140 w 254"/>
                      <a:gd name="T55" fmla="*/ 11 h 109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09">
                        <a:moveTo>
                          <a:pt x="140" y="11"/>
                        </a:moveTo>
                        <a:lnTo>
                          <a:pt x="79" y="6"/>
                        </a:lnTo>
                        <a:lnTo>
                          <a:pt x="31" y="14"/>
                        </a:lnTo>
                        <a:lnTo>
                          <a:pt x="4" y="33"/>
                        </a:lnTo>
                        <a:lnTo>
                          <a:pt x="0" y="56"/>
                        </a:lnTo>
                        <a:lnTo>
                          <a:pt x="13" y="75"/>
                        </a:lnTo>
                        <a:lnTo>
                          <a:pt x="29" y="89"/>
                        </a:lnTo>
                        <a:lnTo>
                          <a:pt x="39" y="86"/>
                        </a:lnTo>
                        <a:lnTo>
                          <a:pt x="74" y="106"/>
                        </a:lnTo>
                        <a:lnTo>
                          <a:pt x="81" y="91"/>
                        </a:lnTo>
                        <a:lnTo>
                          <a:pt x="102" y="100"/>
                        </a:lnTo>
                        <a:lnTo>
                          <a:pt x="131" y="94"/>
                        </a:lnTo>
                        <a:lnTo>
                          <a:pt x="135" y="72"/>
                        </a:lnTo>
                        <a:lnTo>
                          <a:pt x="158" y="79"/>
                        </a:lnTo>
                        <a:lnTo>
                          <a:pt x="165" y="94"/>
                        </a:lnTo>
                        <a:lnTo>
                          <a:pt x="185" y="108"/>
                        </a:lnTo>
                        <a:lnTo>
                          <a:pt x="225" y="96"/>
                        </a:lnTo>
                        <a:lnTo>
                          <a:pt x="250" y="76"/>
                        </a:lnTo>
                        <a:lnTo>
                          <a:pt x="253" y="49"/>
                        </a:lnTo>
                        <a:lnTo>
                          <a:pt x="229" y="31"/>
                        </a:lnTo>
                        <a:lnTo>
                          <a:pt x="160" y="32"/>
                        </a:lnTo>
                        <a:lnTo>
                          <a:pt x="152" y="14"/>
                        </a:lnTo>
                        <a:lnTo>
                          <a:pt x="174" y="32"/>
                        </a:lnTo>
                        <a:lnTo>
                          <a:pt x="205" y="15"/>
                        </a:lnTo>
                        <a:lnTo>
                          <a:pt x="217" y="11"/>
                        </a:lnTo>
                        <a:lnTo>
                          <a:pt x="198" y="0"/>
                        </a:lnTo>
                        <a:lnTo>
                          <a:pt x="165" y="3"/>
                        </a:lnTo>
                        <a:lnTo>
                          <a:pt x="140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66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2853" y="2860"/>
                    <a:ext cx="392" cy="134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568" name="Group 31"/>
                <p:cNvGrpSpPr>
                  <a:grpSpLocks/>
                </p:cNvGrpSpPr>
                <p:nvPr/>
              </p:nvGrpSpPr>
              <p:grpSpPr bwMode="auto">
                <a:xfrm>
                  <a:off x="2884" y="2812"/>
                  <a:ext cx="478" cy="192"/>
                  <a:chOff x="2884" y="2812"/>
                  <a:chExt cx="478" cy="192"/>
                </a:xfrm>
              </p:grpSpPr>
              <p:sp>
                <p:nvSpPr>
                  <p:cNvPr id="56641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2887" y="2843"/>
                    <a:ext cx="469" cy="161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42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2886" y="2812"/>
                    <a:ext cx="467" cy="161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43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884" y="2907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44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3031" y="2981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45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125" y="2986"/>
                    <a:ext cx="0" cy="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46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212" y="2981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47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308" y="2955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48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362" y="2902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49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946" y="2960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50" name="Freeform 41"/>
                  <p:cNvSpPr>
                    <a:spLocks/>
                  </p:cNvSpPr>
                  <p:nvPr/>
                </p:nvSpPr>
                <p:spPr bwMode="auto">
                  <a:xfrm>
                    <a:off x="2995" y="2839"/>
                    <a:ext cx="254" cy="109"/>
                  </a:xfrm>
                  <a:custGeom>
                    <a:avLst/>
                    <a:gdLst>
                      <a:gd name="T0" fmla="*/ 139 w 254"/>
                      <a:gd name="T1" fmla="*/ 11 h 109"/>
                      <a:gd name="T2" fmla="*/ 80 w 254"/>
                      <a:gd name="T3" fmla="*/ 6 h 109"/>
                      <a:gd name="T4" fmla="*/ 30 w 254"/>
                      <a:gd name="T5" fmla="*/ 15 h 109"/>
                      <a:gd name="T6" fmla="*/ 4 w 254"/>
                      <a:gd name="T7" fmla="*/ 34 h 109"/>
                      <a:gd name="T8" fmla="*/ 0 w 254"/>
                      <a:gd name="T9" fmla="*/ 56 h 109"/>
                      <a:gd name="T10" fmla="*/ 13 w 254"/>
                      <a:gd name="T11" fmla="*/ 75 h 109"/>
                      <a:gd name="T12" fmla="*/ 29 w 254"/>
                      <a:gd name="T13" fmla="*/ 89 h 109"/>
                      <a:gd name="T14" fmla="*/ 38 w 254"/>
                      <a:gd name="T15" fmla="*/ 87 h 109"/>
                      <a:gd name="T16" fmla="*/ 74 w 254"/>
                      <a:gd name="T17" fmla="*/ 106 h 109"/>
                      <a:gd name="T18" fmla="*/ 81 w 254"/>
                      <a:gd name="T19" fmla="*/ 91 h 109"/>
                      <a:gd name="T20" fmla="*/ 102 w 254"/>
                      <a:gd name="T21" fmla="*/ 100 h 109"/>
                      <a:gd name="T22" fmla="*/ 131 w 254"/>
                      <a:gd name="T23" fmla="*/ 94 h 109"/>
                      <a:gd name="T24" fmla="*/ 135 w 254"/>
                      <a:gd name="T25" fmla="*/ 72 h 109"/>
                      <a:gd name="T26" fmla="*/ 158 w 254"/>
                      <a:gd name="T27" fmla="*/ 80 h 109"/>
                      <a:gd name="T28" fmla="*/ 165 w 254"/>
                      <a:gd name="T29" fmla="*/ 94 h 109"/>
                      <a:gd name="T30" fmla="*/ 184 w 254"/>
                      <a:gd name="T31" fmla="*/ 108 h 109"/>
                      <a:gd name="T32" fmla="*/ 224 w 254"/>
                      <a:gd name="T33" fmla="*/ 97 h 109"/>
                      <a:gd name="T34" fmla="*/ 250 w 254"/>
                      <a:gd name="T35" fmla="*/ 77 h 109"/>
                      <a:gd name="T36" fmla="*/ 253 w 254"/>
                      <a:gd name="T37" fmla="*/ 49 h 109"/>
                      <a:gd name="T38" fmla="*/ 229 w 254"/>
                      <a:gd name="T39" fmla="*/ 31 h 109"/>
                      <a:gd name="T40" fmla="*/ 160 w 254"/>
                      <a:gd name="T41" fmla="*/ 32 h 109"/>
                      <a:gd name="T42" fmla="*/ 152 w 254"/>
                      <a:gd name="T43" fmla="*/ 15 h 109"/>
                      <a:gd name="T44" fmla="*/ 174 w 254"/>
                      <a:gd name="T45" fmla="*/ 32 h 109"/>
                      <a:gd name="T46" fmla="*/ 205 w 254"/>
                      <a:gd name="T47" fmla="*/ 16 h 109"/>
                      <a:gd name="T48" fmla="*/ 217 w 254"/>
                      <a:gd name="T49" fmla="*/ 11 h 109"/>
                      <a:gd name="T50" fmla="*/ 199 w 254"/>
                      <a:gd name="T51" fmla="*/ 0 h 109"/>
                      <a:gd name="T52" fmla="*/ 165 w 254"/>
                      <a:gd name="T53" fmla="*/ 3 h 109"/>
                      <a:gd name="T54" fmla="*/ 139 w 254"/>
                      <a:gd name="T55" fmla="*/ 11 h 109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09">
                        <a:moveTo>
                          <a:pt x="139" y="11"/>
                        </a:moveTo>
                        <a:lnTo>
                          <a:pt x="80" y="6"/>
                        </a:lnTo>
                        <a:lnTo>
                          <a:pt x="30" y="15"/>
                        </a:lnTo>
                        <a:lnTo>
                          <a:pt x="4" y="34"/>
                        </a:lnTo>
                        <a:lnTo>
                          <a:pt x="0" y="56"/>
                        </a:lnTo>
                        <a:lnTo>
                          <a:pt x="13" y="75"/>
                        </a:lnTo>
                        <a:lnTo>
                          <a:pt x="29" y="89"/>
                        </a:lnTo>
                        <a:lnTo>
                          <a:pt x="38" y="87"/>
                        </a:lnTo>
                        <a:lnTo>
                          <a:pt x="74" y="106"/>
                        </a:lnTo>
                        <a:lnTo>
                          <a:pt x="81" y="91"/>
                        </a:lnTo>
                        <a:lnTo>
                          <a:pt x="102" y="100"/>
                        </a:lnTo>
                        <a:lnTo>
                          <a:pt x="131" y="94"/>
                        </a:lnTo>
                        <a:lnTo>
                          <a:pt x="135" y="72"/>
                        </a:lnTo>
                        <a:lnTo>
                          <a:pt x="158" y="80"/>
                        </a:lnTo>
                        <a:lnTo>
                          <a:pt x="165" y="94"/>
                        </a:lnTo>
                        <a:lnTo>
                          <a:pt x="184" y="108"/>
                        </a:lnTo>
                        <a:lnTo>
                          <a:pt x="224" y="97"/>
                        </a:lnTo>
                        <a:lnTo>
                          <a:pt x="250" y="77"/>
                        </a:lnTo>
                        <a:lnTo>
                          <a:pt x="253" y="49"/>
                        </a:lnTo>
                        <a:lnTo>
                          <a:pt x="229" y="31"/>
                        </a:lnTo>
                        <a:lnTo>
                          <a:pt x="160" y="32"/>
                        </a:lnTo>
                        <a:lnTo>
                          <a:pt x="152" y="15"/>
                        </a:lnTo>
                        <a:lnTo>
                          <a:pt x="174" y="32"/>
                        </a:lnTo>
                        <a:lnTo>
                          <a:pt x="205" y="16"/>
                        </a:lnTo>
                        <a:lnTo>
                          <a:pt x="217" y="11"/>
                        </a:lnTo>
                        <a:lnTo>
                          <a:pt x="199" y="0"/>
                        </a:lnTo>
                        <a:lnTo>
                          <a:pt x="165" y="3"/>
                        </a:lnTo>
                        <a:lnTo>
                          <a:pt x="139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65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2825"/>
                    <a:ext cx="391" cy="134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569" name="Group 43"/>
                <p:cNvGrpSpPr>
                  <a:grpSpLocks/>
                </p:cNvGrpSpPr>
                <p:nvPr/>
              </p:nvGrpSpPr>
              <p:grpSpPr bwMode="auto">
                <a:xfrm>
                  <a:off x="2866" y="2768"/>
                  <a:ext cx="478" cy="191"/>
                  <a:chOff x="2866" y="2768"/>
                  <a:chExt cx="478" cy="191"/>
                </a:xfrm>
              </p:grpSpPr>
              <p:sp>
                <p:nvSpPr>
                  <p:cNvPr id="56630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869" y="2799"/>
                    <a:ext cx="468" cy="160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31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2868" y="2768"/>
                    <a:ext cx="468" cy="161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3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866" y="2863"/>
                    <a:ext cx="0" cy="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33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3013" y="2936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3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3108" y="2941"/>
                    <a:ext cx="0" cy="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3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3196" y="2937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36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3290" y="2910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3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3344" y="2858"/>
                    <a:ext cx="0" cy="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38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2929" y="2915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39" name="Freeform 53"/>
                  <p:cNvSpPr>
                    <a:spLocks/>
                  </p:cNvSpPr>
                  <p:nvPr/>
                </p:nvSpPr>
                <p:spPr bwMode="auto">
                  <a:xfrm>
                    <a:off x="2978" y="2794"/>
                    <a:ext cx="254" cy="110"/>
                  </a:xfrm>
                  <a:custGeom>
                    <a:avLst/>
                    <a:gdLst>
                      <a:gd name="T0" fmla="*/ 139 w 254"/>
                      <a:gd name="T1" fmla="*/ 11 h 110"/>
                      <a:gd name="T2" fmla="*/ 80 w 254"/>
                      <a:gd name="T3" fmla="*/ 6 h 110"/>
                      <a:gd name="T4" fmla="*/ 30 w 254"/>
                      <a:gd name="T5" fmla="*/ 15 h 110"/>
                      <a:gd name="T6" fmla="*/ 4 w 254"/>
                      <a:gd name="T7" fmla="*/ 34 h 110"/>
                      <a:gd name="T8" fmla="*/ 0 w 254"/>
                      <a:gd name="T9" fmla="*/ 56 h 110"/>
                      <a:gd name="T10" fmla="*/ 13 w 254"/>
                      <a:gd name="T11" fmla="*/ 75 h 110"/>
                      <a:gd name="T12" fmla="*/ 29 w 254"/>
                      <a:gd name="T13" fmla="*/ 90 h 110"/>
                      <a:gd name="T14" fmla="*/ 38 w 254"/>
                      <a:gd name="T15" fmla="*/ 88 h 110"/>
                      <a:gd name="T16" fmla="*/ 74 w 254"/>
                      <a:gd name="T17" fmla="*/ 107 h 110"/>
                      <a:gd name="T18" fmla="*/ 81 w 254"/>
                      <a:gd name="T19" fmla="*/ 91 h 110"/>
                      <a:gd name="T20" fmla="*/ 101 w 254"/>
                      <a:gd name="T21" fmla="*/ 101 h 110"/>
                      <a:gd name="T22" fmla="*/ 131 w 254"/>
                      <a:gd name="T23" fmla="*/ 95 h 110"/>
                      <a:gd name="T24" fmla="*/ 135 w 254"/>
                      <a:gd name="T25" fmla="*/ 73 h 110"/>
                      <a:gd name="T26" fmla="*/ 157 w 254"/>
                      <a:gd name="T27" fmla="*/ 80 h 110"/>
                      <a:gd name="T28" fmla="*/ 165 w 254"/>
                      <a:gd name="T29" fmla="*/ 95 h 110"/>
                      <a:gd name="T30" fmla="*/ 184 w 254"/>
                      <a:gd name="T31" fmla="*/ 109 h 110"/>
                      <a:gd name="T32" fmla="*/ 224 w 254"/>
                      <a:gd name="T33" fmla="*/ 97 h 110"/>
                      <a:gd name="T34" fmla="*/ 250 w 254"/>
                      <a:gd name="T35" fmla="*/ 77 h 110"/>
                      <a:gd name="T36" fmla="*/ 253 w 254"/>
                      <a:gd name="T37" fmla="*/ 50 h 110"/>
                      <a:gd name="T38" fmla="*/ 229 w 254"/>
                      <a:gd name="T39" fmla="*/ 32 h 110"/>
                      <a:gd name="T40" fmla="*/ 160 w 254"/>
                      <a:gd name="T41" fmla="*/ 32 h 110"/>
                      <a:gd name="T42" fmla="*/ 152 w 254"/>
                      <a:gd name="T43" fmla="*/ 15 h 110"/>
                      <a:gd name="T44" fmla="*/ 174 w 254"/>
                      <a:gd name="T45" fmla="*/ 32 h 110"/>
                      <a:gd name="T46" fmla="*/ 204 w 254"/>
                      <a:gd name="T47" fmla="*/ 17 h 110"/>
                      <a:gd name="T48" fmla="*/ 217 w 254"/>
                      <a:gd name="T49" fmla="*/ 11 h 110"/>
                      <a:gd name="T50" fmla="*/ 199 w 254"/>
                      <a:gd name="T51" fmla="*/ 0 h 110"/>
                      <a:gd name="T52" fmla="*/ 165 w 254"/>
                      <a:gd name="T53" fmla="*/ 4 h 110"/>
                      <a:gd name="T54" fmla="*/ 139 w 254"/>
                      <a:gd name="T55" fmla="*/ 11 h 11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10">
                        <a:moveTo>
                          <a:pt x="139" y="11"/>
                        </a:moveTo>
                        <a:lnTo>
                          <a:pt x="80" y="6"/>
                        </a:lnTo>
                        <a:lnTo>
                          <a:pt x="30" y="15"/>
                        </a:lnTo>
                        <a:lnTo>
                          <a:pt x="4" y="34"/>
                        </a:lnTo>
                        <a:lnTo>
                          <a:pt x="0" y="56"/>
                        </a:lnTo>
                        <a:lnTo>
                          <a:pt x="13" y="75"/>
                        </a:lnTo>
                        <a:lnTo>
                          <a:pt x="29" y="90"/>
                        </a:lnTo>
                        <a:lnTo>
                          <a:pt x="38" y="88"/>
                        </a:lnTo>
                        <a:lnTo>
                          <a:pt x="74" y="107"/>
                        </a:lnTo>
                        <a:lnTo>
                          <a:pt x="81" y="91"/>
                        </a:lnTo>
                        <a:lnTo>
                          <a:pt x="101" y="101"/>
                        </a:lnTo>
                        <a:lnTo>
                          <a:pt x="131" y="95"/>
                        </a:lnTo>
                        <a:lnTo>
                          <a:pt x="135" y="73"/>
                        </a:lnTo>
                        <a:lnTo>
                          <a:pt x="157" y="80"/>
                        </a:lnTo>
                        <a:lnTo>
                          <a:pt x="165" y="95"/>
                        </a:lnTo>
                        <a:lnTo>
                          <a:pt x="184" y="109"/>
                        </a:lnTo>
                        <a:lnTo>
                          <a:pt x="224" y="97"/>
                        </a:lnTo>
                        <a:lnTo>
                          <a:pt x="250" y="77"/>
                        </a:lnTo>
                        <a:lnTo>
                          <a:pt x="253" y="50"/>
                        </a:lnTo>
                        <a:lnTo>
                          <a:pt x="229" y="32"/>
                        </a:lnTo>
                        <a:lnTo>
                          <a:pt x="160" y="32"/>
                        </a:lnTo>
                        <a:lnTo>
                          <a:pt x="152" y="15"/>
                        </a:lnTo>
                        <a:lnTo>
                          <a:pt x="174" y="32"/>
                        </a:lnTo>
                        <a:lnTo>
                          <a:pt x="204" y="17"/>
                        </a:lnTo>
                        <a:lnTo>
                          <a:pt x="217" y="11"/>
                        </a:lnTo>
                        <a:lnTo>
                          <a:pt x="199" y="0"/>
                        </a:lnTo>
                        <a:lnTo>
                          <a:pt x="165" y="4"/>
                        </a:lnTo>
                        <a:lnTo>
                          <a:pt x="139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640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11" y="2780"/>
                    <a:ext cx="390" cy="133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570" name="Group 55"/>
                <p:cNvGrpSpPr>
                  <a:grpSpLocks/>
                </p:cNvGrpSpPr>
                <p:nvPr/>
              </p:nvGrpSpPr>
              <p:grpSpPr bwMode="auto">
                <a:xfrm>
                  <a:off x="2849" y="2703"/>
                  <a:ext cx="478" cy="191"/>
                  <a:chOff x="2849" y="2703"/>
                  <a:chExt cx="478" cy="191"/>
                </a:xfrm>
              </p:grpSpPr>
              <p:sp>
                <p:nvSpPr>
                  <p:cNvPr id="56619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2852" y="2734"/>
                    <a:ext cx="468" cy="160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20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851" y="2703"/>
                    <a:ext cx="468" cy="161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21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849" y="2798"/>
                    <a:ext cx="0" cy="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22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995" y="2871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23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3090" y="2877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24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3178" y="2872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25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3273" y="2846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26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3327" y="2792"/>
                    <a:ext cx="0" cy="2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27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912" y="2850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28" name="Freeform 65"/>
                  <p:cNvSpPr>
                    <a:spLocks/>
                  </p:cNvSpPr>
                  <p:nvPr/>
                </p:nvSpPr>
                <p:spPr bwMode="auto">
                  <a:xfrm>
                    <a:off x="2961" y="2728"/>
                    <a:ext cx="253" cy="112"/>
                  </a:xfrm>
                  <a:custGeom>
                    <a:avLst/>
                    <a:gdLst>
                      <a:gd name="T0" fmla="*/ 139 w 253"/>
                      <a:gd name="T1" fmla="*/ 12 h 112"/>
                      <a:gd name="T2" fmla="*/ 79 w 253"/>
                      <a:gd name="T3" fmla="*/ 7 h 112"/>
                      <a:gd name="T4" fmla="*/ 30 w 253"/>
                      <a:gd name="T5" fmla="*/ 17 h 112"/>
                      <a:gd name="T6" fmla="*/ 4 w 253"/>
                      <a:gd name="T7" fmla="*/ 34 h 112"/>
                      <a:gd name="T8" fmla="*/ 0 w 253"/>
                      <a:gd name="T9" fmla="*/ 57 h 112"/>
                      <a:gd name="T10" fmla="*/ 13 w 253"/>
                      <a:gd name="T11" fmla="*/ 77 h 112"/>
                      <a:gd name="T12" fmla="*/ 29 w 253"/>
                      <a:gd name="T13" fmla="*/ 90 h 112"/>
                      <a:gd name="T14" fmla="*/ 38 w 253"/>
                      <a:gd name="T15" fmla="*/ 89 h 112"/>
                      <a:gd name="T16" fmla="*/ 73 w 253"/>
                      <a:gd name="T17" fmla="*/ 108 h 112"/>
                      <a:gd name="T18" fmla="*/ 80 w 253"/>
                      <a:gd name="T19" fmla="*/ 93 h 112"/>
                      <a:gd name="T20" fmla="*/ 101 w 253"/>
                      <a:gd name="T21" fmla="*/ 102 h 112"/>
                      <a:gd name="T22" fmla="*/ 130 w 253"/>
                      <a:gd name="T23" fmla="*/ 96 h 112"/>
                      <a:gd name="T24" fmla="*/ 135 w 253"/>
                      <a:gd name="T25" fmla="*/ 74 h 112"/>
                      <a:gd name="T26" fmla="*/ 157 w 253"/>
                      <a:gd name="T27" fmla="*/ 81 h 112"/>
                      <a:gd name="T28" fmla="*/ 164 w 253"/>
                      <a:gd name="T29" fmla="*/ 96 h 112"/>
                      <a:gd name="T30" fmla="*/ 184 w 253"/>
                      <a:gd name="T31" fmla="*/ 111 h 112"/>
                      <a:gd name="T32" fmla="*/ 224 w 253"/>
                      <a:gd name="T33" fmla="*/ 98 h 112"/>
                      <a:gd name="T34" fmla="*/ 250 w 253"/>
                      <a:gd name="T35" fmla="*/ 79 h 112"/>
                      <a:gd name="T36" fmla="*/ 252 w 253"/>
                      <a:gd name="T37" fmla="*/ 51 h 112"/>
                      <a:gd name="T38" fmla="*/ 228 w 253"/>
                      <a:gd name="T39" fmla="*/ 34 h 112"/>
                      <a:gd name="T40" fmla="*/ 160 w 253"/>
                      <a:gd name="T41" fmla="*/ 34 h 112"/>
                      <a:gd name="T42" fmla="*/ 151 w 253"/>
                      <a:gd name="T43" fmla="*/ 17 h 112"/>
                      <a:gd name="T44" fmla="*/ 173 w 253"/>
                      <a:gd name="T45" fmla="*/ 34 h 112"/>
                      <a:gd name="T46" fmla="*/ 204 w 253"/>
                      <a:gd name="T47" fmla="*/ 17 h 112"/>
                      <a:gd name="T48" fmla="*/ 216 w 253"/>
                      <a:gd name="T49" fmla="*/ 12 h 112"/>
                      <a:gd name="T50" fmla="*/ 198 w 253"/>
                      <a:gd name="T51" fmla="*/ 0 h 112"/>
                      <a:gd name="T52" fmla="*/ 164 w 253"/>
                      <a:gd name="T53" fmla="*/ 5 h 112"/>
                      <a:gd name="T54" fmla="*/ 139 w 253"/>
                      <a:gd name="T55" fmla="*/ 12 h 112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3" h="112">
                        <a:moveTo>
                          <a:pt x="139" y="12"/>
                        </a:moveTo>
                        <a:lnTo>
                          <a:pt x="79" y="7"/>
                        </a:lnTo>
                        <a:lnTo>
                          <a:pt x="30" y="17"/>
                        </a:lnTo>
                        <a:lnTo>
                          <a:pt x="4" y="34"/>
                        </a:lnTo>
                        <a:lnTo>
                          <a:pt x="0" y="57"/>
                        </a:lnTo>
                        <a:lnTo>
                          <a:pt x="13" y="77"/>
                        </a:lnTo>
                        <a:lnTo>
                          <a:pt x="29" y="90"/>
                        </a:lnTo>
                        <a:lnTo>
                          <a:pt x="38" y="89"/>
                        </a:lnTo>
                        <a:lnTo>
                          <a:pt x="73" y="108"/>
                        </a:lnTo>
                        <a:lnTo>
                          <a:pt x="80" y="93"/>
                        </a:lnTo>
                        <a:lnTo>
                          <a:pt x="101" y="102"/>
                        </a:lnTo>
                        <a:lnTo>
                          <a:pt x="130" y="96"/>
                        </a:lnTo>
                        <a:lnTo>
                          <a:pt x="135" y="74"/>
                        </a:lnTo>
                        <a:lnTo>
                          <a:pt x="157" y="81"/>
                        </a:lnTo>
                        <a:lnTo>
                          <a:pt x="164" y="96"/>
                        </a:lnTo>
                        <a:lnTo>
                          <a:pt x="184" y="111"/>
                        </a:lnTo>
                        <a:lnTo>
                          <a:pt x="224" y="98"/>
                        </a:lnTo>
                        <a:lnTo>
                          <a:pt x="250" y="79"/>
                        </a:lnTo>
                        <a:lnTo>
                          <a:pt x="252" y="51"/>
                        </a:lnTo>
                        <a:lnTo>
                          <a:pt x="228" y="34"/>
                        </a:lnTo>
                        <a:lnTo>
                          <a:pt x="160" y="34"/>
                        </a:lnTo>
                        <a:lnTo>
                          <a:pt x="151" y="17"/>
                        </a:lnTo>
                        <a:lnTo>
                          <a:pt x="173" y="34"/>
                        </a:lnTo>
                        <a:lnTo>
                          <a:pt x="204" y="17"/>
                        </a:lnTo>
                        <a:lnTo>
                          <a:pt x="216" y="12"/>
                        </a:lnTo>
                        <a:lnTo>
                          <a:pt x="198" y="0"/>
                        </a:lnTo>
                        <a:lnTo>
                          <a:pt x="164" y="5"/>
                        </a:lnTo>
                        <a:lnTo>
                          <a:pt x="139" y="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629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2894" y="2715"/>
                    <a:ext cx="391" cy="135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571" name="Group 67"/>
                <p:cNvGrpSpPr>
                  <a:grpSpLocks/>
                </p:cNvGrpSpPr>
                <p:nvPr/>
              </p:nvGrpSpPr>
              <p:grpSpPr bwMode="auto">
                <a:xfrm>
                  <a:off x="2843" y="2653"/>
                  <a:ext cx="478" cy="191"/>
                  <a:chOff x="2843" y="2653"/>
                  <a:chExt cx="478" cy="191"/>
                </a:xfrm>
              </p:grpSpPr>
              <p:sp>
                <p:nvSpPr>
                  <p:cNvPr id="5660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846" y="2683"/>
                    <a:ext cx="468" cy="161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09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2845" y="2653"/>
                    <a:ext cx="469" cy="162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610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843" y="2747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11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989" y="2821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12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3085" y="2827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13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3173" y="2822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14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3267" y="2795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15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3321" y="2742"/>
                    <a:ext cx="0" cy="2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16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907" y="2801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17" name="Freeform 77"/>
                  <p:cNvSpPr>
                    <a:spLocks/>
                  </p:cNvSpPr>
                  <p:nvPr/>
                </p:nvSpPr>
                <p:spPr bwMode="auto">
                  <a:xfrm>
                    <a:off x="2955" y="2679"/>
                    <a:ext cx="254" cy="110"/>
                  </a:xfrm>
                  <a:custGeom>
                    <a:avLst/>
                    <a:gdLst>
                      <a:gd name="T0" fmla="*/ 139 w 254"/>
                      <a:gd name="T1" fmla="*/ 11 h 110"/>
                      <a:gd name="T2" fmla="*/ 79 w 254"/>
                      <a:gd name="T3" fmla="*/ 7 h 110"/>
                      <a:gd name="T4" fmla="*/ 30 w 254"/>
                      <a:gd name="T5" fmla="*/ 16 h 110"/>
                      <a:gd name="T6" fmla="*/ 4 w 254"/>
                      <a:gd name="T7" fmla="*/ 34 h 110"/>
                      <a:gd name="T8" fmla="*/ 0 w 254"/>
                      <a:gd name="T9" fmla="*/ 56 h 110"/>
                      <a:gd name="T10" fmla="*/ 13 w 254"/>
                      <a:gd name="T11" fmla="*/ 76 h 110"/>
                      <a:gd name="T12" fmla="*/ 29 w 254"/>
                      <a:gd name="T13" fmla="*/ 89 h 110"/>
                      <a:gd name="T14" fmla="*/ 38 w 254"/>
                      <a:gd name="T15" fmla="*/ 88 h 110"/>
                      <a:gd name="T16" fmla="*/ 74 w 254"/>
                      <a:gd name="T17" fmla="*/ 107 h 110"/>
                      <a:gd name="T18" fmla="*/ 81 w 254"/>
                      <a:gd name="T19" fmla="*/ 91 h 110"/>
                      <a:gd name="T20" fmla="*/ 101 w 254"/>
                      <a:gd name="T21" fmla="*/ 101 h 110"/>
                      <a:gd name="T22" fmla="*/ 130 w 254"/>
                      <a:gd name="T23" fmla="*/ 95 h 110"/>
                      <a:gd name="T24" fmla="*/ 135 w 254"/>
                      <a:gd name="T25" fmla="*/ 72 h 110"/>
                      <a:gd name="T26" fmla="*/ 158 w 254"/>
                      <a:gd name="T27" fmla="*/ 80 h 110"/>
                      <a:gd name="T28" fmla="*/ 164 w 254"/>
                      <a:gd name="T29" fmla="*/ 95 h 110"/>
                      <a:gd name="T30" fmla="*/ 184 w 254"/>
                      <a:gd name="T31" fmla="*/ 109 h 110"/>
                      <a:gd name="T32" fmla="*/ 224 w 254"/>
                      <a:gd name="T33" fmla="*/ 97 h 110"/>
                      <a:gd name="T34" fmla="*/ 249 w 254"/>
                      <a:gd name="T35" fmla="*/ 78 h 110"/>
                      <a:gd name="T36" fmla="*/ 253 w 254"/>
                      <a:gd name="T37" fmla="*/ 51 h 110"/>
                      <a:gd name="T38" fmla="*/ 229 w 254"/>
                      <a:gd name="T39" fmla="*/ 32 h 110"/>
                      <a:gd name="T40" fmla="*/ 160 w 254"/>
                      <a:gd name="T41" fmla="*/ 34 h 110"/>
                      <a:gd name="T42" fmla="*/ 152 w 254"/>
                      <a:gd name="T43" fmla="*/ 16 h 110"/>
                      <a:gd name="T44" fmla="*/ 174 w 254"/>
                      <a:gd name="T45" fmla="*/ 34 h 110"/>
                      <a:gd name="T46" fmla="*/ 205 w 254"/>
                      <a:gd name="T47" fmla="*/ 17 h 110"/>
                      <a:gd name="T48" fmla="*/ 216 w 254"/>
                      <a:gd name="T49" fmla="*/ 11 h 110"/>
                      <a:gd name="T50" fmla="*/ 198 w 254"/>
                      <a:gd name="T51" fmla="*/ 0 h 110"/>
                      <a:gd name="T52" fmla="*/ 164 w 254"/>
                      <a:gd name="T53" fmla="*/ 4 h 110"/>
                      <a:gd name="T54" fmla="*/ 139 w 254"/>
                      <a:gd name="T55" fmla="*/ 11 h 11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10">
                        <a:moveTo>
                          <a:pt x="139" y="11"/>
                        </a:moveTo>
                        <a:lnTo>
                          <a:pt x="79" y="7"/>
                        </a:lnTo>
                        <a:lnTo>
                          <a:pt x="30" y="16"/>
                        </a:lnTo>
                        <a:lnTo>
                          <a:pt x="4" y="34"/>
                        </a:lnTo>
                        <a:lnTo>
                          <a:pt x="0" y="56"/>
                        </a:lnTo>
                        <a:lnTo>
                          <a:pt x="13" y="76"/>
                        </a:lnTo>
                        <a:lnTo>
                          <a:pt x="29" y="89"/>
                        </a:lnTo>
                        <a:lnTo>
                          <a:pt x="38" y="88"/>
                        </a:lnTo>
                        <a:lnTo>
                          <a:pt x="74" y="107"/>
                        </a:lnTo>
                        <a:lnTo>
                          <a:pt x="81" y="91"/>
                        </a:lnTo>
                        <a:lnTo>
                          <a:pt x="101" y="101"/>
                        </a:lnTo>
                        <a:lnTo>
                          <a:pt x="130" y="95"/>
                        </a:lnTo>
                        <a:lnTo>
                          <a:pt x="135" y="72"/>
                        </a:lnTo>
                        <a:lnTo>
                          <a:pt x="158" y="80"/>
                        </a:lnTo>
                        <a:lnTo>
                          <a:pt x="164" y="95"/>
                        </a:lnTo>
                        <a:lnTo>
                          <a:pt x="184" y="109"/>
                        </a:lnTo>
                        <a:lnTo>
                          <a:pt x="224" y="97"/>
                        </a:lnTo>
                        <a:lnTo>
                          <a:pt x="249" y="78"/>
                        </a:lnTo>
                        <a:lnTo>
                          <a:pt x="253" y="51"/>
                        </a:lnTo>
                        <a:lnTo>
                          <a:pt x="229" y="32"/>
                        </a:lnTo>
                        <a:lnTo>
                          <a:pt x="160" y="34"/>
                        </a:lnTo>
                        <a:lnTo>
                          <a:pt x="152" y="16"/>
                        </a:lnTo>
                        <a:lnTo>
                          <a:pt x="174" y="34"/>
                        </a:lnTo>
                        <a:lnTo>
                          <a:pt x="205" y="17"/>
                        </a:lnTo>
                        <a:lnTo>
                          <a:pt x="216" y="11"/>
                        </a:lnTo>
                        <a:lnTo>
                          <a:pt x="198" y="0"/>
                        </a:lnTo>
                        <a:lnTo>
                          <a:pt x="164" y="4"/>
                        </a:lnTo>
                        <a:lnTo>
                          <a:pt x="139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61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2888" y="2665"/>
                    <a:ext cx="390" cy="134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572" name="Group 79"/>
                <p:cNvGrpSpPr>
                  <a:grpSpLocks/>
                </p:cNvGrpSpPr>
                <p:nvPr/>
              </p:nvGrpSpPr>
              <p:grpSpPr bwMode="auto">
                <a:xfrm>
                  <a:off x="2809" y="2583"/>
                  <a:ext cx="476" cy="191"/>
                  <a:chOff x="2809" y="2583"/>
                  <a:chExt cx="476" cy="191"/>
                </a:xfrm>
              </p:grpSpPr>
              <p:sp>
                <p:nvSpPr>
                  <p:cNvPr id="56597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812" y="2614"/>
                    <a:ext cx="467" cy="160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98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810" y="2583"/>
                    <a:ext cx="468" cy="161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99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809" y="2677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00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956" y="2751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01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3050" y="2757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02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138" y="2752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03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33" y="2726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04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285" y="2672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05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2872" y="2732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606" name="Freeform 89"/>
                  <p:cNvSpPr>
                    <a:spLocks/>
                  </p:cNvSpPr>
                  <p:nvPr/>
                </p:nvSpPr>
                <p:spPr bwMode="auto">
                  <a:xfrm>
                    <a:off x="2920" y="2609"/>
                    <a:ext cx="254" cy="111"/>
                  </a:xfrm>
                  <a:custGeom>
                    <a:avLst/>
                    <a:gdLst>
                      <a:gd name="T0" fmla="*/ 140 w 254"/>
                      <a:gd name="T1" fmla="*/ 12 h 111"/>
                      <a:gd name="T2" fmla="*/ 79 w 254"/>
                      <a:gd name="T3" fmla="*/ 6 h 111"/>
                      <a:gd name="T4" fmla="*/ 31 w 254"/>
                      <a:gd name="T5" fmla="*/ 15 h 111"/>
                      <a:gd name="T6" fmla="*/ 4 w 254"/>
                      <a:gd name="T7" fmla="*/ 34 h 111"/>
                      <a:gd name="T8" fmla="*/ 0 w 254"/>
                      <a:gd name="T9" fmla="*/ 57 h 111"/>
                      <a:gd name="T10" fmla="*/ 13 w 254"/>
                      <a:gd name="T11" fmla="*/ 77 h 111"/>
                      <a:gd name="T12" fmla="*/ 29 w 254"/>
                      <a:gd name="T13" fmla="*/ 90 h 111"/>
                      <a:gd name="T14" fmla="*/ 39 w 254"/>
                      <a:gd name="T15" fmla="*/ 88 h 111"/>
                      <a:gd name="T16" fmla="*/ 74 w 254"/>
                      <a:gd name="T17" fmla="*/ 108 h 111"/>
                      <a:gd name="T18" fmla="*/ 81 w 254"/>
                      <a:gd name="T19" fmla="*/ 92 h 111"/>
                      <a:gd name="T20" fmla="*/ 102 w 254"/>
                      <a:gd name="T21" fmla="*/ 102 h 111"/>
                      <a:gd name="T22" fmla="*/ 131 w 254"/>
                      <a:gd name="T23" fmla="*/ 96 h 111"/>
                      <a:gd name="T24" fmla="*/ 135 w 254"/>
                      <a:gd name="T25" fmla="*/ 73 h 111"/>
                      <a:gd name="T26" fmla="*/ 158 w 254"/>
                      <a:gd name="T27" fmla="*/ 81 h 111"/>
                      <a:gd name="T28" fmla="*/ 165 w 254"/>
                      <a:gd name="T29" fmla="*/ 96 h 111"/>
                      <a:gd name="T30" fmla="*/ 185 w 254"/>
                      <a:gd name="T31" fmla="*/ 110 h 111"/>
                      <a:gd name="T32" fmla="*/ 225 w 254"/>
                      <a:gd name="T33" fmla="*/ 98 h 111"/>
                      <a:gd name="T34" fmla="*/ 250 w 254"/>
                      <a:gd name="T35" fmla="*/ 78 h 111"/>
                      <a:gd name="T36" fmla="*/ 253 w 254"/>
                      <a:gd name="T37" fmla="*/ 51 h 111"/>
                      <a:gd name="T38" fmla="*/ 229 w 254"/>
                      <a:gd name="T39" fmla="*/ 32 h 111"/>
                      <a:gd name="T40" fmla="*/ 160 w 254"/>
                      <a:gd name="T41" fmla="*/ 34 h 111"/>
                      <a:gd name="T42" fmla="*/ 152 w 254"/>
                      <a:gd name="T43" fmla="*/ 15 h 111"/>
                      <a:gd name="T44" fmla="*/ 174 w 254"/>
                      <a:gd name="T45" fmla="*/ 34 h 111"/>
                      <a:gd name="T46" fmla="*/ 205 w 254"/>
                      <a:gd name="T47" fmla="*/ 17 h 111"/>
                      <a:gd name="T48" fmla="*/ 217 w 254"/>
                      <a:gd name="T49" fmla="*/ 12 h 111"/>
                      <a:gd name="T50" fmla="*/ 198 w 254"/>
                      <a:gd name="T51" fmla="*/ 0 h 111"/>
                      <a:gd name="T52" fmla="*/ 165 w 254"/>
                      <a:gd name="T53" fmla="*/ 5 h 111"/>
                      <a:gd name="T54" fmla="*/ 140 w 254"/>
                      <a:gd name="T55" fmla="*/ 12 h 111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11">
                        <a:moveTo>
                          <a:pt x="140" y="12"/>
                        </a:moveTo>
                        <a:lnTo>
                          <a:pt x="79" y="6"/>
                        </a:lnTo>
                        <a:lnTo>
                          <a:pt x="31" y="15"/>
                        </a:lnTo>
                        <a:lnTo>
                          <a:pt x="4" y="34"/>
                        </a:lnTo>
                        <a:lnTo>
                          <a:pt x="0" y="57"/>
                        </a:lnTo>
                        <a:lnTo>
                          <a:pt x="13" y="77"/>
                        </a:lnTo>
                        <a:lnTo>
                          <a:pt x="29" y="90"/>
                        </a:lnTo>
                        <a:lnTo>
                          <a:pt x="39" y="88"/>
                        </a:lnTo>
                        <a:lnTo>
                          <a:pt x="74" y="108"/>
                        </a:lnTo>
                        <a:lnTo>
                          <a:pt x="81" y="92"/>
                        </a:lnTo>
                        <a:lnTo>
                          <a:pt x="102" y="102"/>
                        </a:lnTo>
                        <a:lnTo>
                          <a:pt x="131" y="96"/>
                        </a:lnTo>
                        <a:lnTo>
                          <a:pt x="135" y="73"/>
                        </a:lnTo>
                        <a:lnTo>
                          <a:pt x="158" y="81"/>
                        </a:lnTo>
                        <a:lnTo>
                          <a:pt x="165" y="96"/>
                        </a:lnTo>
                        <a:lnTo>
                          <a:pt x="185" y="110"/>
                        </a:lnTo>
                        <a:lnTo>
                          <a:pt x="225" y="98"/>
                        </a:lnTo>
                        <a:lnTo>
                          <a:pt x="250" y="78"/>
                        </a:lnTo>
                        <a:lnTo>
                          <a:pt x="253" y="51"/>
                        </a:lnTo>
                        <a:lnTo>
                          <a:pt x="229" y="32"/>
                        </a:lnTo>
                        <a:lnTo>
                          <a:pt x="160" y="34"/>
                        </a:lnTo>
                        <a:lnTo>
                          <a:pt x="152" y="15"/>
                        </a:lnTo>
                        <a:lnTo>
                          <a:pt x="174" y="34"/>
                        </a:lnTo>
                        <a:lnTo>
                          <a:pt x="205" y="17"/>
                        </a:lnTo>
                        <a:lnTo>
                          <a:pt x="217" y="12"/>
                        </a:lnTo>
                        <a:lnTo>
                          <a:pt x="198" y="0"/>
                        </a:lnTo>
                        <a:lnTo>
                          <a:pt x="165" y="5"/>
                        </a:lnTo>
                        <a:lnTo>
                          <a:pt x="140" y="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607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2853" y="2596"/>
                    <a:ext cx="392" cy="133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573" name="Group 91"/>
                <p:cNvGrpSpPr>
                  <a:grpSpLocks/>
                </p:cNvGrpSpPr>
                <p:nvPr/>
              </p:nvGrpSpPr>
              <p:grpSpPr bwMode="auto">
                <a:xfrm>
                  <a:off x="2866" y="2512"/>
                  <a:ext cx="478" cy="193"/>
                  <a:chOff x="2866" y="2512"/>
                  <a:chExt cx="478" cy="193"/>
                </a:xfrm>
              </p:grpSpPr>
              <p:sp>
                <p:nvSpPr>
                  <p:cNvPr id="56586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2869" y="2544"/>
                    <a:ext cx="468" cy="161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87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868" y="2512"/>
                    <a:ext cx="468" cy="162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88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2866" y="2608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89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3013" y="2681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90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3108" y="2687"/>
                    <a:ext cx="0" cy="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91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3196" y="2682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92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3290" y="2655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93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3344" y="2603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94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2929" y="2661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95" name="Freeform 101"/>
                  <p:cNvSpPr>
                    <a:spLocks/>
                  </p:cNvSpPr>
                  <p:nvPr/>
                </p:nvSpPr>
                <p:spPr bwMode="auto">
                  <a:xfrm>
                    <a:off x="2978" y="2539"/>
                    <a:ext cx="254" cy="111"/>
                  </a:xfrm>
                  <a:custGeom>
                    <a:avLst/>
                    <a:gdLst>
                      <a:gd name="T0" fmla="*/ 139 w 254"/>
                      <a:gd name="T1" fmla="*/ 12 h 111"/>
                      <a:gd name="T2" fmla="*/ 80 w 254"/>
                      <a:gd name="T3" fmla="*/ 7 h 111"/>
                      <a:gd name="T4" fmla="*/ 30 w 254"/>
                      <a:gd name="T5" fmla="*/ 16 h 111"/>
                      <a:gd name="T6" fmla="*/ 4 w 254"/>
                      <a:gd name="T7" fmla="*/ 34 h 111"/>
                      <a:gd name="T8" fmla="*/ 0 w 254"/>
                      <a:gd name="T9" fmla="*/ 57 h 111"/>
                      <a:gd name="T10" fmla="*/ 13 w 254"/>
                      <a:gd name="T11" fmla="*/ 76 h 111"/>
                      <a:gd name="T12" fmla="*/ 29 w 254"/>
                      <a:gd name="T13" fmla="*/ 89 h 111"/>
                      <a:gd name="T14" fmla="*/ 38 w 254"/>
                      <a:gd name="T15" fmla="*/ 88 h 111"/>
                      <a:gd name="T16" fmla="*/ 74 w 254"/>
                      <a:gd name="T17" fmla="*/ 108 h 111"/>
                      <a:gd name="T18" fmla="*/ 81 w 254"/>
                      <a:gd name="T19" fmla="*/ 92 h 111"/>
                      <a:gd name="T20" fmla="*/ 101 w 254"/>
                      <a:gd name="T21" fmla="*/ 102 h 111"/>
                      <a:gd name="T22" fmla="*/ 131 w 254"/>
                      <a:gd name="T23" fmla="*/ 95 h 111"/>
                      <a:gd name="T24" fmla="*/ 135 w 254"/>
                      <a:gd name="T25" fmla="*/ 73 h 111"/>
                      <a:gd name="T26" fmla="*/ 157 w 254"/>
                      <a:gd name="T27" fmla="*/ 81 h 111"/>
                      <a:gd name="T28" fmla="*/ 165 w 254"/>
                      <a:gd name="T29" fmla="*/ 95 h 111"/>
                      <a:gd name="T30" fmla="*/ 184 w 254"/>
                      <a:gd name="T31" fmla="*/ 110 h 111"/>
                      <a:gd name="T32" fmla="*/ 224 w 254"/>
                      <a:gd name="T33" fmla="*/ 98 h 111"/>
                      <a:gd name="T34" fmla="*/ 250 w 254"/>
                      <a:gd name="T35" fmla="*/ 79 h 111"/>
                      <a:gd name="T36" fmla="*/ 253 w 254"/>
                      <a:gd name="T37" fmla="*/ 51 h 111"/>
                      <a:gd name="T38" fmla="*/ 229 w 254"/>
                      <a:gd name="T39" fmla="*/ 33 h 111"/>
                      <a:gd name="T40" fmla="*/ 160 w 254"/>
                      <a:gd name="T41" fmla="*/ 34 h 111"/>
                      <a:gd name="T42" fmla="*/ 152 w 254"/>
                      <a:gd name="T43" fmla="*/ 16 h 111"/>
                      <a:gd name="T44" fmla="*/ 174 w 254"/>
                      <a:gd name="T45" fmla="*/ 34 h 111"/>
                      <a:gd name="T46" fmla="*/ 204 w 254"/>
                      <a:gd name="T47" fmla="*/ 17 h 111"/>
                      <a:gd name="T48" fmla="*/ 217 w 254"/>
                      <a:gd name="T49" fmla="*/ 12 h 111"/>
                      <a:gd name="T50" fmla="*/ 199 w 254"/>
                      <a:gd name="T51" fmla="*/ 0 h 111"/>
                      <a:gd name="T52" fmla="*/ 165 w 254"/>
                      <a:gd name="T53" fmla="*/ 5 h 111"/>
                      <a:gd name="T54" fmla="*/ 139 w 254"/>
                      <a:gd name="T55" fmla="*/ 12 h 111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11">
                        <a:moveTo>
                          <a:pt x="139" y="12"/>
                        </a:moveTo>
                        <a:lnTo>
                          <a:pt x="80" y="7"/>
                        </a:lnTo>
                        <a:lnTo>
                          <a:pt x="30" y="16"/>
                        </a:lnTo>
                        <a:lnTo>
                          <a:pt x="4" y="34"/>
                        </a:lnTo>
                        <a:lnTo>
                          <a:pt x="0" y="57"/>
                        </a:lnTo>
                        <a:lnTo>
                          <a:pt x="13" y="76"/>
                        </a:lnTo>
                        <a:lnTo>
                          <a:pt x="29" y="89"/>
                        </a:lnTo>
                        <a:lnTo>
                          <a:pt x="38" y="88"/>
                        </a:lnTo>
                        <a:lnTo>
                          <a:pt x="74" y="108"/>
                        </a:lnTo>
                        <a:lnTo>
                          <a:pt x="81" y="92"/>
                        </a:lnTo>
                        <a:lnTo>
                          <a:pt x="101" y="102"/>
                        </a:lnTo>
                        <a:lnTo>
                          <a:pt x="131" y="95"/>
                        </a:lnTo>
                        <a:lnTo>
                          <a:pt x="135" y="73"/>
                        </a:lnTo>
                        <a:lnTo>
                          <a:pt x="157" y="81"/>
                        </a:lnTo>
                        <a:lnTo>
                          <a:pt x="165" y="95"/>
                        </a:lnTo>
                        <a:lnTo>
                          <a:pt x="184" y="110"/>
                        </a:lnTo>
                        <a:lnTo>
                          <a:pt x="224" y="98"/>
                        </a:lnTo>
                        <a:lnTo>
                          <a:pt x="250" y="79"/>
                        </a:lnTo>
                        <a:lnTo>
                          <a:pt x="253" y="51"/>
                        </a:lnTo>
                        <a:lnTo>
                          <a:pt x="229" y="33"/>
                        </a:lnTo>
                        <a:lnTo>
                          <a:pt x="160" y="34"/>
                        </a:lnTo>
                        <a:lnTo>
                          <a:pt x="152" y="16"/>
                        </a:lnTo>
                        <a:lnTo>
                          <a:pt x="174" y="34"/>
                        </a:lnTo>
                        <a:lnTo>
                          <a:pt x="204" y="17"/>
                        </a:lnTo>
                        <a:lnTo>
                          <a:pt x="217" y="12"/>
                        </a:lnTo>
                        <a:lnTo>
                          <a:pt x="199" y="0"/>
                        </a:lnTo>
                        <a:lnTo>
                          <a:pt x="165" y="5"/>
                        </a:lnTo>
                        <a:lnTo>
                          <a:pt x="139" y="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596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2911" y="2526"/>
                    <a:ext cx="390" cy="134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574" name="Group 103"/>
                <p:cNvGrpSpPr>
                  <a:grpSpLocks/>
                </p:cNvGrpSpPr>
                <p:nvPr/>
              </p:nvGrpSpPr>
              <p:grpSpPr bwMode="auto">
                <a:xfrm>
                  <a:off x="2872" y="2455"/>
                  <a:ext cx="477" cy="190"/>
                  <a:chOff x="2872" y="2455"/>
                  <a:chExt cx="477" cy="190"/>
                </a:xfrm>
              </p:grpSpPr>
              <p:sp>
                <p:nvSpPr>
                  <p:cNvPr id="56575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2484"/>
                    <a:ext cx="469" cy="161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76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2873" y="2455"/>
                    <a:ext cx="469" cy="159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77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872" y="2547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78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3018" y="2622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79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3113" y="2629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80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3202" y="2622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81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3295" y="2596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82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349" y="2543"/>
                    <a:ext cx="0" cy="2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83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2935" y="2603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84" name="Freeform 113"/>
                  <p:cNvSpPr>
                    <a:spLocks/>
                  </p:cNvSpPr>
                  <p:nvPr/>
                </p:nvSpPr>
                <p:spPr bwMode="auto">
                  <a:xfrm>
                    <a:off x="2985" y="2480"/>
                    <a:ext cx="252" cy="110"/>
                  </a:xfrm>
                  <a:custGeom>
                    <a:avLst/>
                    <a:gdLst>
                      <a:gd name="T0" fmla="*/ 139 w 252"/>
                      <a:gd name="T1" fmla="*/ 11 h 110"/>
                      <a:gd name="T2" fmla="*/ 79 w 252"/>
                      <a:gd name="T3" fmla="*/ 6 h 110"/>
                      <a:gd name="T4" fmla="*/ 29 w 252"/>
                      <a:gd name="T5" fmla="*/ 15 h 110"/>
                      <a:gd name="T6" fmla="*/ 4 w 252"/>
                      <a:gd name="T7" fmla="*/ 34 h 110"/>
                      <a:gd name="T8" fmla="*/ 0 w 252"/>
                      <a:gd name="T9" fmla="*/ 56 h 110"/>
                      <a:gd name="T10" fmla="*/ 12 w 252"/>
                      <a:gd name="T11" fmla="*/ 75 h 110"/>
                      <a:gd name="T12" fmla="*/ 28 w 252"/>
                      <a:gd name="T13" fmla="*/ 89 h 110"/>
                      <a:gd name="T14" fmla="*/ 38 w 252"/>
                      <a:gd name="T15" fmla="*/ 87 h 110"/>
                      <a:gd name="T16" fmla="*/ 74 w 252"/>
                      <a:gd name="T17" fmla="*/ 106 h 110"/>
                      <a:gd name="T18" fmla="*/ 79 w 252"/>
                      <a:gd name="T19" fmla="*/ 91 h 110"/>
                      <a:gd name="T20" fmla="*/ 100 w 252"/>
                      <a:gd name="T21" fmla="*/ 101 h 110"/>
                      <a:gd name="T22" fmla="*/ 130 w 252"/>
                      <a:gd name="T23" fmla="*/ 95 h 110"/>
                      <a:gd name="T24" fmla="*/ 134 w 252"/>
                      <a:gd name="T25" fmla="*/ 72 h 110"/>
                      <a:gd name="T26" fmla="*/ 157 w 252"/>
                      <a:gd name="T27" fmla="*/ 80 h 110"/>
                      <a:gd name="T28" fmla="*/ 164 w 252"/>
                      <a:gd name="T29" fmla="*/ 95 h 110"/>
                      <a:gd name="T30" fmla="*/ 183 w 252"/>
                      <a:gd name="T31" fmla="*/ 109 h 110"/>
                      <a:gd name="T32" fmla="*/ 223 w 252"/>
                      <a:gd name="T33" fmla="*/ 96 h 110"/>
                      <a:gd name="T34" fmla="*/ 249 w 252"/>
                      <a:gd name="T35" fmla="*/ 77 h 110"/>
                      <a:gd name="T36" fmla="*/ 251 w 252"/>
                      <a:gd name="T37" fmla="*/ 50 h 110"/>
                      <a:gd name="T38" fmla="*/ 228 w 252"/>
                      <a:gd name="T39" fmla="*/ 32 h 110"/>
                      <a:gd name="T40" fmla="*/ 160 w 252"/>
                      <a:gd name="T41" fmla="*/ 33 h 110"/>
                      <a:gd name="T42" fmla="*/ 150 w 252"/>
                      <a:gd name="T43" fmla="*/ 15 h 110"/>
                      <a:gd name="T44" fmla="*/ 173 w 252"/>
                      <a:gd name="T45" fmla="*/ 33 h 110"/>
                      <a:gd name="T46" fmla="*/ 203 w 252"/>
                      <a:gd name="T47" fmla="*/ 16 h 110"/>
                      <a:gd name="T48" fmla="*/ 215 w 252"/>
                      <a:gd name="T49" fmla="*/ 11 h 110"/>
                      <a:gd name="T50" fmla="*/ 197 w 252"/>
                      <a:gd name="T51" fmla="*/ 0 h 110"/>
                      <a:gd name="T52" fmla="*/ 164 w 252"/>
                      <a:gd name="T53" fmla="*/ 4 h 110"/>
                      <a:gd name="T54" fmla="*/ 139 w 252"/>
                      <a:gd name="T55" fmla="*/ 11 h 11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2" h="110">
                        <a:moveTo>
                          <a:pt x="139" y="11"/>
                        </a:moveTo>
                        <a:lnTo>
                          <a:pt x="79" y="6"/>
                        </a:lnTo>
                        <a:lnTo>
                          <a:pt x="29" y="15"/>
                        </a:lnTo>
                        <a:lnTo>
                          <a:pt x="4" y="34"/>
                        </a:lnTo>
                        <a:lnTo>
                          <a:pt x="0" y="56"/>
                        </a:lnTo>
                        <a:lnTo>
                          <a:pt x="12" y="75"/>
                        </a:lnTo>
                        <a:lnTo>
                          <a:pt x="28" y="89"/>
                        </a:lnTo>
                        <a:lnTo>
                          <a:pt x="38" y="87"/>
                        </a:lnTo>
                        <a:lnTo>
                          <a:pt x="74" y="106"/>
                        </a:lnTo>
                        <a:lnTo>
                          <a:pt x="79" y="91"/>
                        </a:lnTo>
                        <a:lnTo>
                          <a:pt x="100" y="101"/>
                        </a:lnTo>
                        <a:lnTo>
                          <a:pt x="130" y="95"/>
                        </a:lnTo>
                        <a:lnTo>
                          <a:pt x="134" y="72"/>
                        </a:lnTo>
                        <a:lnTo>
                          <a:pt x="157" y="80"/>
                        </a:lnTo>
                        <a:lnTo>
                          <a:pt x="164" y="95"/>
                        </a:lnTo>
                        <a:lnTo>
                          <a:pt x="183" y="109"/>
                        </a:lnTo>
                        <a:lnTo>
                          <a:pt x="223" y="96"/>
                        </a:lnTo>
                        <a:lnTo>
                          <a:pt x="249" y="77"/>
                        </a:lnTo>
                        <a:lnTo>
                          <a:pt x="251" y="50"/>
                        </a:lnTo>
                        <a:lnTo>
                          <a:pt x="228" y="32"/>
                        </a:lnTo>
                        <a:lnTo>
                          <a:pt x="160" y="33"/>
                        </a:lnTo>
                        <a:lnTo>
                          <a:pt x="150" y="15"/>
                        </a:lnTo>
                        <a:lnTo>
                          <a:pt x="173" y="33"/>
                        </a:lnTo>
                        <a:lnTo>
                          <a:pt x="203" y="16"/>
                        </a:lnTo>
                        <a:lnTo>
                          <a:pt x="215" y="11"/>
                        </a:lnTo>
                        <a:lnTo>
                          <a:pt x="197" y="0"/>
                        </a:lnTo>
                        <a:lnTo>
                          <a:pt x="164" y="4"/>
                        </a:lnTo>
                        <a:lnTo>
                          <a:pt x="139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585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2917" y="2466"/>
                    <a:ext cx="391" cy="133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</p:grpSp>
          <p:grpSp>
            <p:nvGrpSpPr>
              <p:cNvPr id="56343" name="Group 115"/>
              <p:cNvGrpSpPr>
                <a:grpSpLocks/>
              </p:cNvGrpSpPr>
              <p:nvPr/>
            </p:nvGrpSpPr>
            <p:grpSpPr bwMode="auto">
              <a:xfrm>
                <a:off x="2283" y="2354"/>
                <a:ext cx="554" cy="644"/>
                <a:chOff x="2283" y="2354"/>
                <a:chExt cx="554" cy="644"/>
              </a:xfrm>
            </p:grpSpPr>
            <p:grpSp>
              <p:nvGrpSpPr>
                <p:cNvPr id="56458" name="Group 116"/>
                <p:cNvGrpSpPr>
                  <a:grpSpLocks/>
                </p:cNvGrpSpPr>
                <p:nvPr/>
              </p:nvGrpSpPr>
              <p:grpSpPr bwMode="auto">
                <a:xfrm>
                  <a:off x="2347" y="2806"/>
                  <a:ext cx="477" cy="192"/>
                  <a:chOff x="2347" y="2806"/>
                  <a:chExt cx="477" cy="192"/>
                </a:xfrm>
              </p:grpSpPr>
              <p:sp>
                <p:nvSpPr>
                  <p:cNvPr id="56555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2349" y="2837"/>
                    <a:ext cx="469" cy="161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56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2348" y="2806"/>
                    <a:ext cx="469" cy="162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57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2347" y="290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58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2493" y="2975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59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2587" y="2980"/>
                    <a:ext cx="0" cy="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60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2676" y="2976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61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2770" y="2948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62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2824" y="2895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63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2410" y="2954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64" name="Freeform 126"/>
                  <p:cNvSpPr>
                    <a:spLocks/>
                  </p:cNvSpPr>
                  <p:nvPr/>
                </p:nvSpPr>
                <p:spPr bwMode="auto">
                  <a:xfrm>
                    <a:off x="2459" y="2832"/>
                    <a:ext cx="253" cy="111"/>
                  </a:xfrm>
                  <a:custGeom>
                    <a:avLst/>
                    <a:gdLst>
                      <a:gd name="T0" fmla="*/ 140 w 253"/>
                      <a:gd name="T1" fmla="*/ 12 h 111"/>
                      <a:gd name="T2" fmla="*/ 79 w 253"/>
                      <a:gd name="T3" fmla="*/ 7 h 111"/>
                      <a:gd name="T4" fmla="*/ 29 w 253"/>
                      <a:gd name="T5" fmla="*/ 15 h 111"/>
                      <a:gd name="T6" fmla="*/ 4 w 253"/>
                      <a:gd name="T7" fmla="*/ 34 h 111"/>
                      <a:gd name="T8" fmla="*/ 0 w 253"/>
                      <a:gd name="T9" fmla="*/ 57 h 111"/>
                      <a:gd name="T10" fmla="*/ 12 w 253"/>
                      <a:gd name="T11" fmla="*/ 76 h 111"/>
                      <a:gd name="T12" fmla="*/ 28 w 253"/>
                      <a:gd name="T13" fmla="*/ 89 h 111"/>
                      <a:gd name="T14" fmla="*/ 38 w 253"/>
                      <a:gd name="T15" fmla="*/ 88 h 111"/>
                      <a:gd name="T16" fmla="*/ 74 w 253"/>
                      <a:gd name="T17" fmla="*/ 107 h 111"/>
                      <a:gd name="T18" fmla="*/ 80 w 253"/>
                      <a:gd name="T19" fmla="*/ 92 h 111"/>
                      <a:gd name="T20" fmla="*/ 101 w 253"/>
                      <a:gd name="T21" fmla="*/ 102 h 111"/>
                      <a:gd name="T22" fmla="*/ 130 w 253"/>
                      <a:gd name="T23" fmla="*/ 95 h 111"/>
                      <a:gd name="T24" fmla="*/ 134 w 253"/>
                      <a:gd name="T25" fmla="*/ 73 h 111"/>
                      <a:gd name="T26" fmla="*/ 158 w 253"/>
                      <a:gd name="T27" fmla="*/ 80 h 111"/>
                      <a:gd name="T28" fmla="*/ 164 w 253"/>
                      <a:gd name="T29" fmla="*/ 95 h 111"/>
                      <a:gd name="T30" fmla="*/ 184 w 253"/>
                      <a:gd name="T31" fmla="*/ 110 h 111"/>
                      <a:gd name="T32" fmla="*/ 224 w 253"/>
                      <a:gd name="T33" fmla="*/ 97 h 111"/>
                      <a:gd name="T34" fmla="*/ 250 w 253"/>
                      <a:gd name="T35" fmla="*/ 78 h 111"/>
                      <a:gd name="T36" fmla="*/ 252 w 253"/>
                      <a:gd name="T37" fmla="*/ 50 h 111"/>
                      <a:gd name="T38" fmla="*/ 228 w 253"/>
                      <a:gd name="T39" fmla="*/ 32 h 111"/>
                      <a:gd name="T40" fmla="*/ 160 w 253"/>
                      <a:gd name="T41" fmla="*/ 34 h 111"/>
                      <a:gd name="T42" fmla="*/ 150 w 253"/>
                      <a:gd name="T43" fmla="*/ 15 h 111"/>
                      <a:gd name="T44" fmla="*/ 174 w 253"/>
                      <a:gd name="T45" fmla="*/ 34 h 111"/>
                      <a:gd name="T46" fmla="*/ 204 w 253"/>
                      <a:gd name="T47" fmla="*/ 17 h 111"/>
                      <a:gd name="T48" fmla="*/ 216 w 253"/>
                      <a:gd name="T49" fmla="*/ 12 h 111"/>
                      <a:gd name="T50" fmla="*/ 198 w 253"/>
                      <a:gd name="T51" fmla="*/ 0 h 111"/>
                      <a:gd name="T52" fmla="*/ 164 w 253"/>
                      <a:gd name="T53" fmla="*/ 5 h 111"/>
                      <a:gd name="T54" fmla="*/ 140 w 253"/>
                      <a:gd name="T55" fmla="*/ 12 h 111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3" h="111">
                        <a:moveTo>
                          <a:pt x="140" y="12"/>
                        </a:moveTo>
                        <a:lnTo>
                          <a:pt x="79" y="7"/>
                        </a:lnTo>
                        <a:lnTo>
                          <a:pt x="29" y="15"/>
                        </a:lnTo>
                        <a:lnTo>
                          <a:pt x="4" y="34"/>
                        </a:lnTo>
                        <a:lnTo>
                          <a:pt x="0" y="57"/>
                        </a:lnTo>
                        <a:lnTo>
                          <a:pt x="12" y="76"/>
                        </a:lnTo>
                        <a:lnTo>
                          <a:pt x="28" y="89"/>
                        </a:lnTo>
                        <a:lnTo>
                          <a:pt x="38" y="88"/>
                        </a:lnTo>
                        <a:lnTo>
                          <a:pt x="74" y="107"/>
                        </a:lnTo>
                        <a:lnTo>
                          <a:pt x="80" y="92"/>
                        </a:lnTo>
                        <a:lnTo>
                          <a:pt x="101" y="102"/>
                        </a:lnTo>
                        <a:lnTo>
                          <a:pt x="130" y="95"/>
                        </a:lnTo>
                        <a:lnTo>
                          <a:pt x="134" y="73"/>
                        </a:lnTo>
                        <a:lnTo>
                          <a:pt x="158" y="80"/>
                        </a:lnTo>
                        <a:lnTo>
                          <a:pt x="164" y="95"/>
                        </a:lnTo>
                        <a:lnTo>
                          <a:pt x="184" y="110"/>
                        </a:lnTo>
                        <a:lnTo>
                          <a:pt x="224" y="97"/>
                        </a:lnTo>
                        <a:lnTo>
                          <a:pt x="250" y="78"/>
                        </a:lnTo>
                        <a:lnTo>
                          <a:pt x="252" y="50"/>
                        </a:lnTo>
                        <a:lnTo>
                          <a:pt x="228" y="32"/>
                        </a:lnTo>
                        <a:lnTo>
                          <a:pt x="160" y="34"/>
                        </a:lnTo>
                        <a:lnTo>
                          <a:pt x="150" y="15"/>
                        </a:lnTo>
                        <a:lnTo>
                          <a:pt x="174" y="34"/>
                        </a:lnTo>
                        <a:lnTo>
                          <a:pt x="204" y="17"/>
                        </a:lnTo>
                        <a:lnTo>
                          <a:pt x="216" y="12"/>
                        </a:lnTo>
                        <a:lnTo>
                          <a:pt x="198" y="0"/>
                        </a:lnTo>
                        <a:lnTo>
                          <a:pt x="164" y="5"/>
                        </a:lnTo>
                        <a:lnTo>
                          <a:pt x="140" y="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565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819"/>
                    <a:ext cx="391" cy="133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459" name="Group 128"/>
                <p:cNvGrpSpPr>
                  <a:grpSpLocks/>
                </p:cNvGrpSpPr>
                <p:nvPr/>
              </p:nvGrpSpPr>
              <p:grpSpPr bwMode="auto">
                <a:xfrm>
                  <a:off x="2283" y="2746"/>
                  <a:ext cx="477" cy="192"/>
                  <a:chOff x="2283" y="2746"/>
                  <a:chExt cx="477" cy="192"/>
                </a:xfrm>
              </p:grpSpPr>
              <p:sp>
                <p:nvSpPr>
                  <p:cNvPr id="56544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2287" y="2776"/>
                    <a:ext cx="467" cy="162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45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2285" y="2746"/>
                    <a:ext cx="468" cy="161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46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2283" y="2840"/>
                    <a:ext cx="0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47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2431" y="2915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48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2525" y="2921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49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2612" y="2915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50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2707" y="2889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51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760" y="2836"/>
                    <a:ext cx="0" cy="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52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2347" y="2895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53" name="Freeform 138"/>
                  <p:cNvSpPr>
                    <a:spLocks/>
                  </p:cNvSpPr>
                  <p:nvPr/>
                </p:nvSpPr>
                <p:spPr bwMode="auto">
                  <a:xfrm>
                    <a:off x="2395" y="2773"/>
                    <a:ext cx="254" cy="109"/>
                  </a:xfrm>
                  <a:custGeom>
                    <a:avLst/>
                    <a:gdLst>
                      <a:gd name="T0" fmla="*/ 140 w 254"/>
                      <a:gd name="T1" fmla="*/ 11 h 109"/>
                      <a:gd name="T2" fmla="*/ 79 w 254"/>
                      <a:gd name="T3" fmla="*/ 6 h 109"/>
                      <a:gd name="T4" fmla="*/ 31 w 254"/>
                      <a:gd name="T5" fmla="*/ 14 h 109"/>
                      <a:gd name="T6" fmla="*/ 4 w 254"/>
                      <a:gd name="T7" fmla="*/ 33 h 109"/>
                      <a:gd name="T8" fmla="*/ 0 w 254"/>
                      <a:gd name="T9" fmla="*/ 56 h 109"/>
                      <a:gd name="T10" fmla="*/ 13 w 254"/>
                      <a:gd name="T11" fmla="*/ 75 h 109"/>
                      <a:gd name="T12" fmla="*/ 29 w 254"/>
                      <a:gd name="T13" fmla="*/ 89 h 109"/>
                      <a:gd name="T14" fmla="*/ 39 w 254"/>
                      <a:gd name="T15" fmla="*/ 86 h 109"/>
                      <a:gd name="T16" fmla="*/ 74 w 254"/>
                      <a:gd name="T17" fmla="*/ 106 h 109"/>
                      <a:gd name="T18" fmla="*/ 81 w 254"/>
                      <a:gd name="T19" fmla="*/ 91 h 109"/>
                      <a:gd name="T20" fmla="*/ 102 w 254"/>
                      <a:gd name="T21" fmla="*/ 100 h 109"/>
                      <a:gd name="T22" fmla="*/ 131 w 254"/>
                      <a:gd name="T23" fmla="*/ 94 h 109"/>
                      <a:gd name="T24" fmla="*/ 135 w 254"/>
                      <a:gd name="T25" fmla="*/ 72 h 109"/>
                      <a:gd name="T26" fmla="*/ 158 w 254"/>
                      <a:gd name="T27" fmla="*/ 79 h 109"/>
                      <a:gd name="T28" fmla="*/ 165 w 254"/>
                      <a:gd name="T29" fmla="*/ 94 h 109"/>
                      <a:gd name="T30" fmla="*/ 185 w 254"/>
                      <a:gd name="T31" fmla="*/ 108 h 109"/>
                      <a:gd name="T32" fmla="*/ 225 w 254"/>
                      <a:gd name="T33" fmla="*/ 96 h 109"/>
                      <a:gd name="T34" fmla="*/ 250 w 254"/>
                      <a:gd name="T35" fmla="*/ 76 h 109"/>
                      <a:gd name="T36" fmla="*/ 253 w 254"/>
                      <a:gd name="T37" fmla="*/ 49 h 109"/>
                      <a:gd name="T38" fmla="*/ 229 w 254"/>
                      <a:gd name="T39" fmla="*/ 31 h 109"/>
                      <a:gd name="T40" fmla="*/ 160 w 254"/>
                      <a:gd name="T41" fmla="*/ 32 h 109"/>
                      <a:gd name="T42" fmla="*/ 152 w 254"/>
                      <a:gd name="T43" fmla="*/ 14 h 109"/>
                      <a:gd name="T44" fmla="*/ 174 w 254"/>
                      <a:gd name="T45" fmla="*/ 32 h 109"/>
                      <a:gd name="T46" fmla="*/ 205 w 254"/>
                      <a:gd name="T47" fmla="*/ 15 h 109"/>
                      <a:gd name="T48" fmla="*/ 217 w 254"/>
                      <a:gd name="T49" fmla="*/ 11 h 109"/>
                      <a:gd name="T50" fmla="*/ 198 w 254"/>
                      <a:gd name="T51" fmla="*/ 0 h 109"/>
                      <a:gd name="T52" fmla="*/ 165 w 254"/>
                      <a:gd name="T53" fmla="*/ 3 h 109"/>
                      <a:gd name="T54" fmla="*/ 140 w 254"/>
                      <a:gd name="T55" fmla="*/ 11 h 109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09">
                        <a:moveTo>
                          <a:pt x="140" y="11"/>
                        </a:moveTo>
                        <a:lnTo>
                          <a:pt x="79" y="6"/>
                        </a:lnTo>
                        <a:lnTo>
                          <a:pt x="31" y="14"/>
                        </a:lnTo>
                        <a:lnTo>
                          <a:pt x="4" y="33"/>
                        </a:lnTo>
                        <a:lnTo>
                          <a:pt x="0" y="56"/>
                        </a:lnTo>
                        <a:lnTo>
                          <a:pt x="13" y="75"/>
                        </a:lnTo>
                        <a:lnTo>
                          <a:pt x="29" y="89"/>
                        </a:lnTo>
                        <a:lnTo>
                          <a:pt x="39" y="86"/>
                        </a:lnTo>
                        <a:lnTo>
                          <a:pt x="74" y="106"/>
                        </a:lnTo>
                        <a:lnTo>
                          <a:pt x="81" y="91"/>
                        </a:lnTo>
                        <a:lnTo>
                          <a:pt x="102" y="100"/>
                        </a:lnTo>
                        <a:lnTo>
                          <a:pt x="131" y="94"/>
                        </a:lnTo>
                        <a:lnTo>
                          <a:pt x="135" y="72"/>
                        </a:lnTo>
                        <a:lnTo>
                          <a:pt x="158" y="79"/>
                        </a:lnTo>
                        <a:lnTo>
                          <a:pt x="165" y="94"/>
                        </a:lnTo>
                        <a:lnTo>
                          <a:pt x="185" y="108"/>
                        </a:lnTo>
                        <a:lnTo>
                          <a:pt x="225" y="96"/>
                        </a:lnTo>
                        <a:lnTo>
                          <a:pt x="250" y="76"/>
                        </a:lnTo>
                        <a:lnTo>
                          <a:pt x="253" y="49"/>
                        </a:lnTo>
                        <a:lnTo>
                          <a:pt x="229" y="31"/>
                        </a:lnTo>
                        <a:lnTo>
                          <a:pt x="160" y="32"/>
                        </a:lnTo>
                        <a:lnTo>
                          <a:pt x="152" y="14"/>
                        </a:lnTo>
                        <a:lnTo>
                          <a:pt x="174" y="32"/>
                        </a:lnTo>
                        <a:lnTo>
                          <a:pt x="205" y="15"/>
                        </a:lnTo>
                        <a:lnTo>
                          <a:pt x="217" y="11"/>
                        </a:lnTo>
                        <a:lnTo>
                          <a:pt x="198" y="0"/>
                        </a:lnTo>
                        <a:lnTo>
                          <a:pt x="165" y="3"/>
                        </a:lnTo>
                        <a:lnTo>
                          <a:pt x="140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554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2328" y="2759"/>
                    <a:ext cx="392" cy="134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460" name="Group 140"/>
                <p:cNvGrpSpPr>
                  <a:grpSpLocks/>
                </p:cNvGrpSpPr>
                <p:nvPr/>
              </p:nvGrpSpPr>
              <p:grpSpPr bwMode="auto">
                <a:xfrm>
                  <a:off x="2359" y="2711"/>
                  <a:ext cx="478" cy="192"/>
                  <a:chOff x="2359" y="2711"/>
                  <a:chExt cx="478" cy="192"/>
                </a:xfrm>
              </p:grpSpPr>
              <p:sp>
                <p:nvSpPr>
                  <p:cNvPr id="56533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2362" y="2742"/>
                    <a:ext cx="469" cy="161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34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2711"/>
                    <a:ext cx="467" cy="161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35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2359" y="2806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36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505" y="2880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37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2599" y="2885"/>
                    <a:ext cx="0" cy="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38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2687" y="2880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3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3" y="2854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40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837" y="2801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41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2421" y="2859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42" name="Freeform 150"/>
                  <p:cNvSpPr>
                    <a:spLocks/>
                  </p:cNvSpPr>
                  <p:nvPr/>
                </p:nvSpPr>
                <p:spPr bwMode="auto">
                  <a:xfrm>
                    <a:off x="2470" y="2738"/>
                    <a:ext cx="254" cy="109"/>
                  </a:xfrm>
                  <a:custGeom>
                    <a:avLst/>
                    <a:gdLst>
                      <a:gd name="T0" fmla="*/ 139 w 254"/>
                      <a:gd name="T1" fmla="*/ 11 h 109"/>
                      <a:gd name="T2" fmla="*/ 80 w 254"/>
                      <a:gd name="T3" fmla="*/ 6 h 109"/>
                      <a:gd name="T4" fmla="*/ 30 w 254"/>
                      <a:gd name="T5" fmla="*/ 15 h 109"/>
                      <a:gd name="T6" fmla="*/ 4 w 254"/>
                      <a:gd name="T7" fmla="*/ 34 h 109"/>
                      <a:gd name="T8" fmla="*/ 0 w 254"/>
                      <a:gd name="T9" fmla="*/ 56 h 109"/>
                      <a:gd name="T10" fmla="*/ 13 w 254"/>
                      <a:gd name="T11" fmla="*/ 75 h 109"/>
                      <a:gd name="T12" fmla="*/ 29 w 254"/>
                      <a:gd name="T13" fmla="*/ 89 h 109"/>
                      <a:gd name="T14" fmla="*/ 38 w 254"/>
                      <a:gd name="T15" fmla="*/ 87 h 109"/>
                      <a:gd name="T16" fmla="*/ 74 w 254"/>
                      <a:gd name="T17" fmla="*/ 106 h 109"/>
                      <a:gd name="T18" fmla="*/ 81 w 254"/>
                      <a:gd name="T19" fmla="*/ 91 h 109"/>
                      <a:gd name="T20" fmla="*/ 102 w 254"/>
                      <a:gd name="T21" fmla="*/ 100 h 109"/>
                      <a:gd name="T22" fmla="*/ 131 w 254"/>
                      <a:gd name="T23" fmla="*/ 94 h 109"/>
                      <a:gd name="T24" fmla="*/ 135 w 254"/>
                      <a:gd name="T25" fmla="*/ 72 h 109"/>
                      <a:gd name="T26" fmla="*/ 158 w 254"/>
                      <a:gd name="T27" fmla="*/ 80 h 109"/>
                      <a:gd name="T28" fmla="*/ 165 w 254"/>
                      <a:gd name="T29" fmla="*/ 94 h 109"/>
                      <a:gd name="T30" fmla="*/ 184 w 254"/>
                      <a:gd name="T31" fmla="*/ 108 h 109"/>
                      <a:gd name="T32" fmla="*/ 224 w 254"/>
                      <a:gd name="T33" fmla="*/ 97 h 109"/>
                      <a:gd name="T34" fmla="*/ 250 w 254"/>
                      <a:gd name="T35" fmla="*/ 77 h 109"/>
                      <a:gd name="T36" fmla="*/ 253 w 254"/>
                      <a:gd name="T37" fmla="*/ 49 h 109"/>
                      <a:gd name="T38" fmla="*/ 229 w 254"/>
                      <a:gd name="T39" fmla="*/ 31 h 109"/>
                      <a:gd name="T40" fmla="*/ 160 w 254"/>
                      <a:gd name="T41" fmla="*/ 32 h 109"/>
                      <a:gd name="T42" fmla="*/ 152 w 254"/>
                      <a:gd name="T43" fmla="*/ 15 h 109"/>
                      <a:gd name="T44" fmla="*/ 174 w 254"/>
                      <a:gd name="T45" fmla="*/ 32 h 109"/>
                      <a:gd name="T46" fmla="*/ 205 w 254"/>
                      <a:gd name="T47" fmla="*/ 16 h 109"/>
                      <a:gd name="T48" fmla="*/ 217 w 254"/>
                      <a:gd name="T49" fmla="*/ 11 h 109"/>
                      <a:gd name="T50" fmla="*/ 199 w 254"/>
                      <a:gd name="T51" fmla="*/ 0 h 109"/>
                      <a:gd name="T52" fmla="*/ 165 w 254"/>
                      <a:gd name="T53" fmla="*/ 3 h 109"/>
                      <a:gd name="T54" fmla="*/ 139 w 254"/>
                      <a:gd name="T55" fmla="*/ 11 h 109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09">
                        <a:moveTo>
                          <a:pt x="139" y="11"/>
                        </a:moveTo>
                        <a:lnTo>
                          <a:pt x="80" y="6"/>
                        </a:lnTo>
                        <a:lnTo>
                          <a:pt x="30" y="15"/>
                        </a:lnTo>
                        <a:lnTo>
                          <a:pt x="4" y="34"/>
                        </a:lnTo>
                        <a:lnTo>
                          <a:pt x="0" y="56"/>
                        </a:lnTo>
                        <a:lnTo>
                          <a:pt x="13" y="75"/>
                        </a:lnTo>
                        <a:lnTo>
                          <a:pt x="29" y="89"/>
                        </a:lnTo>
                        <a:lnTo>
                          <a:pt x="38" y="87"/>
                        </a:lnTo>
                        <a:lnTo>
                          <a:pt x="74" y="106"/>
                        </a:lnTo>
                        <a:lnTo>
                          <a:pt x="81" y="91"/>
                        </a:lnTo>
                        <a:lnTo>
                          <a:pt x="102" y="100"/>
                        </a:lnTo>
                        <a:lnTo>
                          <a:pt x="131" y="94"/>
                        </a:lnTo>
                        <a:lnTo>
                          <a:pt x="135" y="72"/>
                        </a:lnTo>
                        <a:lnTo>
                          <a:pt x="158" y="80"/>
                        </a:lnTo>
                        <a:lnTo>
                          <a:pt x="165" y="94"/>
                        </a:lnTo>
                        <a:lnTo>
                          <a:pt x="184" y="108"/>
                        </a:lnTo>
                        <a:lnTo>
                          <a:pt x="224" y="97"/>
                        </a:lnTo>
                        <a:lnTo>
                          <a:pt x="250" y="77"/>
                        </a:lnTo>
                        <a:lnTo>
                          <a:pt x="253" y="49"/>
                        </a:lnTo>
                        <a:lnTo>
                          <a:pt x="229" y="31"/>
                        </a:lnTo>
                        <a:lnTo>
                          <a:pt x="160" y="32"/>
                        </a:lnTo>
                        <a:lnTo>
                          <a:pt x="152" y="15"/>
                        </a:lnTo>
                        <a:lnTo>
                          <a:pt x="174" y="32"/>
                        </a:lnTo>
                        <a:lnTo>
                          <a:pt x="205" y="16"/>
                        </a:lnTo>
                        <a:lnTo>
                          <a:pt x="217" y="11"/>
                        </a:lnTo>
                        <a:lnTo>
                          <a:pt x="199" y="0"/>
                        </a:lnTo>
                        <a:lnTo>
                          <a:pt x="165" y="3"/>
                        </a:lnTo>
                        <a:lnTo>
                          <a:pt x="139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543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2402" y="2724"/>
                    <a:ext cx="392" cy="134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461" name="Group 152"/>
                <p:cNvGrpSpPr>
                  <a:grpSpLocks/>
                </p:cNvGrpSpPr>
                <p:nvPr/>
              </p:nvGrpSpPr>
              <p:grpSpPr bwMode="auto">
                <a:xfrm>
                  <a:off x="2341" y="2667"/>
                  <a:ext cx="477" cy="191"/>
                  <a:chOff x="2341" y="2667"/>
                  <a:chExt cx="477" cy="191"/>
                </a:xfrm>
              </p:grpSpPr>
              <p:sp>
                <p:nvSpPr>
                  <p:cNvPr id="56522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698"/>
                    <a:ext cx="469" cy="160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23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2342" y="2667"/>
                    <a:ext cx="469" cy="161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24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341" y="2762"/>
                    <a:ext cx="0" cy="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25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488" y="2835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26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2582" y="2840"/>
                    <a:ext cx="0" cy="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27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2671" y="2836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28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2765" y="2809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29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2818" y="2757"/>
                    <a:ext cx="0" cy="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30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2404" y="2814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31" name="Freeform 162"/>
                  <p:cNvSpPr>
                    <a:spLocks/>
                  </p:cNvSpPr>
                  <p:nvPr/>
                </p:nvSpPr>
                <p:spPr bwMode="auto">
                  <a:xfrm>
                    <a:off x="2453" y="2693"/>
                    <a:ext cx="254" cy="110"/>
                  </a:xfrm>
                  <a:custGeom>
                    <a:avLst/>
                    <a:gdLst>
                      <a:gd name="T0" fmla="*/ 139 w 254"/>
                      <a:gd name="T1" fmla="*/ 11 h 110"/>
                      <a:gd name="T2" fmla="*/ 80 w 254"/>
                      <a:gd name="T3" fmla="*/ 6 h 110"/>
                      <a:gd name="T4" fmla="*/ 30 w 254"/>
                      <a:gd name="T5" fmla="*/ 15 h 110"/>
                      <a:gd name="T6" fmla="*/ 4 w 254"/>
                      <a:gd name="T7" fmla="*/ 34 h 110"/>
                      <a:gd name="T8" fmla="*/ 0 w 254"/>
                      <a:gd name="T9" fmla="*/ 56 h 110"/>
                      <a:gd name="T10" fmla="*/ 13 w 254"/>
                      <a:gd name="T11" fmla="*/ 75 h 110"/>
                      <a:gd name="T12" fmla="*/ 29 w 254"/>
                      <a:gd name="T13" fmla="*/ 90 h 110"/>
                      <a:gd name="T14" fmla="*/ 38 w 254"/>
                      <a:gd name="T15" fmla="*/ 88 h 110"/>
                      <a:gd name="T16" fmla="*/ 74 w 254"/>
                      <a:gd name="T17" fmla="*/ 107 h 110"/>
                      <a:gd name="T18" fmla="*/ 81 w 254"/>
                      <a:gd name="T19" fmla="*/ 91 h 110"/>
                      <a:gd name="T20" fmla="*/ 101 w 254"/>
                      <a:gd name="T21" fmla="*/ 101 h 110"/>
                      <a:gd name="T22" fmla="*/ 131 w 254"/>
                      <a:gd name="T23" fmla="*/ 95 h 110"/>
                      <a:gd name="T24" fmla="*/ 135 w 254"/>
                      <a:gd name="T25" fmla="*/ 73 h 110"/>
                      <a:gd name="T26" fmla="*/ 157 w 254"/>
                      <a:gd name="T27" fmla="*/ 80 h 110"/>
                      <a:gd name="T28" fmla="*/ 165 w 254"/>
                      <a:gd name="T29" fmla="*/ 95 h 110"/>
                      <a:gd name="T30" fmla="*/ 184 w 254"/>
                      <a:gd name="T31" fmla="*/ 109 h 110"/>
                      <a:gd name="T32" fmla="*/ 224 w 254"/>
                      <a:gd name="T33" fmla="*/ 97 h 110"/>
                      <a:gd name="T34" fmla="*/ 250 w 254"/>
                      <a:gd name="T35" fmla="*/ 77 h 110"/>
                      <a:gd name="T36" fmla="*/ 253 w 254"/>
                      <a:gd name="T37" fmla="*/ 50 h 110"/>
                      <a:gd name="T38" fmla="*/ 229 w 254"/>
                      <a:gd name="T39" fmla="*/ 32 h 110"/>
                      <a:gd name="T40" fmla="*/ 160 w 254"/>
                      <a:gd name="T41" fmla="*/ 32 h 110"/>
                      <a:gd name="T42" fmla="*/ 152 w 254"/>
                      <a:gd name="T43" fmla="*/ 15 h 110"/>
                      <a:gd name="T44" fmla="*/ 174 w 254"/>
                      <a:gd name="T45" fmla="*/ 32 h 110"/>
                      <a:gd name="T46" fmla="*/ 204 w 254"/>
                      <a:gd name="T47" fmla="*/ 17 h 110"/>
                      <a:gd name="T48" fmla="*/ 217 w 254"/>
                      <a:gd name="T49" fmla="*/ 11 h 110"/>
                      <a:gd name="T50" fmla="*/ 199 w 254"/>
                      <a:gd name="T51" fmla="*/ 0 h 110"/>
                      <a:gd name="T52" fmla="*/ 165 w 254"/>
                      <a:gd name="T53" fmla="*/ 4 h 110"/>
                      <a:gd name="T54" fmla="*/ 139 w 254"/>
                      <a:gd name="T55" fmla="*/ 11 h 11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10">
                        <a:moveTo>
                          <a:pt x="139" y="11"/>
                        </a:moveTo>
                        <a:lnTo>
                          <a:pt x="80" y="6"/>
                        </a:lnTo>
                        <a:lnTo>
                          <a:pt x="30" y="15"/>
                        </a:lnTo>
                        <a:lnTo>
                          <a:pt x="4" y="34"/>
                        </a:lnTo>
                        <a:lnTo>
                          <a:pt x="0" y="56"/>
                        </a:lnTo>
                        <a:lnTo>
                          <a:pt x="13" y="75"/>
                        </a:lnTo>
                        <a:lnTo>
                          <a:pt x="29" y="90"/>
                        </a:lnTo>
                        <a:lnTo>
                          <a:pt x="38" y="88"/>
                        </a:lnTo>
                        <a:lnTo>
                          <a:pt x="74" y="107"/>
                        </a:lnTo>
                        <a:lnTo>
                          <a:pt x="81" y="91"/>
                        </a:lnTo>
                        <a:lnTo>
                          <a:pt x="101" y="101"/>
                        </a:lnTo>
                        <a:lnTo>
                          <a:pt x="131" y="95"/>
                        </a:lnTo>
                        <a:lnTo>
                          <a:pt x="135" y="73"/>
                        </a:lnTo>
                        <a:lnTo>
                          <a:pt x="157" y="80"/>
                        </a:lnTo>
                        <a:lnTo>
                          <a:pt x="165" y="95"/>
                        </a:lnTo>
                        <a:lnTo>
                          <a:pt x="184" y="109"/>
                        </a:lnTo>
                        <a:lnTo>
                          <a:pt x="224" y="97"/>
                        </a:lnTo>
                        <a:lnTo>
                          <a:pt x="250" y="77"/>
                        </a:lnTo>
                        <a:lnTo>
                          <a:pt x="253" y="50"/>
                        </a:lnTo>
                        <a:lnTo>
                          <a:pt x="229" y="32"/>
                        </a:lnTo>
                        <a:lnTo>
                          <a:pt x="160" y="32"/>
                        </a:lnTo>
                        <a:lnTo>
                          <a:pt x="152" y="15"/>
                        </a:lnTo>
                        <a:lnTo>
                          <a:pt x="174" y="32"/>
                        </a:lnTo>
                        <a:lnTo>
                          <a:pt x="204" y="17"/>
                        </a:lnTo>
                        <a:lnTo>
                          <a:pt x="217" y="11"/>
                        </a:lnTo>
                        <a:lnTo>
                          <a:pt x="199" y="0"/>
                        </a:lnTo>
                        <a:lnTo>
                          <a:pt x="165" y="4"/>
                        </a:lnTo>
                        <a:lnTo>
                          <a:pt x="139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532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2385" y="2679"/>
                    <a:ext cx="391" cy="133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462" name="Group 164"/>
                <p:cNvGrpSpPr>
                  <a:grpSpLocks/>
                </p:cNvGrpSpPr>
                <p:nvPr/>
              </p:nvGrpSpPr>
              <p:grpSpPr bwMode="auto">
                <a:xfrm>
                  <a:off x="2324" y="2602"/>
                  <a:ext cx="477" cy="191"/>
                  <a:chOff x="2324" y="2602"/>
                  <a:chExt cx="477" cy="191"/>
                </a:xfrm>
              </p:grpSpPr>
              <p:sp>
                <p:nvSpPr>
                  <p:cNvPr id="56511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2326" y="2633"/>
                    <a:ext cx="469" cy="160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12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2325" y="2602"/>
                    <a:ext cx="469" cy="161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13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324" y="2697"/>
                    <a:ext cx="0" cy="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14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470" y="2770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15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2565" y="2776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16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2653" y="277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17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48" y="2745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18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801" y="2691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19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2387" y="2749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20" name="Freeform 174"/>
                  <p:cNvSpPr>
                    <a:spLocks/>
                  </p:cNvSpPr>
                  <p:nvPr/>
                </p:nvSpPr>
                <p:spPr bwMode="auto">
                  <a:xfrm>
                    <a:off x="2436" y="2627"/>
                    <a:ext cx="253" cy="112"/>
                  </a:xfrm>
                  <a:custGeom>
                    <a:avLst/>
                    <a:gdLst>
                      <a:gd name="T0" fmla="*/ 139 w 253"/>
                      <a:gd name="T1" fmla="*/ 12 h 112"/>
                      <a:gd name="T2" fmla="*/ 79 w 253"/>
                      <a:gd name="T3" fmla="*/ 7 h 112"/>
                      <a:gd name="T4" fmla="*/ 30 w 253"/>
                      <a:gd name="T5" fmla="*/ 17 h 112"/>
                      <a:gd name="T6" fmla="*/ 4 w 253"/>
                      <a:gd name="T7" fmla="*/ 34 h 112"/>
                      <a:gd name="T8" fmla="*/ 0 w 253"/>
                      <a:gd name="T9" fmla="*/ 57 h 112"/>
                      <a:gd name="T10" fmla="*/ 13 w 253"/>
                      <a:gd name="T11" fmla="*/ 77 h 112"/>
                      <a:gd name="T12" fmla="*/ 29 w 253"/>
                      <a:gd name="T13" fmla="*/ 90 h 112"/>
                      <a:gd name="T14" fmla="*/ 38 w 253"/>
                      <a:gd name="T15" fmla="*/ 89 h 112"/>
                      <a:gd name="T16" fmla="*/ 73 w 253"/>
                      <a:gd name="T17" fmla="*/ 108 h 112"/>
                      <a:gd name="T18" fmla="*/ 80 w 253"/>
                      <a:gd name="T19" fmla="*/ 93 h 112"/>
                      <a:gd name="T20" fmla="*/ 101 w 253"/>
                      <a:gd name="T21" fmla="*/ 102 h 112"/>
                      <a:gd name="T22" fmla="*/ 130 w 253"/>
                      <a:gd name="T23" fmla="*/ 96 h 112"/>
                      <a:gd name="T24" fmla="*/ 135 w 253"/>
                      <a:gd name="T25" fmla="*/ 74 h 112"/>
                      <a:gd name="T26" fmla="*/ 157 w 253"/>
                      <a:gd name="T27" fmla="*/ 81 h 112"/>
                      <a:gd name="T28" fmla="*/ 164 w 253"/>
                      <a:gd name="T29" fmla="*/ 96 h 112"/>
                      <a:gd name="T30" fmla="*/ 184 w 253"/>
                      <a:gd name="T31" fmla="*/ 111 h 112"/>
                      <a:gd name="T32" fmla="*/ 224 w 253"/>
                      <a:gd name="T33" fmla="*/ 98 h 112"/>
                      <a:gd name="T34" fmla="*/ 250 w 253"/>
                      <a:gd name="T35" fmla="*/ 79 h 112"/>
                      <a:gd name="T36" fmla="*/ 252 w 253"/>
                      <a:gd name="T37" fmla="*/ 51 h 112"/>
                      <a:gd name="T38" fmla="*/ 228 w 253"/>
                      <a:gd name="T39" fmla="*/ 34 h 112"/>
                      <a:gd name="T40" fmla="*/ 160 w 253"/>
                      <a:gd name="T41" fmla="*/ 34 h 112"/>
                      <a:gd name="T42" fmla="*/ 151 w 253"/>
                      <a:gd name="T43" fmla="*/ 17 h 112"/>
                      <a:gd name="T44" fmla="*/ 173 w 253"/>
                      <a:gd name="T45" fmla="*/ 34 h 112"/>
                      <a:gd name="T46" fmla="*/ 204 w 253"/>
                      <a:gd name="T47" fmla="*/ 17 h 112"/>
                      <a:gd name="T48" fmla="*/ 216 w 253"/>
                      <a:gd name="T49" fmla="*/ 12 h 112"/>
                      <a:gd name="T50" fmla="*/ 198 w 253"/>
                      <a:gd name="T51" fmla="*/ 0 h 112"/>
                      <a:gd name="T52" fmla="*/ 164 w 253"/>
                      <a:gd name="T53" fmla="*/ 5 h 112"/>
                      <a:gd name="T54" fmla="*/ 139 w 253"/>
                      <a:gd name="T55" fmla="*/ 12 h 112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3" h="112">
                        <a:moveTo>
                          <a:pt x="139" y="12"/>
                        </a:moveTo>
                        <a:lnTo>
                          <a:pt x="79" y="7"/>
                        </a:lnTo>
                        <a:lnTo>
                          <a:pt x="30" y="17"/>
                        </a:lnTo>
                        <a:lnTo>
                          <a:pt x="4" y="34"/>
                        </a:lnTo>
                        <a:lnTo>
                          <a:pt x="0" y="57"/>
                        </a:lnTo>
                        <a:lnTo>
                          <a:pt x="13" y="77"/>
                        </a:lnTo>
                        <a:lnTo>
                          <a:pt x="29" y="90"/>
                        </a:lnTo>
                        <a:lnTo>
                          <a:pt x="38" y="89"/>
                        </a:lnTo>
                        <a:lnTo>
                          <a:pt x="73" y="108"/>
                        </a:lnTo>
                        <a:lnTo>
                          <a:pt x="80" y="93"/>
                        </a:lnTo>
                        <a:lnTo>
                          <a:pt x="101" y="102"/>
                        </a:lnTo>
                        <a:lnTo>
                          <a:pt x="130" y="96"/>
                        </a:lnTo>
                        <a:lnTo>
                          <a:pt x="135" y="74"/>
                        </a:lnTo>
                        <a:lnTo>
                          <a:pt x="157" y="81"/>
                        </a:lnTo>
                        <a:lnTo>
                          <a:pt x="164" y="96"/>
                        </a:lnTo>
                        <a:lnTo>
                          <a:pt x="184" y="111"/>
                        </a:lnTo>
                        <a:lnTo>
                          <a:pt x="224" y="98"/>
                        </a:lnTo>
                        <a:lnTo>
                          <a:pt x="250" y="79"/>
                        </a:lnTo>
                        <a:lnTo>
                          <a:pt x="252" y="51"/>
                        </a:lnTo>
                        <a:lnTo>
                          <a:pt x="228" y="34"/>
                        </a:lnTo>
                        <a:lnTo>
                          <a:pt x="160" y="34"/>
                        </a:lnTo>
                        <a:lnTo>
                          <a:pt x="151" y="17"/>
                        </a:lnTo>
                        <a:lnTo>
                          <a:pt x="173" y="34"/>
                        </a:lnTo>
                        <a:lnTo>
                          <a:pt x="204" y="17"/>
                        </a:lnTo>
                        <a:lnTo>
                          <a:pt x="216" y="12"/>
                        </a:lnTo>
                        <a:lnTo>
                          <a:pt x="198" y="0"/>
                        </a:lnTo>
                        <a:lnTo>
                          <a:pt x="164" y="5"/>
                        </a:lnTo>
                        <a:lnTo>
                          <a:pt x="139" y="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521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2369" y="2614"/>
                    <a:ext cx="391" cy="135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463" name="Group 176"/>
                <p:cNvGrpSpPr>
                  <a:grpSpLocks/>
                </p:cNvGrpSpPr>
                <p:nvPr/>
              </p:nvGrpSpPr>
              <p:grpSpPr bwMode="auto">
                <a:xfrm>
                  <a:off x="2318" y="2552"/>
                  <a:ext cx="478" cy="191"/>
                  <a:chOff x="2318" y="2552"/>
                  <a:chExt cx="478" cy="191"/>
                </a:xfrm>
              </p:grpSpPr>
              <p:sp>
                <p:nvSpPr>
                  <p:cNvPr id="56500" name="Oval 177"/>
                  <p:cNvSpPr>
                    <a:spLocks noChangeArrowheads="1"/>
                  </p:cNvSpPr>
                  <p:nvPr/>
                </p:nvSpPr>
                <p:spPr bwMode="auto">
                  <a:xfrm>
                    <a:off x="2321" y="2582"/>
                    <a:ext cx="468" cy="161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01" name="Oval 178"/>
                  <p:cNvSpPr>
                    <a:spLocks noChangeArrowheads="1"/>
                  </p:cNvSpPr>
                  <p:nvPr/>
                </p:nvSpPr>
                <p:spPr bwMode="auto">
                  <a:xfrm>
                    <a:off x="2320" y="2552"/>
                    <a:ext cx="468" cy="162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502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318" y="2646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03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464" y="2720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04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2560" y="2726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05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2647" y="2721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06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42" y="2694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07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796" y="2642"/>
                    <a:ext cx="0" cy="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08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2381" y="2700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509" name="Freeform 186"/>
                  <p:cNvSpPr>
                    <a:spLocks/>
                  </p:cNvSpPr>
                  <p:nvPr/>
                </p:nvSpPr>
                <p:spPr bwMode="auto">
                  <a:xfrm>
                    <a:off x="2430" y="2578"/>
                    <a:ext cx="254" cy="110"/>
                  </a:xfrm>
                  <a:custGeom>
                    <a:avLst/>
                    <a:gdLst>
                      <a:gd name="T0" fmla="*/ 139 w 254"/>
                      <a:gd name="T1" fmla="*/ 11 h 110"/>
                      <a:gd name="T2" fmla="*/ 79 w 254"/>
                      <a:gd name="T3" fmla="*/ 7 h 110"/>
                      <a:gd name="T4" fmla="*/ 30 w 254"/>
                      <a:gd name="T5" fmla="*/ 16 h 110"/>
                      <a:gd name="T6" fmla="*/ 4 w 254"/>
                      <a:gd name="T7" fmla="*/ 34 h 110"/>
                      <a:gd name="T8" fmla="*/ 0 w 254"/>
                      <a:gd name="T9" fmla="*/ 56 h 110"/>
                      <a:gd name="T10" fmla="*/ 13 w 254"/>
                      <a:gd name="T11" fmla="*/ 76 h 110"/>
                      <a:gd name="T12" fmla="*/ 29 w 254"/>
                      <a:gd name="T13" fmla="*/ 89 h 110"/>
                      <a:gd name="T14" fmla="*/ 38 w 254"/>
                      <a:gd name="T15" fmla="*/ 88 h 110"/>
                      <a:gd name="T16" fmla="*/ 74 w 254"/>
                      <a:gd name="T17" fmla="*/ 107 h 110"/>
                      <a:gd name="T18" fmla="*/ 81 w 254"/>
                      <a:gd name="T19" fmla="*/ 91 h 110"/>
                      <a:gd name="T20" fmla="*/ 101 w 254"/>
                      <a:gd name="T21" fmla="*/ 101 h 110"/>
                      <a:gd name="T22" fmla="*/ 130 w 254"/>
                      <a:gd name="T23" fmla="*/ 95 h 110"/>
                      <a:gd name="T24" fmla="*/ 135 w 254"/>
                      <a:gd name="T25" fmla="*/ 72 h 110"/>
                      <a:gd name="T26" fmla="*/ 158 w 254"/>
                      <a:gd name="T27" fmla="*/ 80 h 110"/>
                      <a:gd name="T28" fmla="*/ 164 w 254"/>
                      <a:gd name="T29" fmla="*/ 95 h 110"/>
                      <a:gd name="T30" fmla="*/ 184 w 254"/>
                      <a:gd name="T31" fmla="*/ 109 h 110"/>
                      <a:gd name="T32" fmla="*/ 224 w 254"/>
                      <a:gd name="T33" fmla="*/ 97 h 110"/>
                      <a:gd name="T34" fmla="*/ 249 w 254"/>
                      <a:gd name="T35" fmla="*/ 78 h 110"/>
                      <a:gd name="T36" fmla="*/ 253 w 254"/>
                      <a:gd name="T37" fmla="*/ 51 h 110"/>
                      <a:gd name="T38" fmla="*/ 229 w 254"/>
                      <a:gd name="T39" fmla="*/ 32 h 110"/>
                      <a:gd name="T40" fmla="*/ 160 w 254"/>
                      <a:gd name="T41" fmla="*/ 34 h 110"/>
                      <a:gd name="T42" fmla="*/ 152 w 254"/>
                      <a:gd name="T43" fmla="*/ 16 h 110"/>
                      <a:gd name="T44" fmla="*/ 174 w 254"/>
                      <a:gd name="T45" fmla="*/ 34 h 110"/>
                      <a:gd name="T46" fmla="*/ 205 w 254"/>
                      <a:gd name="T47" fmla="*/ 17 h 110"/>
                      <a:gd name="T48" fmla="*/ 216 w 254"/>
                      <a:gd name="T49" fmla="*/ 11 h 110"/>
                      <a:gd name="T50" fmla="*/ 198 w 254"/>
                      <a:gd name="T51" fmla="*/ 0 h 110"/>
                      <a:gd name="T52" fmla="*/ 164 w 254"/>
                      <a:gd name="T53" fmla="*/ 4 h 110"/>
                      <a:gd name="T54" fmla="*/ 139 w 254"/>
                      <a:gd name="T55" fmla="*/ 11 h 11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10">
                        <a:moveTo>
                          <a:pt x="139" y="11"/>
                        </a:moveTo>
                        <a:lnTo>
                          <a:pt x="79" y="7"/>
                        </a:lnTo>
                        <a:lnTo>
                          <a:pt x="30" y="16"/>
                        </a:lnTo>
                        <a:lnTo>
                          <a:pt x="4" y="34"/>
                        </a:lnTo>
                        <a:lnTo>
                          <a:pt x="0" y="56"/>
                        </a:lnTo>
                        <a:lnTo>
                          <a:pt x="13" y="76"/>
                        </a:lnTo>
                        <a:lnTo>
                          <a:pt x="29" y="89"/>
                        </a:lnTo>
                        <a:lnTo>
                          <a:pt x="38" y="88"/>
                        </a:lnTo>
                        <a:lnTo>
                          <a:pt x="74" y="107"/>
                        </a:lnTo>
                        <a:lnTo>
                          <a:pt x="81" y="91"/>
                        </a:lnTo>
                        <a:lnTo>
                          <a:pt x="101" y="101"/>
                        </a:lnTo>
                        <a:lnTo>
                          <a:pt x="130" y="95"/>
                        </a:lnTo>
                        <a:lnTo>
                          <a:pt x="135" y="72"/>
                        </a:lnTo>
                        <a:lnTo>
                          <a:pt x="158" y="80"/>
                        </a:lnTo>
                        <a:lnTo>
                          <a:pt x="164" y="95"/>
                        </a:lnTo>
                        <a:lnTo>
                          <a:pt x="184" y="109"/>
                        </a:lnTo>
                        <a:lnTo>
                          <a:pt x="224" y="97"/>
                        </a:lnTo>
                        <a:lnTo>
                          <a:pt x="249" y="78"/>
                        </a:lnTo>
                        <a:lnTo>
                          <a:pt x="253" y="51"/>
                        </a:lnTo>
                        <a:lnTo>
                          <a:pt x="229" y="32"/>
                        </a:lnTo>
                        <a:lnTo>
                          <a:pt x="160" y="34"/>
                        </a:lnTo>
                        <a:lnTo>
                          <a:pt x="152" y="16"/>
                        </a:lnTo>
                        <a:lnTo>
                          <a:pt x="174" y="34"/>
                        </a:lnTo>
                        <a:lnTo>
                          <a:pt x="205" y="17"/>
                        </a:lnTo>
                        <a:lnTo>
                          <a:pt x="216" y="11"/>
                        </a:lnTo>
                        <a:lnTo>
                          <a:pt x="198" y="0"/>
                        </a:lnTo>
                        <a:lnTo>
                          <a:pt x="164" y="4"/>
                        </a:lnTo>
                        <a:lnTo>
                          <a:pt x="139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510" name="Oval 187"/>
                  <p:cNvSpPr>
                    <a:spLocks noChangeArrowheads="1"/>
                  </p:cNvSpPr>
                  <p:nvPr/>
                </p:nvSpPr>
                <p:spPr bwMode="auto">
                  <a:xfrm>
                    <a:off x="2363" y="2564"/>
                    <a:ext cx="390" cy="135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464" name="Group 188"/>
                <p:cNvGrpSpPr>
                  <a:grpSpLocks/>
                </p:cNvGrpSpPr>
                <p:nvPr/>
              </p:nvGrpSpPr>
              <p:grpSpPr bwMode="auto">
                <a:xfrm>
                  <a:off x="2283" y="2482"/>
                  <a:ext cx="477" cy="191"/>
                  <a:chOff x="2283" y="2482"/>
                  <a:chExt cx="477" cy="191"/>
                </a:xfrm>
              </p:grpSpPr>
              <p:sp>
                <p:nvSpPr>
                  <p:cNvPr id="56489" name="Oval 189"/>
                  <p:cNvSpPr>
                    <a:spLocks noChangeArrowheads="1"/>
                  </p:cNvSpPr>
                  <p:nvPr/>
                </p:nvSpPr>
                <p:spPr bwMode="auto">
                  <a:xfrm>
                    <a:off x="2287" y="2513"/>
                    <a:ext cx="467" cy="160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490" name="Oval 190"/>
                  <p:cNvSpPr>
                    <a:spLocks noChangeArrowheads="1"/>
                  </p:cNvSpPr>
                  <p:nvPr/>
                </p:nvSpPr>
                <p:spPr bwMode="auto">
                  <a:xfrm>
                    <a:off x="2285" y="2482"/>
                    <a:ext cx="468" cy="161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491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2283" y="2577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92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2431" y="2650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93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2525" y="2656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94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612" y="265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95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07" y="2625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96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760" y="2571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97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2347" y="263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98" name="Freeform 198"/>
                  <p:cNvSpPr>
                    <a:spLocks/>
                  </p:cNvSpPr>
                  <p:nvPr/>
                </p:nvSpPr>
                <p:spPr bwMode="auto">
                  <a:xfrm>
                    <a:off x="2395" y="2508"/>
                    <a:ext cx="254" cy="111"/>
                  </a:xfrm>
                  <a:custGeom>
                    <a:avLst/>
                    <a:gdLst>
                      <a:gd name="T0" fmla="*/ 140 w 254"/>
                      <a:gd name="T1" fmla="*/ 12 h 111"/>
                      <a:gd name="T2" fmla="*/ 79 w 254"/>
                      <a:gd name="T3" fmla="*/ 6 h 111"/>
                      <a:gd name="T4" fmla="*/ 31 w 254"/>
                      <a:gd name="T5" fmla="*/ 15 h 111"/>
                      <a:gd name="T6" fmla="*/ 4 w 254"/>
                      <a:gd name="T7" fmla="*/ 34 h 111"/>
                      <a:gd name="T8" fmla="*/ 0 w 254"/>
                      <a:gd name="T9" fmla="*/ 57 h 111"/>
                      <a:gd name="T10" fmla="*/ 13 w 254"/>
                      <a:gd name="T11" fmla="*/ 77 h 111"/>
                      <a:gd name="T12" fmla="*/ 29 w 254"/>
                      <a:gd name="T13" fmla="*/ 90 h 111"/>
                      <a:gd name="T14" fmla="*/ 39 w 254"/>
                      <a:gd name="T15" fmla="*/ 88 h 111"/>
                      <a:gd name="T16" fmla="*/ 74 w 254"/>
                      <a:gd name="T17" fmla="*/ 108 h 111"/>
                      <a:gd name="T18" fmla="*/ 81 w 254"/>
                      <a:gd name="T19" fmla="*/ 92 h 111"/>
                      <a:gd name="T20" fmla="*/ 102 w 254"/>
                      <a:gd name="T21" fmla="*/ 102 h 111"/>
                      <a:gd name="T22" fmla="*/ 131 w 254"/>
                      <a:gd name="T23" fmla="*/ 96 h 111"/>
                      <a:gd name="T24" fmla="*/ 135 w 254"/>
                      <a:gd name="T25" fmla="*/ 73 h 111"/>
                      <a:gd name="T26" fmla="*/ 158 w 254"/>
                      <a:gd name="T27" fmla="*/ 81 h 111"/>
                      <a:gd name="T28" fmla="*/ 165 w 254"/>
                      <a:gd name="T29" fmla="*/ 96 h 111"/>
                      <a:gd name="T30" fmla="*/ 185 w 254"/>
                      <a:gd name="T31" fmla="*/ 110 h 111"/>
                      <a:gd name="T32" fmla="*/ 225 w 254"/>
                      <a:gd name="T33" fmla="*/ 98 h 111"/>
                      <a:gd name="T34" fmla="*/ 250 w 254"/>
                      <a:gd name="T35" fmla="*/ 78 h 111"/>
                      <a:gd name="T36" fmla="*/ 253 w 254"/>
                      <a:gd name="T37" fmla="*/ 51 h 111"/>
                      <a:gd name="T38" fmla="*/ 229 w 254"/>
                      <a:gd name="T39" fmla="*/ 32 h 111"/>
                      <a:gd name="T40" fmla="*/ 160 w 254"/>
                      <a:gd name="T41" fmla="*/ 34 h 111"/>
                      <a:gd name="T42" fmla="*/ 152 w 254"/>
                      <a:gd name="T43" fmla="*/ 15 h 111"/>
                      <a:gd name="T44" fmla="*/ 174 w 254"/>
                      <a:gd name="T45" fmla="*/ 34 h 111"/>
                      <a:gd name="T46" fmla="*/ 205 w 254"/>
                      <a:gd name="T47" fmla="*/ 17 h 111"/>
                      <a:gd name="T48" fmla="*/ 217 w 254"/>
                      <a:gd name="T49" fmla="*/ 12 h 111"/>
                      <a:gd name="T50" fmla="*/ 198 w 254"/>
                      <a:gd name="T51" fmla="*/ 0 h 111"/>
                      <a:gd name="T52" fmla="*/ 165 w 254"/>
                      <a:gd name="T53" fmla="*/ 5 h 111"/>
                      <a:gd name="T54" fmla="*/ 140 w 254"/>
                      <a:gd name="T55" fmla="*/ 12 h 111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11">
                        <a:moveTo>
                          <a:pt x="140" y="12"/>
                        </a:moveTo>
                        <a:lnTo>
                          <a:pt x="79" y="6"/>
                        </a:lnTo>
                        <a:lnTo>
                          <a:pt x="31" y="15"/>
                        </a:lnTo>
                        <a:lnTo>
                          <a:pt x="4" y="34"/>
                        </a:lnTo>
                        <a:lnTo>
                          <a:pt x="0" y="57"/>
                        </a:lnTo>
                        <a:lnTo>
                          <a:pt x="13" y="77"/>
                        </a:lnTo>
                        <a:lnTo>
                          <a:pt x="29" y="90"/>
                        </a:lnTo>
                        <a:lnTo>
                          <a:pt x="39" y="88"/>
                        </a:lnTo>
                        <a:lnTo>
                          <a:pt x="74" y="108"/>
                        </a:lnTo>
                        <a:lnTo>
                          <a:pt x="81" y="92"/>
                        </a:lnTo>
                        <a:lnTo>
                          <a:pt x="102" y="102"/>
                        </a:lnTo>
                        <a:lnTo>
                          <a:pt x="131" y="96"/>
                        </a:lnTo>
                        <a:lnTo>
                          <a:pt x="135" y="73"/>
                        </a:lnTo>
                        <a:lnTo>
                          <a:pt x="158" y="81"/>
                        </a:lnTo>
                        <a:lnTo>
                          <a:pt x="165" y="96"/>
                        </a:lnTo>
                        <a:lnTo>
                          <a:pt x="185" y="110"/>
                        </a:lnTo>
                        <a:lnTo>
                          <a:pt x="225" y="98"/>
                        </a:lnTo>
                        <a:lnTo>
                          <a:pt x="250" y="78"/>
                        </a:lnTo>
                        <a:lnTo>
                          <a:pt x="253" y="51"/>
                        </a:lnTo>
                        <a:lnTo>
                          <a:pt x="229" y="32"/>
                        </a:lnTo>
                        <a:lnTo>
                          <a:pt x="160" y="34"/>
                        </a:lnTo>
                        <a:lnTo>
                          <a:pt x="152" y="15"/>
                        </a:lnTo>
                        <a:lnTo>
                          <a:pt x="174" y="34"/>
                        </a:lnTo>
                        <a:lnTo>
                          <a:pt x="205" y="17"/>
                        </a:lnTo>
                        <a:lnTo>
                          <a:pt x="217" y="12"/>
                        </a:lnTo>
                        <a:lnTo>
                          <a:pt x="198" y="0"/>
                        </a:lnTo>
                        <a:lnTo>
                          <a:pt x="165" y="5"/>
                        </a:lnTo>
                        <a:lnTo>
                          <a:pt x="140" y="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499" name="Oval 199"/>
                  <p:cNvSpPr>
                    <a:spLocks noChangeArrowheads="1"/>
                  </p:cNvSpPr>
                  <p:nvPr/>
                </p:nvSpPr>
                <p:spPr bwMode="auto">
                  <a:xfrm>
                    <a:off x="2328" y="2495"/>
                    <a:ext cx="392" cy="133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465" name="Group 200"/>
                <p:cNvGrpSpPr>
                  <a:grpSpLocks/>
                </p:cNvGrpSpPr>
                <p:nvPr/>
              </p:nvGrpSpPr>
              <p:grpSpPr bwMode="auto">
                <a:xfrm>
                  <a:off x="2341" y="2411"/>
                  <a:ext cx="477" cy="193"/>
                  <a:chOff x="2341" y="2411"/>
                  <a:chExt cx="477" cy="193"/>
                </a:xfrm>
              </p:grpSpPr>
              <p:sp>
                <p:nvSpPr>
                  <p:cNvPr id="56478" name="Oval 20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443"/>
                    <a:ext cx="469" cy="161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479" name="Oval 202"/>
                  <p:cNvSpPr>
                    <a:spLocks noChangeArrowheads="1"/>
                  </p:cNvSpPr>
                  <p:nvPr/>
                </p:nvSpPr>
                <p:spPr bwMode="auto">
                  <a:xfrm>
                    <a:off x="2342" y="2411"/>
                    <a:ext cx="469" cy="162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480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341" y="2507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81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488" y="2580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82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2582" y="2586"/>
                    <a:ext cx="0" cy="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83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2671" y="2581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84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765" y="2554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85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818" y="2502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86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404" y="2560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87" name="Freeform 210"/>
                  <p:cNvSpPr>
                    <a:spLocks/>
                  </p:cNvSpPr>
                  <p:nvPr/>
                </p:nvSpPr>
                <p:spPr bwMode="auto">
                  <a:xfrm>
                    <a:off x="2453" y="2438"/>
                    <a:ext cx="254" cy="111"/>
                  </a:xfrm>
                  <a:custGeom>
                    <a:avLst/>
                    <a:gdLst>
                      <a:gd name="T0" fmla="*/ 139 w 254"/>
                      <a:gd name="T1" fmla="*/ 12 h 111"/>
                      <a:gd name="T2" fmla="*/ 80 w 254"/>
                      <a:gd name="T3" fmla="*/ 7 h 111"/>
                      <a:gd name="T4" fmla="*/ 30 w 254"/>
                      <a:gd name="T5" fmla="*/ 16 h 111"/>
                      <a:gd name="T6" fmla="*/ 4 w 254"/>
                      <a:gd name="T7" fmla="*/ 34 h 111"/>
                      <a:gd name="T8" fmla="*/ 0 w 254"/>
                      <a:gd name="T9" fmla="*/ 57 h 111"/>
                      <a:gd name="T10" fmla="*/ 13 w 254"/>
                      <a:gd name="T11" fmla="*/ 76 h 111"/>
                      <a:gd name="T12" fmla="*/ 29 w 254"/>
                      <a:gd name="T13" fmla="*/ 89 h 111"/>
                      <a:gd name="T14" fmla="*/ 38 w 254"/>
                      <a:gd name="T15" fmla="*/ 88 h 111"/>
                      <a:gd name="T16" fmla="*/ 74 w 254"/>
                      <a:gd name="T17" fmla="*/ 108 h 111"/>
                      <a:gd name="T18" fmla="*/ 81 w 254"/>
                      <a:gd name="T19" fmla="*/ 92 h 111"/>
                      <a:gd name="T20" fmla="*/ 101 w 254"/>
                      <a:gd name="T21" fmla="*/ 102 h 111"/>
                      <a:gd name="T22" fmla="*/ 131 w 254"/>
                      <a:gd name="T23" fmla="*/ 95 h 111"/>
                      <a:gd name="T24" fmla="*/ 135 w 254"/>
                      <a:gd name="T25" fmla="*/ 73 h 111"/>
                      <a:gd name="T26" fmla="*/ 157 w 254"/>
                      <a:gd name="T27" fmla="*/ 81 h 111"/>
                      <a:gd name="T28" fmla="*/ 165 w 254"/>
                      <a:gd name="T29" fmla="*/ 95 h 111"/>
                      <a:gd name="T30" fmla="*/ 184 w 254"/>
                      <a:gd name="T31" fmla="*/ 110 h 111"/>
                      <a:gd name="T32" fmla="*/ 224 w 254"/>
                      <a:gd name="T33" fmla="*/ 98 h 111"/>
                      <a:gd name="T34" fmla="*/ 250 w 254"/>
                      <a:gd name="T35" fmla="*/ 79 h 111"/>
                      <a:gd name="T36" fmla="*/ 253 w 254"/>
                      <a:gd name="T37" fmla="*/ 51 h 111"/>
                      <a:gd name="T38" fmla="*/ 229 w 254"/>
                      <a:gd name="T39" fmla="*/ 33 h 111"/>
                      <a:gd name="T40" fmla="*/ 160 w 254"/>
                      <a:gd name="T41" fmla="*/ 34 h 111"/>
                      <a:gd name="T42" fmla="*/ 152 w 254"/>
                      <a:gd name="T43" fmla="*/ 16 h 111"/>
                      <a:gd name="T44" fmla="*/ 174 w 254"/>
                      <a:gd name="T45" fmla="*/ 34 h 111"/>
                      <a:gd name="T46" fmla="*/ 204 w 254"/>
                      <a:gd name="T47" fmla="*/ 17 h 111"/>
                      <a:gd name="T48" fmla="*/ 217 w 254"/>
                      <a:gd name="T49" fmla="*/ 12 h 111"/>
                      <a:gd name="T50" fmla="*/ 199 w 254"/>
                      <a:gd name="T51" fmla="*/ 0 h 111"/>
                      <a:gd name="T52" fmla="*/ 165 w 254"/>
                      <a:gd name="T53" fmla="*/ 5 h 111"/>
                      <a:gd name="T54" fmla="*/ 139 w 254"/>
                      <a:gd name="T55" fmla="*/ 12 h 111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11">
                        <a:moveTo>
                          <a:pt x="139" y="12"/>
                        </a:moveTo>
                        <a:lnTo>
                          <a:pt x="80" y="7"/>
                        </a:lnTo>
                        <a:lnTo>
                          <a:pt x="30" y="16"/>
                        </a:lnTo>
                        <a:lnTo>
                          <a:pt x="4" y="34"/>
                        </a:lnTo>
                        <a:lnTo>
                          <a:pt x="0" y="57"/>
                        </a:lnTo>
                        <a:lnTo>
                          <a:pt x="13" y="76"/>
                        </a:lnTo>
                        <a:lnTo>
                          <a:pt x="29" y="89"/>
                        </a:lnTo>
                        <a:lnTo>
                          <a:pt x="38" y="88"/>
                        </a:lnTo>
                        <a:lnTo>
                          <a:pt x="74" y="108"/>
                        </a:lnTo>
                        <a:lnTo>
                          <a:pt x="81" y="92"/>
                        </a:lnTo>
                        <a:lnTo>
                          <a:pt x="101" y="102"/>
                        </a:lnTo>
                        <a:lnTo>
                          <a:pt x="131" y="95"/>
                        </a:lnTo>
                        <a:lnTo>
                          <a:pt x="135" y="73"/>
                        </a:lnTo>
                        <a:lnTo>
                          <a:pt x="157" y="81"/>
                        </a:lnTo>
                        <a:lnTo>
                          <a:pt x="165" y="95"/>
                        </a:lnTo>
                        <a:lnTo>
                          <a:pt x="184" y="110"/>
                        </a:lnTo>
                        <a:lnTo>
                          <a:pt x="224" y="98"/>
                        </a:lnTo>
                        <a:lnTo>
                          <a:pt x="250" y="79"/>
                        </a:lnTo>
                        <a:lnTo>
                          <a:pt x="253" y="51"/>
                        </a:lnTo>
                        <a:lnTo>
                          <a:pt x="229" y="33"/>
                        </a:lnTo>
                        <a:lnTo>
                          <a:pt x="160" y="34"/>
                        </a:lnTo>
                        <a:lnTo>
                          <a:pt x="152" y="16"/>
                        </a:lnTo>
                        <a:lnTo>
                          <a:pt x="174" y="34"/>
                        </a:lnTo>
                        <a:lnTo>
                          <a:pt x="204" y="17"/>
                        </a:lnTo>
                        <a:lnTo>
                          <a:pt x="217" y="12"/>
                        </a:lnTo>
                        <a:lnTo>
                          <a:pt x="199" y="0"/>
                        </a:lnTo>
                        <a:lnTo>
                          <a:pt x="165" y="5"/>
                        </a:lnTo>
                        <a:lnTo>
                          <a:pt x="139" y="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488" name="Oval 211"/>
                  <p:cNvSpPr>
                    <a:spLocks noChangeArrowheads="1"/>
                  </p:cNvSpPr>
                  <p:nvPr/>
                </p:nvSpPr>
                <p:spPr bwMode="auto">
                  <a:xfrm>
                    <a:off x="2385" y="2425"/>
                    <a:ext cx="391" cy="134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466" name="Group 212"/>
                <p:cNvGrpSpPr>
                  <a:grpSpLocks/>
                </p:cNvGrpSpPr>
                <p:nvPr/>
              </p:nvGrpSpPr>
              <p:grpSpPr bwMode="auto">
                <a:xfrm>
                  <a:off x="2347" y="2354"/>
                  <a:ext cx="477" cy="190"/>
                  <a:chOff x="2347" y="2354"/>
                  <a:chExt cx="477" cy="190"/>
                </a:xfrm>
              </p:grpSpPr>
              <p:sp>
                <p:nvSpPr>
                  <p:cNvPr id="56467" name="Oval 213"/>
                  <p:cNvSpPr>
                    <a:spLocks noChangeArrowheads="1"/>
                  </p:cNvSpPr>
                  <p:nvPr/>
                </p:nvSpPr>
                <p:spPr bwMode="auto">
                  <a:xfrm>
                    <a:off x="2349" y="2383"/>
                    <a:ext cx="469" cy="161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468" name="Oval 214"/>
                  <p:cNvSpPr>
                    <a:spLocks noChangeArrowheads="1"/>
                  </p:cNvSpPr>
                  <p:nvPr/>
                </p:nvSpPr>
                <p:spPr bwMode="auto">
                  <a:xfrm>
                    <a:off x="2348" y="2354"/>
                    <a:ext cx="469" cy="159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469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347" y="2447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70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493" y="252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71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2587" y="2528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72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2676" y="2521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73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70" y="2495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74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824" y="2442"/>
                    <a:ext cx="0" cy="2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75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2410" y="2502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476" name="Freeform 222"/>
                  <p:cNvSpPr>
                    <a:spLocks/>
                  </p:cNvSpPr>
                  <p:nvPr/>
                </p:nvSpPr>
                <p:spPr bwMode="auto">
                  <a:xfrm>
                    <a:off x="2459" y="2379"/>
                    <a:ext cx="253" cy="110"/>
                  </a:xfrm>
                  <a:custGeom>
                    <a:avLst/>
                    <a:gdLst>
                      <a:gd name="T0" fmla="*/ 140 w 253"/>
                      <a:gd name="T1" fmla="*/ 11 h 110"/>
                      <a:gd name="T2" fmla="*/ 79 w 253"/>
                      <a:gd name="T3" fmla="*/ 6 h 110"/>
                      <a:gd name="T4" fmla="*/ 29 w 253"/>
                      <a:gd name="T5" fmla="*/ 15 h 110"/>
                      <a:gd name="T6" fmla="*/ 4 w 253"/>
                      <a:gd name="T7" fmla="*/ 34 h 110"/>
                      <a:gd name="T8" fmla="*/ 0 w 253"/>
                      <a:gd name="T9" fmla="*/ 56 h 110"/>
                      <a:gd name="T10" fmla="*/ 12 w 253"/>
                      <a:gd name="T11" fmla="*/ 75 h 110"/>
                      <a:gd name="T12" fmla="*/ 28 w 253"/>
                      <a:gd name="T13" fmla="*/ 89 h 110"/>
                      <a:gd name="T14" fmla="*/ 38 w 253"/>
                      <a:gd name="T15" fmla="*/ 87 h 110"/>
                      <a:gd name="T16" fmla="*/ 74 w 253"/>
                      <a:gd name="T17" fmla="*/ 106 h 110"/>
                      <a:gd name="T18" fmla="*/ 80 w 253"/>
                      <a:gd name="T19" fmla="*/ 91 h 110"/>
                      <a:gd name="T20" fmla="*/ 101 w 253"/>
                      <a:gd name="T21" fmla="*/ 101 h 110"/>
                      <a:gd name="T22" fmla="*/ 130 w 253"/>
                      <a:gd name="T23" fmla="*/ 95 h 110"/>
                      <a:gd name="T24" fmla="*/ 134 w 253"/>
                      <a:gd name="T25" fmla="*/ 72 h 110"/>
                      <a:gd name="T26" fmla="*/ 158 w 253"/>
                      <a:gd name="T27" fmla="*/ 80 h 110"/>
                      <a:gd name="T28" fmla="*/ 164 w 253"/>
                      <a:gd name="T29" fmla="*/ 95 h 110"/>
                      <a:gd name="T30" fmla="*/ 184 w 253"/>
                      <a:gd name="T31" fmla="*/ 109 h 110"/>
                      <a:gd name="T32" fmla="*/ 224 w 253"/>
                      <a:gd name="T33" fmla="*/ 96 h 110"/>
                      <a:gd name="T34" fmla="*/ 250 w 253"/>
                      <a:gd name="T35" fmla="*/ 77 h 110"/>
                      <a:gd name="T36" fmla="*/ 252 w 253"/>
                      <a:gd name="T37" fmla="*/ 50 h 110"/>
                      <a:gd name="T38" fmla="*/ 228 w 253"/>
                      <a:gd name="T39" fmla="*/ 32 h 110"/>
                      <a:gd name="T40" fmla="*/ 160 w 253"/>
                      <a:gd name="T41" fmla="*/ 33 h 110"/>
                      <a:gd name="T42" fmla="*/ 150 w 253"/>
                      <a:gd name="T43" fmla="*/ 15 h 110"/>
                      <a:gd name="T44" fmla="*/ 174 w 253"/>
                      <a:gd name="T45" fmla="*/ 33 h 110"/>
                      <a:gd name="T46" fmla="*/ 204 w 253"/>
                      <a:gd name="T47" fmla="*/ 16 h 110"/>
                      <a:gd name="T48" fmla="*/ 216 w 253"/>
                      <a:gd name="T49" fmla="*/ 11 h 110"/>
                      <a:gd name="T50" fmla="*/ 198 w 253"/>
                      <a:gd name="T51" fmla="*/ 0 h 110"/>
                      <a:gd name="T52" fmla="*/ 164 w 253"/>
                      <a:gd name="T53" fmla="*/ 4 h 110"/>
                      <a:gd name="T54" fmla="*/ 140 w 253"/>
                      <a:gd name="T55" fmla="*/ 11 h 11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3" h="110">
                        <a:moveTo>
                          <a:pt x="140" y="11"/>
                        </a:moveTo>
                        <a:lnTo>
                          <a:pt x="79" y="6"/>
                        </a:lnTo>
                        <a:lnTo>
                          <a:pt x="29" y="15"/>
                        </a:lnTo>
                        <a:lnTo>
                          <a:pt x="4" y="34"/>
                        </a:lnTo>
                        <a:lnTo>
                          <a:pt x="0" y="56"/>
                        </a:lnTo>
                        <a:lnTo>
                          <a:pt x="12" y="75"/>
                        </a:lnTo>
                        <a:lnTo>
                          <a:pt x="28" y="89"/>
                        </a:lnTo>
                        <a:lnTo>
                          <a:pt x="38" y="87"/>
                        </a:lnTo>
                        <a:lnTo>
                          <a:pt x="74" y="106"/>
                        </a:lnTo>
                        <a:lnTo>
                          <a:pt x="80" y="91"/>
                        </a:lnTo>
                        <a:lnTo>
                          <a:pt x="101" y="101"/>
                        </a:lnTo>
                        <a:lnTo>
                          <a:pt x="130" y="95"/>
                        </a:lnTo>
                        <a:lnTo>
                          <a:pt x="134" y="72"/>
                        </a:lnTo>
                        <a:lnTo>
                          <a:pt x="158" y="80"/>
                        </a:lnTo>
                        <a:lnTo>
                          <a:pt x="164" y="95"/>
                        </a:lnTo>
                        <a:lnTo>
                          <a:pt x="184" y="109"/>
                        </a:lnTo>
                        <a:lnTo>
                          <a:pt x="224" y="96"/>
                        </a:lnTo>
                        <a:lnTo>
                          <a:pt x="250" y="77"/>
                        </a:lnTo>
                        <a:lnTo>
                          <a:pt x="252" y="50"/>
                        </a:lnTo>
                        <a:lnTo>
                          <a:pt x="228" y="32"/>
                        </a:lnTo>
                        <a:lnTo>
                          <a:pt x="160" y="33"/>
                        </a:lnTo>
                        <a:lnTo>
                          <a:pt x="150" y="15"/>
                        </a:lnTo>
                        <a:lnTo>
                          <a:pt x="174" y="33"/>
                        </a:lnTo>
                        <a:lnTo>
                          <a:pt x="204" y="16"/>
                        </a:lnTo>
                        <a:lnTo>
                          <a:pt x="216" y="11"/>
                        </a:lnTo>
                        <a:lnTo>
                          <a:pt x="198" y="0"/>
                        </a:lnTo>
                        <a:lnTo>
                          <a:pt x="164" y="4"/>
                        </a:lnTo>
                        <a:lnTo>
                          <a:pt x="140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477" name="Oval 223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365"/>
                    <a:ext cx="391" cy="133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</p:grpSp>
          <p:grpSp>
            <p:nvGrpSpPr>
              <p:cNvPr id="56344" name="Group 224"/>
              <p:cNvGrpSpPr>
                <a:grpSpLocks/>
              </p:cNvGrpSpPr>
              <p:nvPr/>
            </p:nvGrpSpPr>
            <p:grpSpPr bwMode="auto">
              <a:xfrm>
                <a:off x="2541" y="2800"/>
                <a:ext cx="581" cy="349"/>
                <a:chOff x="2541" y="2800"/>
                <a:chExt cx="581" cy="349"/>
              </a:xfrm>
            </p:grpSpPr>
            <p:grpSp>
              <p:nvGrpSpPr>
                <p:cNvPr id="56408" name="Group 225"/>
                <p:cNvGrpSpPr>
                  <a:grpSpLocks/>
                </p:cNvGrpSpPr>
                <p:nvPr/>
              </p:nvGrpSpPr>
              <p:grpSpPr bwMode="auto">
                <a:xfrm>
                  <a:off x="2541" y="2910"/>
                  <a:ext cx="552" cy="239"/>
                  <a:chOff x="2541" y="2910"/>
                  <a:chExt cx="552" cy="239"/>
                </a:xfrm>
              </p:grpSpPr>
              <p:grpSp>
                <p:nvGrpSpPr>
                  <p:cNvPr id="56434" name="Group 226"/>
                  <p:cNvGrpSpPr>
                    <a:grpSpLocks/>
                  </p:cNvGrpSpPr>
                  <p:nvPr/>
                </p:nvGrpSpPr>
                <p:grpSpPr bwMode="auto">
                  <a:xfrm>
                    <a:off x="2541" y="2957"/>
                    <a:ext cx="478" cy="192"/>
                    <a:chOff x="2541" y="2957"/>
                    <a:chExt cx="478" cy="192"/>
                  </a:xfrm>
                </p:grpSpPr>
                <p:sp>
                  <p:nvSpPr>
                    <p:cNvPr id="56447" name="Oval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2986"/>
                      <a:ext cx="468" cy="163"/>
                    </a:xfrm>
                    <a:prstGeom prst="ellipse">
                      <a:avLst/>
                    </a:prstGeom>
                    <a:solidFill>
                      <a:srgbClr val="BF7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448" name="Oval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2957"/>
                      <a:ext cx="467" cy="160"/>
                    </a:xfrm>
                    <a:prstGeom prst="ellipse">
                      <a:avLst/>
                    </a:prstGeom>
                    <a:solidFill>
                      <a:srgbClr val="FF9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449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1" y="3050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50" name="Line 2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7" y="3124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51" name="Line 2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2" y="3130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52" name="Line 2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0" y="3125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53" name="Line 2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65" y="3099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54" name="Line 2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19" y="3045"/>
                      <a:ext cx="0" cy="2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55" name="Line 2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4" y="3104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56" name="Freeform 236"/>
                    <p:cNvSpPr>
                      <a:spLocks/>
                    </p:cNvSpPr>
                    <p:nvPr/>
                  </p:nvSpPr>
                  <p:spPr bwMode="auto">
                    <a:xfrm>
                      <a:off x="2654" y="2982"/>
                      <a:ext cx="253" cy="109"/>
                    </a:xfrm>
                    <a:custGeom>
                      <a:avLst/>
                      <a:gdLst>
                        <a:gd name="T0" fmla="*/ 139 w 253"/>
                        <a:gd name="T1" fmla="*/ 11 h 109"/>
                        <a:gd name="T2" fmla="*/ 79 w 253"/>
                        <a:gd name="T3" fmla="*/ 6 h 109"/>
                        <a:gd name="T4" fmla="*/ 30 w 253"/>
                        <a:gd name="T5" fmla="*/ 15 h 109"/>
                        <a:gd name="T6" fmla="*/ 3 w 253"/>
                        <a:gd name="T7" fmla="*/ 33 h 109"/>
                        <a:gd name="T8" fmla="*/ 0 w 253"/>
                        <a:gd name="T9" fmla="*/ 56 h 109"/>
                        <a:gd name="T10" fmla="*/ 12 w 253"/>
                        <a:gd name="T11" fmla="*/ 76 h 109"/>
                        <a:gd name="T12" fmla="*/ 28 w 253"/>
                        <a:gd name="T13" fmla="*/ 89 h 109"/>
                        <a:gd name="T14" fmla="*/ 38 w 253"/>
                        <a:gd name="T15" fmla="*/ 87 h 109"/>
                        <a:gd name="T16" fmla="*/ 73 w 253"/>
                        <a:gd name="T17" fmla="*/ 106 h 109"/>
                        <a:gd name="T18" fmla="*/ 80 w 253"/>
                        <a:gd name="T19" fmla="*/ 91 h 109"/>
                        <a:gd name="T20" fmla="*/ 101 w 253"/>
                        <a:gd name="T21" fmla="*/ 100 h 109"/>
                        <a:gd name="T22" fmla="*/ 130 w 253"/>
                        <a:gd name="T23" fmla="*/ 95 h 109"/>
                        <a:gd name="T24" fmla="*/ 135 w 253"/>
                        <a:gd name="T25" fmla="*/ 72 h 109"/>
                        <a:gd name="T26" fmla="*/ 157 w 253"/>
                        <a:gd name="T27" fmla="*/ 80 h 109"/>
                        <a:gd name="T28" fmla="*/ 164 w 253"/>
                        <a:gd name="T29" fmla="*/ 95 h 109"/>
                        <a:gd name="T30" fmla="*/ 184 w 253"/>
                        <a:gd name="T31" fmla="*/ 108 h 109"/>
                        <a:gd name="T32" fmla="*/ 223 w 253"/>
                        <a:gd name="T33" fmla="*/ 97 h 109"/>
                        <a:gd name="T34" fmla="*/ 250 w 253"/>
                        <a:gd name="T35" fmla="*/ 78 h 109"/>
                        <a:gd name="T36" fmla="*/ 252 w 253"/>
                        <a:gd name="T37" fmla="*/ 50 h 109"/>
                        <a:gd name="T38" fmla="*/ 228 w 253"/>
                        <a:gd name="T39" fmla="*/ 32 h 109"/>
                        <a:gd name="T40" fmla="*/ 159 w 253"/>
                        <a:gd name="T41" fmla="*/ 33 h 109"/>
                        <a:gd name="T42" fmla="*/ 151 w 253"/>
                        <a:gd name="T43" fmla="*/ 15 h 109"/>
                        <a:gd name="T44" fmla="*/ 173 w 253"/>
                        <a:gd name="T45" fmla="*/ 33 h 109"/>
                        <a:gd name="T46" fmla="*/ 204 w 253"/>
                        <a:gd name="T47" fmla="*/ 17 h 109"/>
                        <a:gd name="T48" fmla="*/ 216 w 253"/>
                        <a:gd name="T49" fmla="*/ 11 h 109"/>
                        <a:gd name="T50" fmla="*/ 198 w 253"/>
                        <a:gd name="T51" fmla="*/ 0 h 109"/>
                        <a:gd name="T52" fmla="*/ 164 w 253"/>
                        <a:gd name="T53" fmla="*/ 5 h 109"/>
                        <a:gd name="T54" fmla="*/ 139 w 253"/>
                        <a:gd name="T55" fmla="*/ 11 h 109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0" t="0" r="r" b="b"/>
                      <a:pathLst>
                        <a:path w="253" h="109">
                          <a:moveTo>
                            <a:pt x="139" y="11"/>
                          </a:moveTo>
                          <a:lnTo>
                            <a:pt x="79" y="6"/>
                          </a:lnTo>
                          <a:lnTo>
                            <a:pt x="30" y="15"/>
                          </a:lnTo>
                          <a:lnTo>
                            <a:pt x="3" y="33"/>
                          </a:lnTo>
                          <a:lnTo>
                            <a:pt x="0" y="56"/>
                          </a:lnTo>
                          <a:lnTo>
                            <a:pt x="12" y="76"/>
                          </a:lnTo>
                          <a:lnTo>
                            <a:pt x="28" y="89"/>
                          </a:lnTo>
                          <a:lnTo>
                            <a:pt x="38" y="87"/>
                          </a:lnTo>
                          <a:lnTo>
                            <a:pt x="73" y="106"/>
                          </a:lnTo>
                          <a:lnTo>
                            <a:pt x="80" y="91"/>
                          </a:lnTo>
                          <a:lnTo>
                            <a:pt x="101" y="100"/>
                          </a:lnTo>
                          <a:lnTo>
                            <a:pt x="130" y="95"/>
                          </a:lnTo>
                          <a:lnTo>
                            <a:pt x="135" y="72"/>
                          </a:lnTo>
                          <a:lnTo>
                            <a:pt x="157" y="80"/>
                          </a:lnTo>
                          <a:lnTo>
                            <a:pt x="164" y="95"/>
                          </a:lnTo>
                          <a:lnTo>
                            <a:pt x="184" y="108"/>
                          </a:lnTo>
                          <a:lnTo>
                            <a:pt x="223" y="97"/>
                          </a:lnTo>
                          <a:lnTo>
                            <a:pt x="250" y="78"/>
                          </a:lnTo>
                          <a:lnTo>
                            <a:pt x="252" y="50"/>
                          </a:lnTo>
                          <a:lnTo>
                            <a:pt x="228" y="32"/>
                          </a:lnTo>
                          <a:lnTo>
                            <a:pt x="159" y="33"/>
                          </a:lnTo>
                          <a:lnTo>
                            <a:pt x="151" y="15"/>
                          </a:lnTo>
                          <a:lnTo>
                            <a:pt x="173" y="33"/>
                          </a:lnTo>
                          <a:lnTo>
                            <a:pt x="204" y="17"/>
                          </a:lnTo>
                          <a:lnTo>
                            <a:pt x="216" y="11"/>
                          </a:lnTo>
                          <a:lnTo>
                            <a:pt x="198" y="0"/>
                          </a:lnTo>
                          <a:lnTo>
                            <a:pt x="164" y="5"/>
                          </a:lnTo>
                          <a:lnTo>
                            <a:pt x="139" y="1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57" name="Oval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6" y="2968"/>
                      <a:ext cx="391" cy="13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</p:grpSp>
              <p:grpSp>
                <p:nvGrpSpPr>
                  <p:cNvPr id="56435" name="Group 238"/>
                  <p:cNvGrpSpPr>
                    <a:grpSpLocks/>
                  </p:cNvGrpSpPr>
                  <p:nvPr/>
                </p:nvGrpSpPr>
                <p:grpSpPr bwMode="auto">
                  <a:xfrm>
                    <a:off x="2616" y="2910"/>
                    <a:ext cx="477" cy="193"/>
                    <a:chOff x="2616" y="2910"/>
                    <a:chExt cx="477" cy="193"/>
                  </a:xfrm>
                </p:grpSpPr>
                <p:sp>
                  <p:nvSpPr>
                    <p:cNvPr id="56436" name="Oval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9" y="2941"/>
                      <a:ext cx="468" cy="162"/>
                    </a:xfrm>
                    <a:prstGeom prst="ellipse">
                      <a:avLst/>
                    </a:prstGeom>
                    <a:solidFill>
                      <a:srgbClr val="BF7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437" name="Oval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7" y="2910"/>
                      <a:ext cx="469" cy="162"/>
                    </a:xfrm>
                    <a:prstGeom prst="ellipse">
                      <a:avLst/>
                    </a:prstGeom>
                    <a:solidFill>
                      <a:srgbClr val="FF9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438" name="Line 2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16" y="3006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39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63" y="3079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40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56" y="3085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41" name="Line 2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5" y="308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42" name="Line 2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40" y="3053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43" name="Line 2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93" y="3001"/>
                      <a:ext cx="0" cy="1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44" name="Line 2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79" y="3059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45" name="Freeform 248"/>
                    <p:cNvSpPr>
                      <a:spLocks/>
                    </p:cNvSpPr>
                    <p:nvPr/>
                  </p:nvSpPr>
                  <p:spPr bwMode="auto">
                    <a:xfrm>
                      <a:off x="2728" y="2936"/>
                      <a:ext cx="253" cy="111"/>
                    </a:xfrm>
                    <a:custGeom>
                      <a:avLst/>
                      <a:gdLst>
                        <a:gd name="T0" fmla="*/ 140 w 253"/>
                        <a:gd name="T1" fmla="*/ 12 h 111"/>
                        <a:gd name="T2" fmla="*/ 80 w 253"/>
                        <a:gd name="T3" fmla="*/ 8 h 111"/>
                        <a:gd name="T4" fmla="*/ 30 w 253"/>
                        <a:gd name="T5" fmla="*/ 17 h 111"/>
                        <a:gd name="T6" fmla="*/ 5 w 253"/>
                        <a:gd name="T7" fmla="*/ 35 h 111"/>
                        <a:gd name="T8" fmla="*/ 0 w 253"/>
                        <a:gd name="T9" fmla="*/ 57 h 111"/>
                        <a:gd name="T10" fmla="*/ 13 w 253"/>
                        <a:gd name="T11" fmla="*/ 77 h 111"/>
                        <a:gd name="T12" fmla="*/ 29 w 253"/>
                        <a:gd name="T13" fmla="*/ 90 h 111"/>
                        <a:gd name="T14" fmla="*/ 40 w 253"/>
                        <a:gd name="T15" fmla="*/ 89 h 111"/>
                        <a:gd name="T16" fmla="*/ 74 w 253"/>
                        <a:gd name="T17" fmla="*/ 108 h 111"/>
                        <a:gd name="T18" fmla="*/ 81 w 253"/>
                        <a:gd name="T19" fmla="*/ 92 h 111"/>
                        <a:gd name="T20" fmla="*/ 101 w 253"/>
                        <a:gd name="T21" fmla="*/ 102 h 111"/>
                        <a:gd name="T22" fmla="*/ 130 w 253"/>
                        <a:gd name="T23" fmla="*/ 96 h 111"/>
                        <a:gd name="T24" fmla="*/ 135 w 253"/>
                        <a:gd name="T25" fmla="*/ 73 h 111"/>
                        <a:gd name="T26" fmla="*/ 158 w 253"/>
                        <a:gd name="T27" fmla="*/ 81 h 111"/>
                        <a:gd name="T28" fmla="*/ 165 w 253"/>
                        <a:gd name="T29" fmla="*/ 96 h 111"/>
                        <a:gd name="T30" fmla="*/ 183 w 253"/>
                        <a:gd name="T31" fmla="*/ 110 h 111"/>
                        <a:gd name="T32" fmla="*/ 223 w 253"/>
                        <a:gd name="T33" fmla="*/ 98 h 111"/>
                        <a:gd name="T34" fmla="*/ 249 w 253"/>
                        <a:gd name="T35" fmla="*/ 79 h 111"/>
                        <a:gd name="T36" fmla="*/ 252 w 253"/>
                        <a:gd name="T37" fmla="*/ 51 h 111"/>
                        <a:gd name="T38" fmla="*/ 229 w 253"/>
                        <a:gd name="T39" fmla="*/ 34 h 111"/>
                        <a:gd name="T40" fmla="*/ 160 w 253"/>
                        <a:gd name="T41" fmla="*/ 34 h 111"/>
                        <a:gd name="T42" fmla="*/ 151 w 253"/>
                        <a:gd name="T43" fmla="*/ 17 h 111"/>
                        <a:gd name="T44" fmla="*/ 174 w 253"/>
                        <a:gd name="T45" fmla="*/ 34 h 111"/>
                        <a:gd name="T46" fmla="*/ 204 w 253"/>
                        <a:gd name="T47" fmla="*/ 18 h 111"/>
                        <a:gd name="T48" fmla="*/ 216 w 253"/>
                        <a:gd name="T49" fmla="*/ 12 h 111"/>
                        <a:gd name="T50" fmla="*/ 198 w 253"/>
                        <a:gd name="T51" fmla="*/ 0 h 111"/>
                        <a:gd name="T52" fmla="*/ 165 w 253"/>
                        <a:gd name="T53" fmla="*/ 5 h 111"/>
                        <a:gd name="T54" fmla="*/ 140 w 253"/>
                        <a:gd name="T55" fmla="*/ 12 h 111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0" t="0" r="r" b="b"/>
                      <a:pathLst>
                        <a:path w="253" h="111">
                          <a:moveTo>
                            <a:pt x="140" y="12"/>
                          </a:moveTo>
                          <a:lnTo>
                            <a:pt x="80" y="8"/>
                          </a:lnTo>
                          <a:lnTo>
                            <a:pt x="30" y="17"/>
                          </a:lnTo>
                          <a:lnTo>
                            <a:pt x="5" y="35"/>
                          </a:lnTo>
                          <a:lnTo>
                            <a:pt x="0" y="57"/>
                          </a:lnTo>
                          <a:lnTo>
                            <a:pt x="13" y="77"/>
                          </a:lnTo>
                          <a:lnTo>
                            <a:pt x="29" y="90"/>
                          </a:lnTo>
                          <a:lnTo>
                            <a:pt x="40" y="89"/>
                          </a:lnTo>
                          <a:lnTo>
                            <a:pt x="74" y="108"/>
                          </a:lnTo>
                          <a:lnTo>
                            <a:pt x="81" y="92"/>
                          </a:lnTo>
                          <a:lnTo>
                            <a:pt x="101" y="102"/>
                          </a:lnTo>
                          <a:lnTo>
                            <a:pt x="130" y="96"/>
                          </a:lnTo>
                          <a:lnTo>
                            <a:pt x="135" y="73"/>
                          </a:lnTo>
                          <a:lnTo>
                            <a:pt x="158" y="81"/>
                          </a:lnTo>
                          <a:lnTo>
                            <a:pt x="165" y="96"/>
                          </a:lnTo>
                          <a:lnTo>
                            <a:pt x="183" y="110"/>
                          </a:lnTo>
                          <a:lnTo>
                            <a:pt x="223" y="98"/>
                          </a:lnTo>
                          <a:lnTo>
                            <a:pt x="249" y="79"/>
                          </a:lnTo>
                          <a:lnTo>
                            <a:pt x="252" y="51"/>
                          </a:lnTo>
                          <a:lnTo>
                            <a:pt x="229" y="34"/>
                          </a:lnTo>
                          <a:lnTo>
                            <a:pt x="160" y="34"/>
                          </a:lnTo>
                          <a:lnTo>
                            <a:pt x="151" y="17"/>
                          </a:lnTo>
                          <a:lnTo>
                            <a:pt x="174" y="34"/>
                          </a:lnTo>
                          <a:lnTo>
                            <a:pt x="204" y="18"/>
                          </a:lnTo>
                          <a:lnTo>
                            <a:pt x="216" y="12"/>
                          </a:lnTo>
                          <a:lnTo>
                            <a:pt x="198" y="0"/>
                          </a:lnTo>
                          <a:lnTo>
                            <a:pt x="165" y="5"/>
                          </a:lnTo>
                          <a:lnTo>
                            <a:pt x="140" y="12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46" name="Oval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0" y="2923"/>
                      <a:ext cx="391" cy="13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</p:grpSp>
            </p:grpSp>
            <p:grpSp>
              <p:nvGrpSpPr>
                <p:cNvPr id="56409" name="Group 250"/>
                <p:cNvGrpSpPr>
                  <a:grpSpLocks/>
                </p:cNvGrpSpPr>
                <p:nvPr/>
              </p:nvGrpSpPr>
              <p:grpSpPr bwMode="auto">
                <a:xfrm>
                  <a:off x="2570" y="2800"/>
                  <a:ext cx="552" cy="239"/>
                  <a:chOff x="2570" y="2800"/>
                  <a:chExt cx="552" cy="239"/>
                </a:xfrm>
              </p:grpSpPr>
              <p:grpSp>
                <p:nvGrpSpPr>
                  <p:cNvPr id="56410" name="Group 251"/>
                  <p:cNvGrpSpPr>
                    <a:grpSpLocks/>
                  </p:cNvGrpSpPr>
                  <p:nvPr/>
                </p:nvGrpSpPr>
                <p:grpSpPr bwMode="auto">
                  <a:xfrm>
                    <a:off x="2570" y="2846"/>
                    <a:ext cx="478" cy="193"/>
                    <a:chOff x="2570" y="2846"/>
                    <a:chExt cx="478" cy="193"/>
                  </a:xfrm>
                </p:grpSpPr>
                <p:sp>
                  <p:nvSpPr>
                    <p:cNvPr id="56423" name="Oval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2876"/>
                      <a:ext cx="468" cy="163"/>
                    </a:xfrm>
                    <a:prstGeom prst="ellipse">
                      <a:avLst/>
                    </a:prstGeom>
                    <a:solidFill>
                      <a:srgbClr val="BF7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424" name="Oval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2846"/>
                      <a:ext cx="467" cy="161"/>
                    </a:xfrm>
                    <a:prstGeom prst="ellipse">
                      <a:avLst/>
                    </a:prstGeom>
                    <a:solidFill>
                      <a:srgbClr val="FF9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425" name="Line 2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70" y="2940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26" name="Line 2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16" y="3014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27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11" y="3020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28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9" y="301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29" name="Line 2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94" y="2989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30" name="Line 2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48" y="2935"/>
                      <a:ext cx="0" cy="2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31" name="Line 2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34" y="2994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32" name="Freeform 261"/>
                    <p:cNvSpPr>
                      <a:spLocks/>
                    </p:cNvSpPr>
                    <p:nvPr/>
                  </p:nvSpPr>
                  <p:spPr bwMode="auto">
                    <a:xfrm>
                      <a:off x="2683" y="2872"/>
                      <a:ext cx="253" cy="109"/>
                    </a:xfrm>
                    <a:custGeom>
                      <a:avLst/>
                      <a:gdLst>
                        <a:gd name="T0" fmla="*/ 139 w 253"/>
                        <a:gd name="T1" fmla="*/ 11 h 109"/>
                        <a:gd name="T2" fmla="*/ 79 w 253"/>
                        <a:gd name="T3" fmla="*/ 6 h 109"/>
                        <a:gd name="T4" fmla="*/ 30 w 253"/>
                        <a:gd name="T5" fmla="*/ 15 h 109"/>
                        <a:gd name="T6" fmla="*/ 3 w 253"/>
                        <a:gd name="T7" fmla="*/ 33 h 109"/>
                        <a:gd name="T8" fmla="*/ 0 w 253"/>
                        <a:gd name="T9" fmla="*/ 56 h 109"/>
                        <a:gd name="T10" fmla="*/ 12 w 253"/>
                        <a:gd name="T11" fmla="*/ 76 h 109"/>
                        <a:gd name="T12" fmla="*/ 28 w 253"/>
                        <a:gd name="T13" fmla="*/ 89 h 109"/>
                        <a:gd name="T14" fmla="*/ 38 w 253"/>
                        <a:gd name="T15" fmla="*/ 87 h 109"/>
                        <a:gd name="T16" fmla="*/ 73 w 253"/>
                        <a:gd name="T17" fmla="*/ 106 h 109"/>
                        <a:gd name="T18" fmla="*/ 80 w 253"/>
                        <a:gd name="T19" fmla="*/ 91 h 109"/>
                        <a:gd name="T20" fmla="*/ 101 w 253"/>
                        <a:gd name="T21" fmla="*/ 100 h 109"/>
                        <a:gd name="T22" fmla="*/ 130 w 253"/>
                        <a:gd name="T23" fmla="*/ 95 h 109"/>
                        <a:gd name="T24" fmla="*/ 135 w 253"/>
                        <a:gd name="T25" fmla="*/ 72 h 109"/>
                        <a:gd name="T26" fmla="*/ 157 w 253"/>
                        <a:gd name="T27" fmla="*/ 80 h 109"/>
                        <a:gd name="T28" fmla="*/ 164 w 253"/>
                        <a:gd name="T29" fmla="*/ 95 h 109"/>
                        <a:gd name="T30" fmla="*/ 184 w 253"/>
                        <a:gd name="T31" fmla="*/ 108 h 109"/>
                        <a:gd name="T32" fmla="*/ 223 w 253"/>
                        <a:gd name="T33" fmla="*/ 97 h 109"/>
                        <a:gd name="T34" fmla="*/ 250 w 253"/>
                        <a:gd name="T35" fmla="*/ 78 h 109"/>
                        <a:gd name="T36" fmla="*/ 252 w 253"/>
                        <a:gd name="T37" fmla="*/ 50 h 109"/>
                        <a:gd name="T38" fmla="*/ 228 w 253"/>
                        <a:gd name="T39" fmla="*/ 32 h 109"/>
                        <a:gd name="T40" fmla="*/ 159 w 253"/>
                        <a:gd name="T41" fmla="*/ 33 h 109"/>
                        <a:gd name="T42" fmla="*/ 151 w 253"/>
                        <a:gd name="T43" fmla="*/ 15 h 109"/>
                        <a:gd name="T44" fmla="*/ 173 w 253"/>
                        <a:gd name="T45" fmla="*/ 33 h 109"/>
                        <a:gd name="T46" fmla="*/ 204 w 253"/>
                        <a:gd name="T47" fmla="*/ 17 h 109"/>
                        <a:gd name="T48" fmla="*/ 216 w 253"/>
                        <a:gd name="T49" fmla="*/ 11 h 109"/>
                        <a:gd name="T50" fmla="*/ 198 w 253"/>
                        <a:gd name="T51" fmla="*/ 0 h 109"/>
                        <a:gd name="T52" fmla="*/ 164 w 253"/>
                        <a:gd name="T53" fmla="*/ 5 h 109"/>
                        <a:gd name="T54" fmla="*/ 139 w 253"/>
                        <a:gd name="T55" fmla="*/ 11 h 109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0" t="0" r="r" b="b"/>
                      <a:pathLst>
                        <a:path w="253" h="109">
                          <a:moveTo>
                            <a:pt x="139" y="11"/>
                          </a:moveTo>
                          <a:lnTo>
                            <a:pt x="79" y="6"/>
                          </a:lnTo>
                          <a:lnTo>
                            <a:pt x="30" y="15"/>
                          </a:lnTo>
                          <a:lnTo>
                            <a:pt x="3" y="33"/>
                          </a:lnTo>
                          <a:lnTo>
                            <a:pt x="0" y="56"/>
                          </a:lnTo>
                          <a:lnTo>
                            <a:pt x="12" y="76"/>
                          </a:lnTo>
                          <a:lnTo>
                            <a:pt x="28" y="89"/>
                          </a:lnTo>
                          <a:lnTo>
                            <a:pt x="38" y="87"/>
                          </a:lnTo>
                          <a:lnTo>
                            <a:pt x="73" y="106"/>
                          </a:lnTo>
                          <a:lnTo>
                            <a:pt x="80" y="91"/>
                          </a:lnTo>
                          <a:lnTo>
                            <a:pt x="101" y="100"/>
                          </a:lnTo>
                          <a:lnTo>
                            <a:pt x="130" y="95"/>
                          </a:lnTo>
                          <a:lnTo>
                            <a:pt x="135" y="72"/>
                          </a:lnTo>
                          <a:lnTo>
                            <a:pt x="157" y="80"/>
                          </a:lnTo>
                          <a:lnTo>
                            <a:pt x="164" y="95"/>
                          </a:lnTo>
                          <a:lnTo>
                            <a:pt x="184" y="108"/>
                          </a:lnTo>
                          <a:lnTo>
                            <a:pt x="223" y="97"/>
                          </a:lnTo>
                          <a:lnTo>
                            <a:pt x="250" y="78"/>
                          </a:lnTo>
                          <a:lnTo>
                            <a:pt x="252" y="50"/>
                          </a:lnTo>
                          <a:lnTo>
                            <a:pt x="228" y="32"/>
                          </a:lnTo>
                          <a:lnTo>
                            <a:pt x="159" y="33"/>
                          </a:lnTo>
                          <a:lnTo>
                            <a:pt x="151" y="15"/>
                          </a:lnTo>
                          <a:lnTo>
                            <a:pt x="173" y="33"/>
                          </a:lnTo>
                          <a:lnTo>
                            <a:pt x="204" y="17"/>
                          </a:lnTo>
                          <a:lnTo>
                            <a:pt x="216" y="11"/>
                          </a:lnTo>
                          <a:lnTo>
                            <a:pt x="198" y="0"/>
                          </a:lnTo>
                          <a:lnTo>
                            <a:pt x="164" y="5"/>
                          </a:lnTo>
                          <a:lnTo>
                            <a:pt x="139" y="1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33" name="Oval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6" y="2858"/>
                      <a:ext cx="390" cy="13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</p:grpSp>
              <p:grpSp>
                <p:nvGrpSpPr>
                  <p:cNvPr id="56411" name="Group 263"/>
                  <p:cNvGrpSpPr>
                    <a:grpSpLocks/>
                  </p:cNvGrpSpPr>
                  <p:nvPr/>
                </p:nvGrpSpPr>
                <p:grpSpPr bwMode="auto">
                  <a:xfrm>
                    <a:off x="2645" y="2800"/>
                    <a:ext cx="477" cy="193"/>
                    <a:chOff x="2645" y="2800"/>
                    <a:chExt cx="477" cy="193"/>
                  </a:xfrm>
                </p:grpSpPr>
                <p:sp>
                  <p:nvSpPr>
                    <p:cNvPr id="56412" name="Oval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8" y="2831"/>
                      <a:ext cx="468" cy="162"/>
                    </a:xfrm>
                    <a:prstGeom prst="ellipse">
                      <a:avLst/>
                    </a:prstGeom>
                    <a:solidFill>
                      <a:srgbClr val="BF7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413" name="Oval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6" y="2800"/>
                      <a:ext cx="469" cy="162"/>
                    </a:xfrm>
                    <a:prstGeom prst="ellipse">
                      <a:avLst/>
                    </a:prstGeom>
                    <a:solidFill>
                      <a:srgbClr val="FF9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414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5" y="289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15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92" y="2969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16" name="Line 2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6" y="2975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17" name="Line 2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4" y="2970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18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69" y="2943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19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2" y="2891"/>
                      <a:ext cx="0" cy="1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20" name="Line 2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08" y="2949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21" name="Freeform 273"/>
                    <p:cNvSpPr>
                      <a:spLocks/>
                    </p:cNvSpPr>
                    <p:nvPr/>
                  </p:nvSpPr>
                  <p:spPr bwMode="auto">
                    <a:xfrm>
                      <a:off x="2757" y="2826"/>
                      <a:ext cx="254" cy="111"/>
                    </a:xfrm>
                    <a:custGeom>
                      <a:avLst/>
                      <a:gdLst>
                        <a:gd name="T0" fmla="*/ 140 w 254"/>
                        <a:gd name="T1" fmla="*/ 12 h 111"/>
                        <a:gd name="T2" fmla="*/ 80 w 254"/>
                        <a:gd name="T3" fmla="*/ 8 h 111"/>
                        <a:gd name="T4" fmla="*/ 30 w 254"/>
                        <a:gd name="T5" fmla="*/ 17 h 111"/>
                        <a:gd name="T6" fmla="*/ 5 w 254"/>
                        <a:gd name="T7" fmla="*/ 35 h 111"/>
                        <a:gd name="T8" fmla="*/ 0 w 254"/>
                        <a:gd name="T9" fmla="*/ 57 h 111"/>
                        <a:gd name="T10" fmla="*/ 13 w 254"/>
                        <a:gd name="T11" fmla="*/ 77 h 111"/>
                        <a:gd name="T12" fmla="*/ 29 w 254"/>
                        <a:gd name="T13" fmla="*/ 90 h 111"/>
                        <a:gd name="T14" fmla="*/ 40 w 254"/>
                        <a:gd name="T15" fmla="*/ 89 h 111"/>
                        <a:gd name="T16" fmla="*/ 75 w 254"/>
                        <a:gd name="T17" fmla="*/ 108 h 111"/>
                        <a:gd name="T18" fmla="*/ 81 w 254"/>
                        <a:gd name="T19" fmla="*/ 92 h 111"/>
                        <a:gd name="T20" fmla="*/ 101 w 254"/>
                        <a:gd name="T21" fmla="*/ 102 h 111"/>
                        <a:gd name="T22" fmla="*/ 131 w 254"/>
                        <a:gd name="T23" fmla="*/ 96 h 111"/>
                        <a:gd name="T24" fmla="*/ 135 w 254"/>
                        <a:gd name="T25" fmla="*/ 73 h 111"/>
                        <a:gd name="T26" fmla="*/ 159 w 254"/>
                        <a:gd name="T27" fmla="*/ 81 h 111"/>
                        <a:gd name="T28" fmla="*/ 165 w 254"/>
                        <a:gd name="T29" fmla="*/ 96 h 111"/>
                        <a:gd name="T30" fmla="*/ 184 w 254"/>
                        <a:gd name="T31" fmla="*/ 110 h 111"/>
                        <a:gd name="T32" fmla="*/ 224 w 254"/>
                        <a:gd name="T33" fmla="*/ 98 h 111"/>
                        <a:gd name="T34" fmla="*/ 250 w 254"/>
                        <a:gd name="T35" fmla="*/ 79 h 111"/>
                        <a:gd name="T36" fmla="*/ 253 w 254"/>
                        <a:gd name="T37" fmla="*/ 51 h 111"/>
                        <a:gd name="T38" fmla="*/ 229 w 254"/>
                        <a:gd name="T39" fmla="*/ 34 h 111"/>
                        <a:gd name="T40" fmla="*/ 161 w 254"/>
                        <a:gd name="T41" fmla="*/ 34 h 111"/>
                        <a:gd name="T42" fmla="*/ 152 w 254"/>
                        <a:gd name="T43" fmla="*/ 17 h 111"/>
                        <a:gd name="T44" fmla="*/ 175 w 254"/>
                        <a:gd name="T45" fmla="*/ 34 h 111"/>
                        <a:gd name="T46" fmla="*/ 204 w 254"/>
                        <a:gd name="T47" fmla="*/ 18 h 111"/>
                        <a:gd name="T48" fmla="*/ 217 w 254"/>
                        <a:gd name="T49" fmla="*/ 12 h 111"/>
                        <a:gd name="T50" fmla="*/ 199 w 254"/>
                        <a:gd name="T51" fmla="*/ 0 h 111"/>
                        <a:gd name="T52" fmla="*/ 165 w 254"/>
                        <a:gd name="T53" fmla="*/ 5 h 111"/>
                        <a:gd name="T54" fmla="*/ 140 w 254"/>
                        <a:gd name="T55" fmla="*/ 12 h 111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0" t="0" r="r" b="b"/>
                      <a:pathLst>
                        <a:path w="254" h="111">
                          <a:moveTo>
                            <a:pt x="140" y="12"/>
                          </a:moveTo>
                          <a:lnTo>
                            <a:pt x="80" y="8"/>
                          </a:lnTo>
                          <a:lnTo>
                            <a:pt x="30" y="17"/>
                          </a:lnTo>
                          <a:lnTo>
                            <a:pt x="5" y="35"/>
                          </a:lnTo>
                          <a:lnTo>
                            <a:pt x="0" y="57"/>
                          </a:lnTo>
                          <a:lnTo>
                            <a:pt x="13" y="77"/>
                          </a:lnTo>
                          <a:lnTo>
                            <a:pt x="29" y="90"/>
                          </a:lnTo>
                          <a:lnTo>
                            <a:pt x="40" y="89"/>
                          </a:lnTo>
                          <a:lnTo>
                            <a:pt x="75" y="108"/>
                          </a:lnTo>
                          <a:lnTo>
                            <a:pt x="81" y="92"/>
                          </a:lnTo>
                          <a:lnTo>
                            <a:pt x="101" y="102"/>
                          </a:lnTo>
                          <a:lnTo>
                            <a:pt x="131" y="96"/>
                          </a:lnTo>
                          <a:lnTo>
                            <a:pt x="135" y="73"/>
                          </a:lnTo>
                          <a:lnTo>
                            <a:pt x="159" y="81"/>
                          </a:lnTo>
                          <a:lnTo>
                            <a:pt x="165" y="96"/>
                          </a:lnTo>
                          <a:lnTo>
                            <a:pt x="184" y="110"/>
                          </a:lnTo>
                          <a:lnTo>
                            <a:pt x="224" y="98"/>
                          </a:lnTo>
                          <a:lnTo>
                            <a:pt x="250" y="79"/>
                          </a:lnTo>
                          <a:lnTo>
                            <a:pt x="253" y="51"/>
                          </a:lnTo>
                          <a:lnTo>
                            <a:pt x="229" y="34"/>
                          </a:lnTo>
                          <a:lnTo>
                            <a:pt x="161" y="34"/>
                          </a:lnTo>
                          <a:lnTo>
                            <a:pt x="152" y="17"/>
                          </a:lnTo>
                          <a:lnTo>
                            <a:pt x="175" y="34"/>
                          </a:lnTo>
                          <a:lnTo>
                            <a:pt x="204" y="18"/>
                          </a:lnTo>
                          <a:lnTo>
                            <a:pt x="217" y="12"/>
                          </a:lnTo>
                          <a:lnTo>
                            <a:pt x="199" y="0"/>
                          </a:lnTo>
                          <a:lnTo>
                            <a:pt x="165" y="5"/>
                          </a:lnTo>
                          <a:lnTo>
                            <a:pt x="140" y="12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22" name="Oval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9" y="2813"/>
                      <a:ext cx="391" cy="13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</p:grpSp>
            </p:grpSp>
          </p:grpSp>
          <p:grpSp>
            <p:nvGrpSpPr>
              <p:cNvPr id="56345" name="Group 275"/>
              <p:cNvGrpSpPr>
                <a:grpSpLocks/>
              </p:cNvGrpSpPr>
              <p:nvPr/>
            </p:nvGrpSpPr>
            <p:grpSpPr bwMode="auto">
              <a:xfrm>
                <a:off x="3115" y="2902"/>
                <a:ext cx="552" cy="302"/>
                <a:chOff x="3115" y="2902"/>
                <a:chExt cx="552" cy="302"/>
              </a:xfrm>
            </p:grpSpPr>
            <p:grpSp>
              <p:nvGrpSpPr>
                <p:cNvPr id="56371" name="Group 276"/>
                <p:cNvGrpSpPr>
                  <a:grpSpLocks/>
                </p:cNvGrpSpPr>
                <p:nvPr/>
              </p:nvGrpSpPr>
              <p:grpSpPr bwMode="auto">
                <a:xfrm>
                  <a:off x="3115" y="2965"/>
                  <a:ext cx="552" cy="239"/>
                  <a:chOff x="3115" y="2965"/>
                  <a:chExt cx="552" cy="239"/>
                </a:xfrm>
              </p:grpSpPr>
              <p:grpSp>
                <p:nvGrpSpPr>
                  <p:cNvPr id="56384" name="Group 277"/>
                  <p:cNvGrpSpPr>
                    <a:grpSpLocks/>
                  </p:cNvGrpSpPr>
                  <p:nvPr/>
                </p:nvGrpSpPr>
                <p:grpSpPr bwMode="auto">
                  <a:xfrm>
                    <a:off x="3115" y="3012"/>
                    <a:ext cx="477" cy="192"/>
                    <a:chOff x="3115" y="3012"/>
                    <a:chExt cx="477" cy="192"/>
                  </a:xfrm>
                </p:grpSpPr>
                <p:sp>
                  <p:nvSpPr>
                    <p:cNvPr id="56397" name="Oval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7" y="3041"/>
                      <a:ext cx="469" cy="163"/>
                    </a:xfrm>
                    <a:prstGeom prst="ellipse">
                      <a:avLst/>
                    </a:prstGeom>
                    <a:solidFill>
                      <a:srgbClr val="BF7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398" name="Oval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7" y="3012"/>
                      <a:ext cx="468" cy="160"/>
                    </a:xfrm>
                    <a:prstGeom prst="ellipse">
                      <a:avLst/>
                    </a:prstGeom>
                    <a:solidFill>
                      <a:srgbClr val="FF9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399" name="Line 2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15" y="3105"/>
                      <a:ext cx="0" cy="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00" name="Line 2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1" y="3179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01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56" y="3185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02" name="Line 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44" y="3180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03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39" y="3154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04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92" y="3100"/>
                      <a:ext cx="0" cy="2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05" name="Line 2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78" y="3159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06" name="Freeform 287"/>
                    <p:cNvSpPr>
                      <a:spLocks/>
                    </p:cNvSpPr>
                    <p:nvPr/>
                  </p:nvSpPr>
                  <p:spPr bwMode="auto">
                    <a:xfrm>
                      <a:off x="3228" y="3037"/>
                      <a:ext cx="253" cy="109"/>
                    </a:xfrm>
                    <a:custGeom>
                      <a:avLst/>
                      <a:gdLst>
                        <a:gd name="T0" fmla="*/ 139 w 253"/>
                        <a:gd name="T1" fmla="*/ 11 h 109"/>
                        <a:gd name="T2" fmla="*/ 79 w 253"/>
                        <a:gd name="T3" fmla="*/ 6 h 109"/>
                        <a:gd name="T4" fmla="*/ 30 w 253"/>
                        <a:gd name="T5" fmla="*/ 15 h 109"/>
                        <a:gd name="T6" fmla="*/ 3 w 253"/>
                        <a:gd name="T7" fmla="*/ 33 h 109"/>
                        <a:gd name="T8" fmla="*/ 0 w 253"/>
                        <a:gd name="T9" fmla="*/ 56 h 109"/>
                        <a:gd name="T10" fmla="*/ 12 w 253"/>
                        <a:gd name="T11" fmla="*/ 76 h 109"/>
                        <a:gd name="T12" fmla="*/ 28 w 253"/>
                        <a:gd name="T13" fmla="*/ 89 h 109"/>
                        <a:gd name="T14" fmla="*/ 38 w 253"/>
                        <a:gd name="T15" fmla="*/ 87 h 109"/>
                        <a:gd name="T16" fmla="*/ 73 w 253"/>
                        <a:gd name="T17" fmla="*/ 106 h 109"/>
                        <a:gd name="T18" fmla="*/ 80 w 253"/>
                        <a:gd name="T19" fmla="*/ 91 h 109"/>
                        <a:gd name="T20" fmla="*/ 101 w 253"/>
                        <a:gd name="T21" fmla="*/ 100 h 109"/>
                        <a:gd name="T22" fmla="*/ 130 w 253"/>
                        <a:gd name="T23" fmla="*/ 95 h 109"/>
                        <a:gd name="T24" fmla="*/ 135 w 253"/>
                        <a:gd name="T25" fmla="*/ 72 h 109"/>
                        <a:gd name="T26" fmla="*/ 157 w 253"/>
                        <a:gd name="T27" fmla="*/ 80 h 109"/>
                        <a:gd name="T28" fmla="*/ 164 w 253"/>
                        <a:gd name="T29" fmla="*/ 95 h 109"/>
                        <a:gd name="T30" fmla="*/ 184 w 253"/>
                        <a:gd name="T31" fmla="*/ 108 h 109"/>
                        <a:gd name="T32" fmla="*/ 223 w 253"/>
                        <a:gd name="T33" fmla="*/ 97 h 109"/>
                        <a:gd name="T34" fmla="*/ 250 w 253"/>
                        <a:gd name="T35" fmla="*/ 78 h 109"/>
                        <a:gd name="T36" fmla="*/ 252 w 253"/>
                        <a:gd name="T37" fmla="*/ 50 h 109"/>
                        <a:gd name="T38" fmla="*/ 228 w 253"/>
                        <a:gd name="T39" fmla="*/ 32 h 109"/>
                        <a:gd name="T40" fmla="*/ 159 w 253"/>
                        <a:gd name="T41" fmla="*/ 33 h 109"/>
                        <a:gd name="T42" fmla="*/ 151 w 253"/>
                        <a:gd name="T43" fmla="*/ 15 h 109"/>
                        <a:gd name="T44" fmla="*/ 173 w 253"/>
                        <a:gd name="T45" fmla="*/ 33 h 109"/>
                        <a:gd name="T46" fmla="*/ 204 w 253"/>
                        <a:gd name="T47" fmla="*/ 17 h 109"/>
                        <a:gd name="T48" fmla="*/ 216 w 253"/>
                        <a:gd name="T49" fmla="*/ 11 h 109"/>
                        <a:gd name="T50" fmla="*/ 198 w 253"/>
                        <a:gd name="T51" fmla="*/ 0 h 109"/>
                        <a:gd name="T52" fmla="*/ 164 w 253"/>
                        <a:gd name="T53" fmla="*/ 5 h 109"/>
                        <a:gd name="T54" fmla="*/ 139 w 253"/>
                        <a:gd name="T55" fmla="*/ 11 h 109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0" t="0" r="r" b="b"/>
                      <a:pathLst>
                        <a:path w="253" h="109">
                          <a:moveTo>
                            <a:pt x="139" y="11"/>
                          </a:moveTo>
                          <a:lnTo>
                            <a:pt x="79" y="6"/>
                          </a:lnTo>
                          <a:lnTo>
                            <a:pt x="30" y="15"/>
                          </a:lnTo>
                          <a:lnTo>
                            <a:pt x="3" y="33"/>
                          </a:lnTo>
                          <a:lnTo>
                            <a:pt x="0" y="56"/>
                          </a:lnTo>
                          <a:lnTo>
                            <a:pt x="12" y="76"/>
                          </a:lnTo>
                          <a:lnTo>
                            <a:pt x="28" y="89"/>
                          </a:lnTo>
                          <a:lnTo>
                            <a:pt x="38" y="87"/>
                          </a:lnTo>
                          <a:lnTo>
                            <a:pt x="73" y="106"/>
                          </a:lnTo>
                          <a:lnTo>
                            <a:pt x="80" y="91"/>
                          </a:lnTo>
                          <a:lnTo>
                            <a:pt x="101" y="100"/>
                          </a:lnTo>
                          <a:lnTo>
                            <a:pt x="130" y="95"/>
                          </a:lnTo>
                          <a:lnTo>
                            <a:pt x="135" y="72"/>
                          </a:lnTo>
                          <a:lnTo>
                            <a:pt x="157" y="80"/>
                          </a:lnTo>
                          <a:lnTo>
                            <a:pt x="164" y="95"/>
                          </a:lnTo>
                          <a:lnTo>
                            <a:pt x="184" y="108"/>
                          </a:lnTo>
                          <a:lnTo>
                            <a:pt x="223" y="97"/>
                          </a:lnTo>
                          <a:lnTo>
                            <a:pt x="250" y="78"/>
                          </a:lnTo>
                          <a:lnTo>
                            <a:pt x="252" y="50"/>
                          </a:lnTo>
                          <a:lnTo>
                            <a:pt x="228" y="32"/>
                          </a:lnTo>
                          <a:lnTo>
                            <a:pt x="159" y="33"/>
                          </a:lnTo>
                          <a:lnTo>
                            <a:pt x="151" y="15"/>
                          </a:lnTo>
                          <a:lnTo>
                            <a:pt x="173" y="33"/>
                          </a:lnTo>
                          <a:lnTo>
                            <a:pt x="204" y="17"/>
                          </a:lnTo>
                          <a:lnTo>
                            <a:pt x="216" y="11"/>
                          </a:lnTo>
                          <a:lnTo>
                            <a:pt x="198" y="0"/>
                          </a:lnTo>
                          <a:lnTo>
                            <a:pt x="164" y="5"/>
                          </a:lnTo>
                          <a:lnTo>
                            <a:pt x="139" y="1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407" name="Oval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0" y="3023"/>
                      <a:ext cx="391" cy="13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</p:grpSp>
              <p:grpSp>
                <p:nvGrpSpPr>
                  <p:cNvPr id="56385" name="Group 289"/>
                  <p:cNvGrpSpPr>
                    <a:grpSpLocks/>
                  </p:cNvGrpSpPr>
                  <p:nvPr/>
                </p:nvGrpSpPr>
                <p:grpSpPr bwMode="auto">
                  <a:xfrm>
                    <a:off x="3190" y="2965"/>
                    <a:ext cx="477" cy="193"/>
                    <a:chOff x="3190" y="2965"/>
                    <a:chExt cx="477" cy="193"/>
                  </a:xfrm>
                </p:grpSpPr>
                <p:sp>
                  <p:nvSpPr>
                    <p:cNvPr id="56386" name="Oval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3" y="2996"/>
                      <a:ext cx="468" cy="162"/>
                    </a:xfrm>
                    <a:prstGeom prst="ellipse">
                      <a:avLst/>
                    </a:prstGeom>
                    <a:solidFill>
                      <a:srgbClr val="BF7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387" name="Oval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1" y="2965"/>
                      <a:ext cx="469" cy="162"/>
                    </a:xfrm>
                    <a:prstGeom prst="ellipse">
                      <a:avLst/>
                    </a:prstGeom>
                    <a:solidFill>
                      <a:srgbClr val="FF9F0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  <p:sp>
                  <p:nvSpPr>
                    <p:cNvPr id="56388" name="Line 2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90" y="3061"/>
                      <a:ext cx="0" cy="1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389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37" y="3134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390" name="Line 2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30" y="3140"/>
                      <a:ext cx="0" cy="1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391" name="Line 2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19" y="3135"/>
                      <a:ext cx="0" cy="1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392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14" y="3108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393" name="Line 2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7" y="3056"/>
                      <a:ext cx="0" cy="2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394" name="Line 2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3" y="3114"/>
                      <a:ext cx="0" cy="1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395" name="Freeform 299"/>
                    <p:cNvSpPr>
                      <a:spLocks/>
                    </p:cNvSpPr>
                    <p:nvPr/>
                  </p:nvSpPr>
                  <p:spPr bwMode="auto">
                    <a:xfrm>
                      <a:off x="3301" y="2991"/>
                      <a:ext cx="254" cy="111"/>
                    </a:xfrm>
                    <a:custGeom>
                      <a:avLst/>
                      <a:gdLst>
                        <a:gd name="T0" fmla="*/ 140 w 254"/>
                        <a:gd name="T1" fmla="*/ 12 h 111"/>
                        <a:gd name="T2" fmla="*/ 80 w 254"/>
                        <a:gd name="T3" fmla="*/ 8 h 111"/>
                        <a:gd name="T4" fmla="*/ 30 w 254"/>
                        <a:gd name="T5" fmla="*/ 17 h 111"/>
                        <a:gd name="T6" fmla="*/ 5 w 254"/>
                        <a:gd name="T7" fmla="*/ 35 h 111"/>
                        <a:gd name="T8" fmla="*/ 0 w 254"/>
                        <a:gd name="T9" fmla="*/ 57 h 111"/>
                        <a:gd name="T10" fmla="*/ 13 w 254"/>
                        <a:gd name="T11" fmla="*/ 77 h 111"/>
                        <a:gd name="T12" fmla="*/ 29 w 254"/>
                        <a:gd name="T13" fmla="*/ 90 h 111"/>
                        <a:gd name="T14" fmla="*/ 40 w 254"/>
                        <a:gd name="T15" fmla="*/ 89 h 111"/>
                        <a:gd name="T16" fmla="*/ 75 w 254"/>
                        <a:gd name="T17" fmla="*/ 108 h 111"/>
                        <a:gd name="T18" fmla="*/ 81 w 254"/>
                        <a:gd name="T19" fmla="*/ 92 h 111"/>
                        <a:gd name="T20" fmla="*/ 101 w 254"/>
                        <a:gd name="T21" fmla="*/ 102 h 111"/>
                        <a:gd name="T22" fmla="*/ 131 w 254"/>
                        <a:gd name="T23" fmla="*/ 96 h 111"/>
                        <a:gd name="T24" fmla="*/ 135 w 254"/>
                        <a:gd name="T25" fmla="*/ 73 h 111"/>
                        <a:gd name="T26" fmla="*/ 159 w 254"/>
                        <a:gd name="T27" fmla="*/ 81 h 111"/>
                        <a:gd name="T28" fmla="*/ 165 w 254"/>
                        <a:gd name="T29" fmla="*/ 96 h 111"/>
                        <a:gd name="T30" fmla="*/ 184 w 254"/>
                        <a:gd name="T31" fmla="*/ 110 h 111"/>
                        <a:gd name="T32" fmla="*/ 224 w 254"/>
                        <a:gd name="T33" fmla="*/ 98 h 111"/>
                        <a:gd name="T34" fmla="*/ 250 w 254"/>
                        <a:gd name="T35" fmla="*/ 79 h 111"/>
                        <a:gd name="T36" fmla="*/ 253 w 254"/>
                        <a:gd name="T37" fmla="*/ 51 h 111"/>
                        <a:gd name="T38" fmla="*/ 229 w 254"/>
                        <a:gd name="T39" fmla="*/ 34 h 111"/>
                        <a:gd name="T40" fmla="*/ 161 w 254"/>
                        <a:gd name="T41" fmla="*/ 34 h 111"/>
                        <a:gd name="T42" fmla="*/ 152 w 254"/>
                        <a:gd name="T43" fmla="*/ 17 h 111"/>
                        <a:gd name="T44" fmla="*/ 175 w 254"/>
                        <a:gd name="T45" fmla="*/ 34 h 111"/>
                        <a:gd name="T46" fmla="*/ 204 w 254"/>
                        <a:gd name="T47" fmla="*/ 18 h 111"/>
                        <a:gd name="T48" fmla="*/ 217 w 254"/>
                        <a:gd name="T49" fmla="*/ 12 h 111"/>
                        <a:gd name="T50" fmla="*/ 199 w 254"/>
                        <a:gd name="T51" fmla="*/ 0 h 111"/>
                        <a:gd name="T52" fmla="*/ 165 w 254"/>
                        <a:gd name="T53" fmla="*/ 5 h 111"/>
                        <a:gd name="T54" fmla="*/ 140 w 254"/>
                        <a:gd name="T55" fmla="*/ 12 h 111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0" t="0" r="r" b="b"/>
                      <a:pathLst>
                        <a:path w="254" h="111">
                          <a:moveTo>
                            <a:pt x="140" y="12"/>
                          </a:moveTo>
                          <a:lnTo>
                            <a:pt x="80" y="8"/>
                          </a:lnTo>
                          <a:lnTo>
                            <a:pt x="30" y="17"/>
                          </a:lnTo>
                          <a:lnTo>
                            <a:pt x="5" y="35"/>
                          </a:lnTo>
                          <a:lnTo>
                            <a:pt x="0" y="57"/>
                          </a:lnTo>
                          <a:lnTo>
                            <a:pt x="13" y="77"/>
                          </a:lnTo>
                          <a:lnTo>
                            <a:pt x="29" y="90"/>
                          </a:lnTo>
                          <a:lnTo>
                            <a:pt x="40" y="89"/>
                          </a:lnTo>
                          <a:lnTo>
                            <a:pt x="75" y="108"/>
                          </a:lnTo>
                          <a:lnTo>
                            <a:pt x="81" y="92"/>
                          </a:lnTo>
                          <a:lnTo>
                            <a:pt x="101" y="102"/>
                          </a:lnTo>
                          <a:lnTo>
                            <a:pt x="131" y="96"/>
                          </a:lnTo>
                          <a:lnTo>
                            <a:pt x="135" y="73"/>
                          </a:lnTo>
                          <a:lnTo>
                            <a:pt x="159" y="81"/>
                          </a:lnTo>
                          <a:lnTo>
                            <a:pt x="165" y="96"/>
                          </a:lnTo>
                          <a:lnTo>
                            <a:pt x="184" y="110"/>
                          </a:lnTo>
                          <a:lnTo>
                            <a:pt x="224" y="98"/>
                          </a:lnTo>
                          <a:lnTo>
                            <a:pt x="250" y="79"/>
                          </a:lnTo>
                          <a:lnTo>
                            <a:pt x="253" y="51"/>
                          </a:lnTo>
                          <a:lnTo>
                            <a:pt x="229" y="34"/>
                          </a:lnTo>
                          <a:lnTo>
                            <a:pt x="161" y="34"/>
                          </a:lnTo>
                          <a:lnTo>
                            <a:pt x="152" y="17"/>
                          </a:lnTo>
                          <a:lnTo>
                            <a:pt x="175" y="34"/>
                          </a:lnTo>
                          <a:lnTo>
                            <a:pt x="204" y="18"/>
                          </a:lnTo>
                          <a:lnTo>
                            <a:pt x="217" y="12"/>
                          </a:lnTo>
                          <a:lnTo>
                            <a:pt x="199" y="0"/>
                          </a:lnTo>
                          <a:lnTo>
                            <a:pt x="165" y="5"/>
                          </a:lnTo>
                          <a:lnTo>
                            <a:pt x="140" y="12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56396" name="Oval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4" y="2978"/>
                      <a:ext cx="391" cy="13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lr>
                          <a:srgbClr val="00FF00"/>
                        </a:buClr>
                        <a:buSzPct val="75000"/>
                        <a:buFont typeface="Monotype Sorts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Monotype Sorts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5008"/>
                        </a:buClr>
                        <a:buSzPct val="65000"/>
                        <a:buFont typeface="Monotype Sorts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901F3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14FFB"/>
                        </a:buClr>
                        <a:buSzPct val="65000"/>
                        <a:buFont typeface="Monotype Sorts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fa-IR" altLang="fa-IR" sz="2400"/>
                    </a:p>
                  </p:txBody>
                </p:sp>
              </p:grpSp>
            </p:grpSp>
            <p:grpSp>
              <p:nvGrpSpPr>
                <p:cNvPr id="56372" name="Group 301"/>
                <p:cNvGrpSpPr>
                  <a:grpSpLocks/>
                </p:cNvGrpSpPr>
                <p:nvPr/>
              </p:nvGrpSpPr>
              <p:grpSpPr bwMode="auto">
                <a:xfrm>
                  <a:off x="3144" y="2902"/>
                  <a:ext cx="478" cy="192"/>
                  <a:chOff x="3144" y="2902"/>
                  <a:chExt cx="478" cy="192"/>
                </a:xfrm>
              </p:grpSpPr>
              <p:sp>
                <p:nvSpPr>
                  <p:cNvPr id="56373" name="Oval 302"/>
                  <p:cNvSpPr>
                    <a:spLocks noChangeArrowheads="1"/>
                  </p:cNvSpPr>
                  <p:nvPr/>
                </p:nvSpPr>
                <p:spPr bwMode="auto">
                  <a:xfrm>
                    <a:off x="3147" y="2931"/>
                    <a:ext cx="468" cy="163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374" name="Oval 303"/>
                  <p:cNvSpPr>
                    <a:spLocks noChangeArrowheads="1"/>
                  </p:cNvSpPr>
                  <p:nvPr/>
                </p:nvSpPr>
                <p:spPr bwMode="auto">
                  <a:xfrm>
                    <a:off x="3147" y="2902"/>
                    <a:ext cx="467" cy="160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375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3144" y="2995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76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3290" y="3069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77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3385" y="3075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78" name="Line 307"/>
                  <p:cNvSpPr>
                    <a:spLocks noChangeShapeType="1"/>
                  </p:cNvSpPr>
                  <p:nvPr/>
                </p:nvSpPr>
                <p:spPr bwMode="auto">
                  <a:xfrm>
                    <a:off x="3473" y="3070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79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3568" y="3044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80" name="Line 309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2990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81" name="Line 310"/>
                  <p:cNvSpPr>
                    <a:spLocks noChangeShapeType="1"/>
                  </p:cNvSpPr>
                  <p:nvPr/>
                </p:nvSpPr>
                <p:spPr bwMode="auto">
                  <a:xfrm>
                    <a:off x="3207" y="3049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82" name="Freeform 311"/>
                  <p:cNvSpPr>
                    <a:spLocks/>
                  </p:cNvSpPr>
                  <p:nvPr/>
                </p:nvSpPr>
                <p:spPr bwMode="auto">
                  <a:xfrm>
                    <a:off x="3257" y="2927"/>
                    <a:ext cx="253" cy="109"/>
                  </a:xfrm>
                  <a:custGeom>
                    <a:avLst/>
                    <a:gdLst>
                      <a:gd name="T0" fmla="*/ 139 w 253"/>
                      <a:gd name="T1" fmla="*/ 11 h 109"/>
                      <a:gd name="T2" fmla="*/ 79 w 253"/>
                      <a:gd name="T3" fmla="*/ 6 h 109"/>
                      <a:gd name="T4" fmla="*/ 30 w 253"/>
                      <a:gd name="T5" fmla="*/ 15 h 109"/>
                      <a:gd name="T6" fmla="*/ 3 w 253"/>
                      <a:gd name="T7" fmla="*/ 33 h 109"/>
                      <a:gd name="T8" fmla="*/ 0 w 253"/>
                      <a:gd name="T9" fmla="*/ 56 h 109"/>
                      <a:gd name="T10" fmla="*/ 12 w 253"/>
                      <a:gd name="T11" fmla="*/ 76 h 109"/>
                      <a:gd name="T12" fmla="*/ 28 w 253"/>
                      <a:gd name="T13" fmla="*/ 89 h 109"/>
                      <a:gd name="T14" fmla="*/ 38 w 253"/>
                      <a:gd name="T15" fmla="*/ 87 h 109"/>
                      <a:gd name="T16" fmla="*/ 73 w 253"/>
                      <a:gd name="T17" fmla="*/ 106 h 109"/>
                      <a:gd name="T18" fmla="*/ 80 w 253"/>
                      <a:gd name="T19" fmla="*/ 91 h 109"/>
                      <a:gd name="T20" fmla="*/ 101 w 253"/>
                      <a:gd name="T21" fmla="*/ 100 h 109"/>
                      <a:gd name="T22" fmla="*/ 130 w 253"/>
                      <a:gd name="T23" fmla="*/ 95 h 109"/>
                      <a:gd name="T24" fmla="*/ 135 w 253"/>
                      <a:gd name="T25" fmla="*/ 72 h 109"/>
                      <a:gd name="T26" fmla="*/ 157 w 253"/>
                      <a:gd name="T27" fmla="*/ 80 h 109"/>
                      <a:gd name="T28" fmla="*/ 164 w 253"/>
                      <a:gd name="T29" fmla="*/ 95 h 109"/>
                      <a:gd name="T30" fmla="*/ 184 w 253"/>
                      <a:gd name="T31" fmla="*/ 108 h 109"/>
                      <a:gd name="T32" fmla="*/ 223 w 253"/>
                      <a:gd name="T33" fmla="*/ 97 h 109"/>
                      <a:gd name="T34" fmla="*/ 250 w 253"/>
                      <a:gd name="T35" fmla="*/ 78 h 109"/>
                      <a:gd name="T36" fmla="*/ 252 w 253"/>
                      <a:gd name="T37" fmla="*/ 50 h 109"/>
                      <a:gd name="T38" fmla="*/ 228 w 253"/>
                      <a:gd name="T39" fmla="*/ 32 h 109"/>
                      <a:gd name="T40" fmla="*/ 159 w 253"/>
                      <a:gd name="T41" fmla="*/ 33 h 109"/>
                      <a:gd name="T42" fmla="*/ 151 w 253"/>
                      <a:gd name="T43" fmla="*/ 15 h 109"/>
                      <a:gd name="T44" fmla="*/ 173 w 253"/>
                      <a:gd name="T45" fmla="*/ 33 h 109"/>
                      <a:gd name="T46" fmla="*/ 204 w 253"/>
                      <a:gd name="T47" fmla="*/ 17 h 109"/>
                      <a:gd name="T48" fmla="*/ 216 w 253"/>
                      <a:gd name="T49" fmla="*/ 11 h 109"/>
                      <a:gd name="T50" fmla="*/ 198 w 253"/>
                      <a:gd name="T51" fmla="*/ 0 h 109"/>
                      <a:gd name="T52" fmla="*/ 164 w 253"/>
                      <a:gd name="T53" fmla="*/ 5 h 109"/>
                      <a:gd name="T54" fmla="*/ 139 w 253"/>
                      <a:gd name="T55" fmla="*/ 11 h 109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3" h="109">
                        <a:moveTo>
                          <a:pt x="139" y="11"/>
                        </a:moveTo>
                        <a:lnTo>
                          <a:pt x="79" y="6"/>
                        </a:lnTo>
                        <a:lnTo>
                          <a:pt x="30" y="15"/>
                        </a:lnTo>
                        <a:lnTo>
                          <a:pt x="3" y="33"/>
                        </a:lnTo>
                        <a:lnTo>
                          <a:pt x="0" y="56"/>
                        </a:lnTo>
                        <a:lnTo>
                          <a:pt x="12" y="76"/>
                        </a:lnTo>
                        <a:lnTo>
                          <a:pt x="28" y="89"/>
                        </a:lnTo>
                        <a:lnTo>
                          <a:pt x="38" y="87"/>
                        </a:lnTo>
                        <a:lnTo>
                          <a:pt x="73" y="106"/>
                        </a:lnTo>
                        <a:lnTo>
                          <a:pt x="80" y="91"/>
                        </a:lnTo>
                        <a:lnTo>
                          <a:pt x="101" y="100"/>
                        </a:lnTo>
                        <a:lnTo>
                          <a:pt x="130" y="95"/>
                        </a:lnTo>
                        <a:lnTo>
                          <a:pt x="135" y="72"/>
                        </a:lnTo>
                        <a:lnTo>
                          <a:pt x="157" y="80"/>
                        </a:lnTo>
                        <a:lnTo>
                          <a:pt x="164" y="95"/>
                        </a:lnTo>
                        <a:lnTo>
                          <a:pt x="184" y="108"/>
                        </a:lnTo>
                        <a:lnTo>
                          <a:pt x="223" y="97"/>
                        </a:lnTo>
                        <a:lnTo>
                          <a:pt x="250" y="78"/>
                        </a:lnTo>
                        <a:lnTo>
                          <a:pt x="252" y="50"/>
                        </a:lnTo>
                        <a:lnTo>
                          <a:pt x="228" y="32"/>
                        </a:lnTo>
                        <a:lnTo>
                          <a:pt x="159" y="33"/>
                        </a:lnTo>
                        <a:lnTo>
                          <a:pt x="151" y="15"/>
                        </a:lnTo>
                        <a:lnTo>
                          <a:pt x="173" y="33"/>
                        </a:lnTo>
                        <a:lnTo>
                          <a:pt x="204" y="17"/>
                        </a:lnTo>
                        <a:lnTo>
                          <a:pt x="216" y="11"/>
                        </a:lnTo>
                        <a:lnTo>
                          <a:pt x="198" y="0"/>
                        </a:lnTo>
                        <a:lnTo>
                          <a:pt x="164" y="5"/>
                        </a:lnTo>
                        <a:lnTo>
                          <a:pt x="139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383" name="Oval 312"/>
                  <p:cNvSpPr>
                    <a:spLocks noChangeArrowheads="1"/>
                  </p:cNvSpPr>
                  <p:nvPr/>
                </p:nvSpPr>
                <p:spPr bwMode="auto">
                  <a:xfrm>
                    <a:off x="3190" y="2913"/>
                    <a:ext cx="390" cy="134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</p:grpSp>
          <p:grpSp>
            <p:nvGrpSpPr>
              <p:cNvPr id="56346" name="Group 313"/>
              <p:cNvGrpSpPr>
                <a:grpSpLocks/>
              </p:cNvGrpSpPr>
              <p:nvPr/>
            </p:nvGrpSpPr>
            <p:grpSpPr bwMode="auto">
              <a:xfrm>
                <a:off x="2026" y="2910"/>
                <a:ext cx="552" cy="239"/>
                <a:chOff x="2026" y="2910"/>
                <a:chExt cx="552" cy="239"/>
              </a:xfrm>
            </p:grpSpPr>
            <p:grpSp>
              <p:nvGrpSpPr>
                <p:cNvPr id="56347" name="Group 314"/>
                <p:cNvGrpSpPr>
                  <a:grpSpLocks/>
                </p:cNvGrpSpPr>
                <p:nvPr/>
              </p:nvGrpSpPr>
              <p:grpSpPr bwMode="auto">
                <a:xfrm>
                  <a:off x="2026" y="2957"/>
                  <a:ext cx="477" cy="192"/>
                  <a:chOff x="2026" y="2957"/>
                  <a:chExt cx="477" cy="192"/>
                </a:xfrm>
              </p:grpSpPr>
              <p:sp>
                <p:nvSpPr>
                  <p:cNvPr id="56360" name="Oval 315"/>
                  <p:cNvSpPr>
                    <a:spLocks noChangeArrowheads="1"/>
                  </p:cNvSpPr>
                  <p:nvPr/>
                </p:nvSpPr>
                <p:spPr bwMode="auto">
                  <a:xfrm>
                    <a:off x="2028" y="2986"/>
                    <a:ext cx="469" cy="163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361" name="Oval 316"/>
                  <p:cNvSpPr>
                    <a:spLocks noChangeArrowheads="1"/>
                  </p:cNvSpPr>
                  <p:nvPr/>
                </p:nvSpPr>
                <p:spPr bwMode="auto">
                  <a:xfrm>
                    <a:off x="2028" y="2957"/>
                    <a:ext cx="468" cy="160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362" name="Line 317"/>
                  <p:cNvSpPr>
                    <a:spLocks noChangeShapeType="1"/>
                  </p:cNvSpPr>
                  <p:nvPr/>
                </p:nvSpPr>
                <p:spPr bwMode="auto">
                  <a:xfrm>
                    <a:off x="2026" y="3050"/>
                    <a:ext cx="0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63" name="Line 318"/>
                  <p:cNvSpPr>
                    <a:spLocks noChangeShapeType="1"/>
                  </p:cNvSpPr>
                  <p:nvPr/>
                </p:nvSpPr>
                <p:spPr bwMode="auto">
                  <a:xfrm>
                    <a:off x="2172" y="3124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64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2266" y="3130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65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2355" y="3125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66" name="Line 321"/>
                  <p:cNvSpPr>
                    <a:spLocks noChangeShapeType="1"/>
                  </p:cNvSpPr>
                  <p:nvPr/>
                </p:nvSpPr>
                <p:spPr bwMode="auto">
                  <a:xfrm>
                    <a:off x="2450" y="3099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67" name="Line 322"/>
                  <p:cNvSpPr>
                    <a:spLocks noChangeShapeType="1"/>
                  </p:cNvSpPr>
                  <p:nvPr/>
                </p:nvSpPr>
                <p:spPr bwMode="auto">
                  <a:xfrm>
                    <a:off x="2503" y="3045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68" name="Line 323"/>
                  <p:cNvSpPr>
                    <a:spLocks noChangeShapeType="1"/>
                  </p:cNvSpPr>
                  <p:nvPr/>
                </p:nvSpPr>
                <p:spPr bwMode="auto">
                  <a:xfrm>
                    <a:off x="2089" y="3104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69" name="Freeform 324"/>
                  <p:cNvSpPr>
                    <a:spLocks/>
                  </p:cNvSpPr>
                  <p:nvPr/>
                </p:nvSpPr>
                <p:spPr bwMode="auto">
                  <a:xfrm>
                    <a:off x="2138" y="2982"/>
                    <a:ext cx="253" cy="109"/>
                  </a:xfrm>
                  <a:custGeom>
                    <a:avLst/>
                    <a:gdLst>
                      <a:gd name="T0" fmla="*/ 139 w 253"/>
                      <a:gd name="T1" fmla="*/ 11 h 109"/>
                      <a:gd name="T2" fmla="*/ 79 w 253"/>
                      <a:gd name="T3" fmla="*/ 6 h 109"/>
                      <a:gd name="T4" fmla="*/ 30 w 253"/>
                      <a:gd name="T5" fmla="*/ 15 h 109"/>
                      <a:gd name="T6" fmla="*/ 3 w 253"/>
                      <a:gd name="T7" fmla="*/ 33 h 109"/>
                      <a:gd name="T8" fmla="*/ 0 w 253"/>
                      <a:gd name="T9" fmla="*/ 56 h 109"/>
                      <a:gd name="T10" fmla="*/ 12 w 253"/>
                      <a:gd name="T11" fmla="*/ 76 h 109"/>
                      <a:gd name="T12" fmla="*/ 28 w 253"/>
                      <a:gd name="T13" fmla="*/ 89 h 109"/>
                      <a:gd name="T14" fmla="*/ 38 w 253"/>
                      <a:gd name="T15" fmla="*/ 87 h 109"/>
                      <a:gd name="T16" fmla="*/ 73 w 253"/>
                      <a:gd name="T17" fmla="*/ 106 h 109"/>
                      <a:gd name="T18" fmla="*/ 80 w 253"/>
                      <a:gd name="T19" fmla="*/ 91 h 109"/>
                      <a:gd name="T20" fmla="*/ 101 w 253"/>
                      <a:gd name="T21" fmla="*/ 100 h 109"/>
                      <a:gd name="T22" fmla="*/ 130 w 253"/>
                      <a:gd name="T23" fmla="*/ 95 h 109"/>
                      <a:gd name="T24" fmla="*/ 135 w 253"/>
                      <a:gd name="T25" fmla="*/ 72 h 109"/>
                      <a:gd name="T26" fmla="*/ 157 w 253"/>
                      <a:gd name="T27" fmla="*/ 80 h 109"/>
                      <a:gd name="T28" fmla="*/ 164 w 253"/>
                      <a:gd name="T29" fmla="*/ 95 h 109"/>
                      <a:gd name="T30" fmla="*/ 184 w 253"/>
                      <a:gd name="T31" fmla="*/ 108 h 109"/>
                      <a:gd name="T32" fmla="*/ 223 w 253"/>
                      <a:gd name="T33" fmla="*/ 97 h 109"/>
                      <a:gd name="T34" fmla="*/ 250 w 253"/>
                      <a:gd name="T35" fmla="*/ 78 h 109"/>
                      <a:gd name="T36" fmla="*/ 252 w 253"/>
                      <a:gd name="T37" fmla="*/ 50 h 109"/>
                      <a:gd name="T38" fmla="*/ 228 w 253"/>
                      <a:gd name="T39" fmla="*/ 32 h 109"/>
                      <a:gd name="T40" fmla="*/ 159 w 253"/>
                      <a:gd name="T41" fmla="*/ 33 h 109"/>
                      <a:gd name="T42" fmla="*/ 151 w 253"/>
                      <a:gd name="T43" fmla="*/ 15 h 109"/>
                      <a:gd name="T44" fmla="*/ 173 w 253"/>
                      <a:gd name="T45" fmla="*/ 33 h 109"/>
                      <a:gd name="T46" fmla="*/ 204 w 253"/>
                      <a:gd name="T47" fmla="*/ 17 h 109"/>
                      <a:gd name="T48" fmla="*/ 216 w 253"/>
                      <a:gd name="T49" fmla="*/ 11 h 109"/>
                      <a:gd name="T50" fmla="*/ 198 w 253"/>
                      <a:gd name="T51" fmla="*/ 0 h 109"/>
                      <a:gd name="T52" fmla="*/ 164 w 253"/>
                      <a:gd name="T53" fmla="*/ 5 h 109"/>
                      <a:gd name="T54" fmla="*/ 139 w 253"/>
                      <a:gd name="T55" fmla="*/ 11 h 109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3" h="109">
                        <a:moveTo>
                          <a:pt x="139" y="11"/>
                        </a:moveTo>
                        <a:lnTo>
                          <a:pt x="79" y="6"/>
                        </a:lnTo>
                        <a:lnTo>
                          <a:pt x="30" y="15"/>
                        </a:lnTo>
                        <a:lnTo>
                          <a:pt x="3" y="33"/>
                        </a:lnTo>
                        <a:lnTo>
                          <a:pt x="0" y="56"/>
                        </a:lnTo>
                        <a:lnTo>
                          <a:pt x="12" y="76"/>
                        </a:lnTo>
                        <a:lnTo>
                          <a:pt x="28" y="89"/>
                        </a:lnTo>
                        <a:lnTo>
                          <a:pt x="38" y="87"/>
                        </a:lnTo>
                        <a:lnTo>
                          <a:pt x="73" y="106"/>
                        </a:lnTo>
                        <a:lnTo>
                          <a:pt x="80" y="91"/>
                        </a:lnTo>
                        <a:lnTo>
                          <a:pt x="101" y="100"/>
                        </a:lnTo>
                        <a:lnTo>
                          <a:pt x="130" y="95"/>
                        </a:lnTo>
                        <a:lnTo>
                          <a:pt x="135" y="72"/>
                        </a:lnTo>
                        <a:lnTo>
                          <a:pt x="157" y="80"/>
                        </a:lnTo>
                        <a:lnTo>
                          <a:pt x="164" y="95"/>
                        </a:lnTo>
                        <a:lnTo>
                          <a:pt x="184" y="108"/>
                        </a:lnTo>
                        <a:lnTo>
                          <a:pt x="223" y="97"/>
                        </a:lnTo>
                        <a:lnTo>
                          <a:pt x="250" y="78"/>
                        </a:lnTo>
                        <a:lnTo>
                          <a:pt x="252" y="50"/>
                        </a:lnTo>
                        <a:lnTo>
                          <a:pt x="228" y="32"/>
                        </a:lnTo>
                        <a:lnTo>
                          <a:pt x="159" y="33"/>
                        </a:lnTo>
                        <a:lnTo>
                          <a:pt x="151" y="15"/>
                        </a:lnTo>
                        <a:lnTo>
                          <a:pt x="173" y="33"/>
                        </a:lnTo>
                        <a:lnTo>
                          <a:pt x="204" y="17"/>
                        </a:lnTo>
                        <a:lnTo>
                          <a:pt x="216" y="11"/>
                        </a:lnTo>
                        <a:lnTo>
                          <a:pt x="198" y="0"/>
                        </a:lnTo>
                        <a:lnTo>
                          <a:pt x="164" y="5"/>
                        </a:lnTo>
                        <a:lnTo>
                          <a:pt x="139" y="1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370" name="Oval 325"/>
                  <p:cNvSpPr>
                    <a:spLocks noChangeArrowheads="1"/>
                  </p:cNvSpPr>
                  <p:nvPr/>
                </p:nvSpPr>
                <p:spPr bwMode="auto">
                  <a:xfrm>
                    <a:off x="2071" y="2968"/>
                    <a:ext cx="391" cy="134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  <p:grpSp>
              <p:nvGrpSpPr>
                <p:cNvPr id="56348" name="Group 326"/>
                <p:cNvGrpSpPr>
                  <a:grpSpLocks/>
                </p:cNvGrpSpPr>
                <p:nvPr/>
              </p:nvGrpSpPr>
              <p:grpSpPr bwMode="auto">
                <a:xfrm>
                  <a:off x="2100" y="2910"/>
                  <a:ext cx="478" cy="193"/>
                  <a:chOff x="2100" y="2910"/>
                  <a:chExt cx="478" cy="193"/>
                </a:xfrm>
              </p:grpSpPr>
              <p:sp>
                <p:nvSpPr>
                  <p:cNvPr id="56349" name="Oval 327"/>
                  <p:cNvSpPr>
                    <a:spLocks noChangeArrowheads="1"/>
                  </p:cNvSpPr>
                  <p:nvPr/>
                </p:nvSpPr>
                <p:spPr bwMode="auto">
                  <a:xfrm>
                    <a:off x="2103" y="2941"/>
                    <a:ext cx="468" cy="162"/>
                  </a:xfrm>
                  <a:prstGeom prst="ellipse">
                    <a:avLst/>
                  </a:prstGeom>
                  <a:solidFill>
                    <a:srgbClr val="BF7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350" name="Oval 328"/>
                  <p:cNvSpPr>
                    <a:spLocks noChangeArrowheads="1"/>
                  </p:cNvSpPr>
                  <p:nvPr/>
                </p:nvSpPr>
                <p:spPr bwMode="auto">
                  <a:xfrm>
                    <a:off x="2102" y="2910"/>
                    <a:ext cx="468" cy="162"/>
                  </a:xfrm>
                  <a:prstGeom prst="ellipse">
                    <a:avLst/>
                  </a:prstGeom>
                  <a:solidFill>
                    <a:srgbClr val="FF9F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  <p:sp>
                <p:nvSpPr>
                  <p:cNvPr id="56351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2100" y="3006"/>
                    <a:ext cx="0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52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2248" y="3079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53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2341" y="3085"/>
                    <a:ext cx="0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54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2429" y="3080"/>
                    <a:ext cx="0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55" name="Line 333"/>
                  <p:cNvSpPr>
                    <a:spLocks noChangeShapeType="1"/>
                  </p:cNvSpPr>
                  <p:nvPr/>
                </p:nvSpPr>
                <p:spPr bwMode="auto">
                  <a:xfrm>
                    <a:off x="2524" y="3053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56" name="Line 334"/>
                  <p:cNvSpPr>
                    <a:spLocks noChangeShapeType="1"/>
                  </p:cNvSpPr>
                  <p:nvPr/>
                </p:nvSpPr>
                <p:spPr bwMode="auto">
                  <a:xfrm>
                    <a:off x="2578" y="3001"/>
                    <a:ext cx="0" cy="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57" name="Line 335"/>
                  <p:cNvSpPr>
                    <a:spLocks noChangeShapeType="1"/>
                  </p:cNvSpPr>
                  <p:nvPr/>
                </p:nvSpPr>
                <p:spPr bwMode="auto">
                  <a:xfrm>
                    <a:off x="2163" y="3059"/>
                    <a:ext cx="0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56358" name="Freeform 336"/>
                  <p:cNvSpPr>
                    <a:spLocks/>
                  </p:cNvSpPr>
                  <p:nvPr/>
                </p:nvSpPr>
                <p:spPr bwMode="auto">
                  <a:xfrm>
                    <a:off x="2212" y="2936"/>
                    <a:ext cx="254" cy="111"/>
                  </a:xfrm>
                  <a:custGeom>
                    <a:avLst/>
                    <a:gdLst>
                      <a:gd name="T0" fmla="*/ 140 w 254"/>
                      <a:gd name="T1" fmla="*/ 12 h 111"/>
                      <a:gd name="T2" fmla="*/ 80 w 254"/>
                      <a:gd name="T3" fmla="*/ 8 h 111"/>
                      <a:gd name="T4" fmla="*/ 30 w 254"/>
                      <a:gd name="T5" fmla="*/ 17 h 111"/>
                      <a:gd name="T6" fmla="*/ 5 w 254"/>
                      <a:gd name="T7" fmla="*/ 35 h 111"/>
                      <a:gd name="T8" fmla="*/ 0 w 254"/>
                      <a:gd name="T9" fmla="*/ 57 h 111"/>
                      <a:gd name="T10" fmla="*/ 13 w 254"/>
                      <a:gd name="T11" fmla="*/ 77 h 111"/>
                      <a:gd name="T12" fmla="*/ 29 w 254"/>
                      <a:gd name="T13" fmla="*/ 90 h 111"/>
                      <a:gd name="T14" fmla="*/ 40 w 254"/>
                      <a:gd name="T15" fmla="*/ 89 h 111"/>
                      <a:gd name="T16" fmla="*/ 75 w 254"/>
                      <a:gd name="T17" fmla="*/ 108 h 111"/>
                      <a:gd name="T18" fmla="*/ 81 w 254"/>
                      <a:gd name="T19" fmla="*/ 92 h 111"/>
                      <a:gd name="T20" fmla="*/ 101 w 254"/>
                      <a:gd name="T21" fmla="*/ 102 h 111"/>
                      <a:gd name="T22" fmla="*/ 131 w 254"/>
                      <a:gd name="T23" fmla="*/ 96 h 111"/>
                      <a:gd name="T24" fmla="*/ 135 w 254"/>
                      <a:gd name="T25" fmla="*/ 73 h 111"/>
                      <a:gd name="T26" fmla="*/ 159 w 254"/>
                      <a:gd name="T27" fmla="*/ 81 h 111"/>
                      <a:gd name="T28" fmla="*/ 165 w 254"/>
                      <a:gd name="T29" fmla="*/ 96 h 111"/>
                      <a:gd name="T30" fmla="*/ 184 w 254"/>
                      <a:gd name="T31" fmla="*/ 110 h 111"/>
                      <a:gd name="T32" fmla="*/ 224 w 254"/>
                      <a:gd name="T33" fmla="*/ 98 h 111"/>
                      <a:gd name="T34" fmla="*/ 250 w 254"/>
                      <a:gd name="T35" fmla="*/ 79 h 111"/>
                      <a:gd name="T36" fmla="*/ 253 w 254"/>
                      <a:gd name="T37" fmla="*/ 51 h 111"/>
                      <a:gd name="T38" fmla="*/ 229 w 254"/>
                      <a:gd name="T39" fmla="*/ 34 h 111"/>
                      <a:gd name="T40" fmla="*/ 161 w 254"/>
                      <a:gd name="T41" fmla="*/ 34 h 111"/>
                      <a:gd name="T42" fmla="*/ 152 w 254"/>
                      <a:gd name="T43" fmla="*/ 17 h 111"/>
                      <a:gd name="T44" fmla="*/ 175 w 254"/>
                      <a:gd name="T45" fmla="*/ 34 h 111"/>
                      <a:gd name="T46" fmla="*/ 204 w 254"/>
                      <a:gd name="T47" fmla="*/ 18 h 111"/>
                      <a:gd name="T48" fmla="*/ 217 w 254"/>
                      <a:gd name="T49" fmla="*/ 12 h 111"/>
                      <a:gd name="T50" fmla="*/ 199 w 254"/>
                      <a:gd name="T51" fmla="*/ 0 h 111"/>
                      <a:gd name="T52" fmla="*/ 165 w 254"/>
                      <a:gd name="T53" fmla="*/ 5 h 111"/>
                      <a:gd name="T54" fmla="*/ 140 w 254"/>
                      <a:gd name="T55" fmla="*/ 12 h 111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254" h="111">
                        <a:moveTo>
                          <a:pt x="140" y="12"/>
                        </a:moveTo>
                        <a:lnTo>
                          <a:pt x="80" y="8"/>
                        </a:lnTo>
                        <a:lnTo>
                          <a:pt x="30" y="17"/>
                        </a:lnTo>
                        <a:lnTo>
                          <a:pt x="5" y="35"/>
                        </a:lnTo>
                        <a:lnTo>
                          <a:pt x="0" y="57"/>
                        </a:lnTo>
                        <a:lnTo>
                          <a:pt x="13" y="77"/>
                        </a:lnTo>
                        <a:lnTo>
                          <a:pt x="29" y="90"/>
                        </a:lnTo>
                        <a:lnTo>
                          <a:pt x="40" y="89"/>
                        </a:lnTo>
                        <a:lnTo>
                          <a:pt x="75" y="108"/>
                        </a:lnTo>
                        <a:lnTo>
                          <a:pt x="81" y="92"/>
                        </a:lnTo>
                        <a:lnTo>
                          <a:pt x="101" y="102"/>
                        </a:lnTo>
                        <a:lnTo>
                          <a:pt x="131" y="96"/>
                        </a:lnTo>
                        <a:lnTo>
                          <a:pt x="135" y="73"/>
                        </a:lnTo>
                        <a:lnTo>
                          <a:pt x="159" y="81"/>
                        </a:lnTo>
                        <a:lnTo>
                          <a:pt x="165" y="96"/>
                        </a:lnTo>
                        <a:lnTo>
                          <a:pt x="184" y="110"/>
                        </a:lnTo>
                        <a:lnTo>
                          <a:pt x="224" y="98"/>
                        </a:lnTo>
                        <a:lnTo>
                          <a:pt x="250" y="79"/>
                        </a:lnTo>
                        <a:lnTo>
                          <a:pt x="253" y="51"/>
                        </a:lnTo>
                        <a:lnTo>
                          <a:pt x="229" y="34"/>
                        </a:lnTo>
                        <a:lnTo>
                          <a:pt x="161" y="34"/>
                        </a:lnTo>
                        <a:lnTo>
                          <a:pt x="152" y="17"/>
                        </a:lnTo>
                        <a:lnTo>
                          <a:pt x="175" y="34"/>
                        </a:lnTo>
                        <a:lnTo>
                          <a:pt x="204" y="18"/>
                        </a:lnTo>
                        <a:lnTo>
                          <a:pt x="217" y="12"/>
                        </a:lnTo>
                        <a:lnTo>
                          <a:pt x="199" y="0"/>
                        </a:lnTo>
                        <a:lnTo>
                          <a:pt x="165" y="5"/>
                        </a:lnTo>
                        <a:lnTo>
                          <a:pt x="140" y="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56359" name="Oval 337"/>
                  <p:cNvSpPr>
                    <a:spLocks noChangeArrowheads="1"/>
                  </p:cNvSpPr>
                  <p:nvPr/>
                </p:nvSpPr>
                <p:spPr bwMode="auto">
                  <a:xfrm>
                    <a:off x="2145" y="2923"/>
                    <a:ext cx="391" cy="134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00FF00"/>
                      </a:buClr>
                      <a:buSzPct val="75000"/>
                      <a:buFont typeface="Monotype Sorts" charset="2"/>
                      <a:buChar char="n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AFD00"/>
                      </a:buClr>
                      <a:buSzPct val="75000"/>
                      <a:buFont typeface="Monotype Sorts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FF5008"/>
                      </a:buClr>
                      <a:buSzPct val="65000"/>
                      <a:buFont typeface="Monotype Sorts" charset="2"/>
                      <a:buChar char="n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8901F3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114FFB"/>
                      </a:buClr>
                      <a:buSzPct val="65000"/>
                      <a:buFont typeface="Monotype Sorts" charset="2"/>
                      <a:buChar char="n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fa-IR" altLang="fa-IR" sz="2400"/>
                  </a:p>
                </p:txBody>
              </p:sp>
            </p:grpSp>
          </p:grpSp>
        </p:grpSp>
        <p:sp>
          <p:nvSpPr>
            <p:cNvPr id="81234" name="Rectangle 338"/>
            <p:cNvSpPr>
              <a:spLocks noChangeArrowheads="1"/>
            </p:cNvSpPr>
            <p:nvPr/>
          </p:nvSpPr>
          <p:spPr bwMode="auto">
            <a:xfrm>
              <a:off x="1728" y="3258"/>
              <a:ext cx="2256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altLang="fa-IR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Business Cost Savings</a:t>
              </a:r>
            </a:p>
          </p:txBody>
        </p:sp>
        <p:grpSp>
          <p:nvGrpSpPr>
            <p:cNvPr id="56327" name="Group 339"/>
            <p:cNvGrpSpPr>
              <a:grpSpLocks/>
            </p:cNvGrpSpPr>
            <p:nvPr/>
          </p:nvGrpSpPr>
          <p:grpSpPr bwMode="auto">
            <a:xfrm>
              <a:off x="681" y="2445"/>
              <a:ext cx="1221" cy="777"/>
              <a:chOff x="681" y="2445"/>
              <a:chExt cx="1221" cy="777"/>
            </a:xfrm>
          </p:grpSpPr>
          <p:sp>
            <p:nvSpPr>
              <p:cNvPr id="56340" name="AutoShape 340"/>
              <p:cNvSpPr>
                <a:spLocks noChangeArrowheads="1"/>
              </p:cNvSpPr>
              <p:nvPr/>
            </p:nvSpPr>
            <p:spPr bwMode="auto">
              <a:xfrm>
                <a:off x="681" y="2445"/>
                <a:ext cx="1221" cy="777"/>
              </a:xfrm>
              <a:prstGeom prst="homePlate">
                <a:avLst>
                  <a:gd name="adj" fmla="val 32825"/>
                </a:avLst>
              </a:prstGeom>
              <a:solidFill>
                <a:srgbClr val="008080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FF00"/>
                  </a:buClr>
                  <a:buSzPct val="75000"/>
                  <a:buFont typeface="Monotype Sorts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AFD00"/>
                  </a:buClr>
                  <a:buSzPct val="75000"/>
                  <a:buFont typeface="Monotype Sorts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FF5008"/>
                  </a:buClr>
                  <a:buSzPct val="65000"/>
                  <a:buFont typeface="Monotype Sorts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8901F3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fa-IR" altLang="fa-IR" sz="2400"/>
              </a:p>
            </p:txBody>
          </p:sp>
          <p:sp>
            <p:nvSpPr>
              <p:cNvPr id="81237" name="Rectangle 341"/>
              <p:cNvSpPr>
                <a:spLocks noChangeArrowheads="1"/>
              </p:cNvSpPr>
              <p:nvPr/>
            </p:nvSpPr>
            <p:spPr bwMode="auto">
              <a:xfrm>
                <a:off x="740" y="2582"/>
                <a:ext cx="1092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 algn="ctr">
                  <a:defRPr/>
                </a:pPr>
                <a:r>
                  <a:rPr lang="en-US" altLang="fa-IR"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Facility</a:t>
                </a:r>
              </a:p>
              <a:p>
                <a:pPr algn="ctr">
                  <a:defRPr/>
                </a:pPr>
                <a:r>
                  <a:rPr lang="en-US" altLang="fa-IR"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Management</a:t>
                </a:r>
              </a:p>
            </p:txBody>
          </p:sp>
        </p:grpSp>
        <p:grpSp>
          <p:nvGrpSpPr>
            <p:cNvPr id="56328" name="Group 342"/>
            <p:cNvGrpSpPr>
              <a:grpSpLocks/>
            </p:cNvGrpSpPr>
            <p:nvPr/>
          </p:nvGrpSpPr>
          <p:grpSpPr bwMode="auto">
            <a:xfrm>
              <a:off x="1107" y="1227"/>
              <a:ext cx="1213" cy="1141"/>
              <a:chOff x="1107" y="1227"/>
              <a:chExt cx="1213" cy="1141"/>
            </a:xfrm>
          </p:grpSpPr>
          <p:sp>
            <p:nvSpPr>
              <p:cNvPr id="56338" name="Freeform 343"/>
              <p:cNvSpPr>
                <a:spLocks/>
              </p:cNvSpPr>
              <p:nvPr/>
            </p:nvSpPr>
            <p:spPr bwMode="auto">
              <a:xfrm>
                <a:off x="1107" y="1227"/>
                <a:ext cx="1210" cy="1141"/>
              </a:xfrm>
              <a:custGeom>
                <a:avLst/>
                <a:gdLst>
                  <a:gd name="T0" fmla="*/ 1209 w 1210"/>
                  <a:gd name="T1" fmla="*/ 564 h 1141"/>
                  <a:gd name="T2" fmla="*/ 1125 w 1210"/>
                  <a:gd name="T3" fmla="*/ 1044 h 1141"/>
                  <a:gd name="T4" fmla="*/ 585 w 1210"/>
                  <a:gd name="T5" fmla="*/ 1140 h 1141"/>
                  <a:gd name="T6" fmla="*/ 0 w 1210"/>
                  <a:gd name="T7" fmla="*/ 564 h 1141"/>
                  <a:gd name="T8" fmla="*/ 645 w 1210"/>
                  <a:gd name="T9" fmla="*/ 0 h 1141"/>
                  <a:gd name="T10" fmla="*/ 1209 w 1210"/>
                  <a:gd name="T11" fmla="*/ 564 h 11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10" h="1141">
                    <a:moveTo>
                      <a:pt x="1209" y="564"/>
                    </a:moveTo>
                    <a:lnTo>
                      <a:pt x="1125" y="1044"/>
                    </a:lnTo>
                    <a:lnTo>
                      <a:pt x="585" y="1140"/>
                    </a:lnTo>
                    <a:lnTo>
                      <a:pt x="0" y="564"/>
                    </a:lnTo>
                    <a:lnTo>
                      <a:pt x="645" y="0"/>
                    </a:lnTo>
                    <a:lnTo>
                      <a:pt x="1209" y="564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81240" name="Rectangle 344"/>
              <p:cNvSpPr>
                <a:spLocks noChangeArrowheads="1"/>
              </p:cNvSpPr>
              <p:nvPr/>
            </p:nvSpPr>
            <p:spPr bwMode="auto">
              <a:xfrm>
                <a:off x="1255" y="1595"/>
                <a:ext cx="1065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 algn="ctr">
                  <a:defRPr/>
                </a:pPr>
                <a:r>
                  <a:rPr lang="en-US" altLang="fa-IR"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Water</a:t>
                </a:r>
              </a:p>
              <a:p>
                <a:pPr algn="ctr">
                  <a:defRPr/>
                </a:pPr>
                <a:r>
                  <a:rPr lang="en-US" altLang="fa-IR"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Reclamation</a:t>
                </a:r>
              </a:p>
            </p:txBody>
          </p:sp>
        </p:grpSp>
        <p:grpSp>
          <p:nvGrpSpPr>
            <p:cNvPr id="56329" name="Group 345"/>
            <p:cNvGrpSpPr>
              <a:grpSpLocks/>
            </p:cNvGrpSpPr>
            <p:nvPr/>
          </p:nvGrpSpPr>
          <p:grpSpPr bwMode="auto">
            <a:xfrm>
              <a:off x="2400" y="1056"/>
              <a:ext cx="936" cy="1020"/>
              <a:chOff x="2400" y="1056"/>
              <a:chExt cx="936" cy="1020"/>
            </a:xfrm>
          </p:grpSpPr>
          <p:sp>
            <p:nvSpPr>
              <p:cNvPr id="56336" name="AutoShape 346"/>
              <p:cNvSpPr>
                <a:spLocks noChangeArrowheads="1"/>
              </p:cNvSpPr>
              <p:nvPr/>
            </p:nvSpPr>
            <p:spPr bwMode="auto">
              <a:xfrm rot="16200000" flipH="1">
                <a:off x="2358" y="1098"/>
                <a:ext cx="1020" cy="936"/>
              </a:xfrm>
              <a:prstGeom prst="homePlate">
                <a:avLst>
                  <a:gd name="adj" fmla="val 32057"/>
                </a:avLst>
              </a:prstGeom>
              <a:solidFill>
                <a:srgbClr val="008080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FF00"/>
                  </a:buClr>
                  <a:buSzPct val="75000"/>
                  <a:buFont typeface="Monotype Sorts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AFD00"/>
                  </a:buClr>
                  <a:buSzPct val="75000"/>
                  <a:buFont typeface="Monotype Sorts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FF5008"/>
                  </a:buClr>
                  <a:buSzPct val="65000"/>
                  <a:buFont typeface="Monotype Sorts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8901F3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fa-IR" altLang="fa-IR" sz="2400"/>
              </a:p>
            </p:txBody>
          </p:sp>
          <p:sp>
            <p:nvSpPr>
              <p:cNvPr id="81243" name="Rectangle 347"/>
              <p:cNvSpPr>
                <a:spLocks noChangeArrowheads="1"/>
              </p:cNvSpPr>
              <p:nvPr/>
            </p:nvSpPr>
            <p:spPr bwMode="auto">
              <a:xfrm>
                <a:off x="2482" y="1148"/>
                <a:ext cx="772" cy="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 algn="ctr">
                  <a:defRPr/>
                </a:pPr>
                <a:r>
                  <a:rPr lang="en-US" altLang="fa-IR"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Utility</a:t>
                </a:r>
              </a:p>
              <a:p>
                <a:pPr algn="ctr">
                  <a:defRPr/>
                </a:pPr>
                <a:r>
                  <a:rPr lang="en-US" altLang="fa-IR"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Rate</a:t>
                </a:r>
              </a:p>
              <a:p>
                <a:pPr algn="ctr">
                  <a:defRPr/>
                </a:pPr>
                <a:r>
                  <a:rPr lang="en-US" altLang="fa-IR"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Analysis</a:t>
                </a:r>
              </a:p>
            </p:txBody>
          </p:sp>
        </p:grpSp>
        <p:grpSp>
          <p:nvGrpSpPr>
            <p:cNvPr id="56330" name="Group 348"/>
            <p:cNvGrpSpPr>
              <a:grpSpLocks/>
            </p:cNvGrpSpPr>
            <p:nvPr/>
          </p:nvGrpSpPr>
          <p:grpSpPr bwMode="auto">
            <a:xfrm>
              <a:off x="3434" y="1224"/>
              <a:ext cx="1210" cy="1141"/>
              <a:chOff x="3434" y="1224"/>
              <a:chExt cx="1210" cy="1141"/>
            </a:xfrm>
          </p:grpSpPr>
          <p:sp>
            <p:nvSpPr>
              <p:cNvPr id="56334" name="Freeform 349"/>
              <p:cNvSpPr>
                <a:spLocks/>
              </p:cNvSpPr>
              <p:nvPr/>
            </p:nvSpPr>
            <p:spPr bwMode="auto">
              <a:xfrm>
                <a:off x="3434" y="1224"/>
                <a:ext cx="1210" cy="1141"/>
              </a:xfrm>
              <a:custGeom>
                <a:avLst/>
                <a:gdLst>
                  <a:gd name="T0" fmla="*/ 0 w 1210"/>
                  <a:gd name="T1" fmla="*/ 564 h 1141"/>
                  <a:gd name="T2" fmla="*/ 84 w 1210"/>
                  <a:gd name="T3" fmla="*/ 1044 h 1141"/>
                  <a:gd name="T4" fmla="*/ 624 w 1210"/>
                  <a:gd name="T5" fmla="*/ 1140 h 1141"/>
                  <a:gd name="T6" fmla="*/ 1209 w 1210"/>
                  <a:gd name="T7" fmla="*/ 564 h 1141"/>
                  <a:gd name="T8" fmla="*/ 564 w 1210"/>
                  <a:gd name="T9" fmla="*/ 0 h 1141"/>
                  <a:gd name="T10" fmla="*/ 0 w 1210"/>
                  <a:gd name="T11" fmla="*/ 564 h 11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10" h="1141">
                    <a:moveTo>
                      <a:pt x="0" y="564"/>
                    </a:moveTo>
                    <a:lnTo>
                      <a:pt x="84" y="1044"/>
                    </a:lnTo>
                    <a:lnTo>
                      <a:pt x="624" y="1140"/>
                    </a:lnTo>
                    <a:lnTo>
                      <a:pt x="1209" y="564"/>
                    </a:lnTo>
                    <a:lnTo>
                      <a:pt x="564" y="0"/>
                    </a:lnTo>
                    <a:lnTo>
                      <a:pt x="0" y="564"/>
                    </a:lnTo>
                  </a:path>
                </a:pathLst>
              </a:custGeom>
              <a:solidFill>
                <a:srgbClr val="008080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81246" name="Rectangle 350"/>
              <p:cNvSpPr>
                <a:spLocks noChangeArrowheads="1"/>
              </p:cNvSpPr>
              <p:nvPr/>
            </p:nvSpPr>
            <p:spPr bwMode="auto">
              <a:xfrm>
                <a:off x="3538" y="1595"/>
                <a:ext cx="941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 algn="ctr">
                  <a:defRPr/>
                </a:pPr>
                <a:r>
                  <a:rPr lang="en-US" altLang="fa-IR"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Equipment</a:t>
                </a:r>
              </a:p>
              <a:p>
                <a:pPr algn="ctr">
                  <a:defRPr/>
                </a:pPr>
                <a:r>
                  <a:rPr lang="en-US" altLang="fa-IR"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Leasing</a:t>
                </a:r>
              </a:p>
            </p:txBody>
          </p:sp>
        </p:grpSp>
        <p:grpSp>
          <p:nvGrpSpPr>
            <p:cNvPr id="56331" name="Group 351"/>
            <p:cNvGrpSpPr>
              <a:grpSpLocks/>
            </p:cNvGrpSpPr>
            <p:nvPr/>
          </p:nvGrpSpPr>
          <p:grpSpPr bwMode="auto">
            <a:xfrm>
              <a:off x="3818" y="2445"/>
              <a:ext cx="1221" cy="777"/>
              <a:chOff x="3818" y="2445"/>
              <a:chExt cx="1221" cy="777"/>
            </a:xfrm>
          </p:grpSpPr>
          <p:sp>
            <p:nvSpPr>
              <p:cNvPr id="56332" name="AutoShape 352"/>
              <p:cNvSpPr>
                <a:spLocks noChangeArrowheads="1"/>
              </p:cNvSpPr>
              <p:nvPr/>
            </p:nvSpPr>
            <p:spPr bwMode="auto">
              <a:xfrm flipH="1">
                <a:off x="3818" y="2445"/>
                <a:ext cx="1221" cy="777"/>
              </a:xfrm>
              <a:prstGeom prst="homePlate">
                <a:avLst>
                  <a:gd name="adj" fmla="val 32825"/>
                </a:avLst>
              </a:prstGeom>
              <a:solidFill>
                <a:srgbClr val="008080"/>
              </a:solidFill>
              <a:ln>
                <a:noFill/>
              </a:ln>
              <a:effectLst>
                <a:outerShdw dist="53882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FF00"/>
                  </a:buClr>
                  <a:buSzPct val="75000"/>
                  <a:buFont typeface="Monotype Sorts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AFD00"/>
                  </a:buClr>
                  <a:buSzPct val="75000"/>
                  <a:buFont typeface="Monotype Sorts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FF5008"/>
                  </a:buClr>
                  <a:buSzPct val="65000"/>
                  <a:buFont typeface="Monotype Sorts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8901F3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14FFB"/>
                  </a:buClr>
                  <a:buSzPct val="65000"/>
                  <a:buFont typeface="Monotype Sorts" charset="2"/>
                  <a:buChar char="n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fa-IR" altLang="fa-IR" sz="2400"/>
              </a:p>
            </p:txBody>
          </p:sp>
          <p:sp>
            <p:nvSpPr>
              <p:cNvPr id="81249" name="Rectangle 353"/>
              <p:cNvSpPr>
                <a:spLocks noChangeArrowheads="1"/>
              </p:cNvSpPr>
              <p:nvPr/>
            </p:nvSpPr>
            <p:spPr bwMode="auto">
              <a:xfrm>
                <a:off x="3912" y="2582"/>
                <a:ext cx="1101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 algn="ctr">
                  <a:defRPr/>
                </a:pPr>
                <a:r>
                  <a:rPr lang="en-US" altLang="fa-IR"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Gas</a:t>
                </a:r>
              </a:p>
              <a:p>
                <a:pPr algn="ctr">
                  <a:defRPr/>
                </a:pPr>
                <a:r>
                  <a:rPr lang="en-US" altLang="fa-IR"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Procurement</a:t>
                </a:r>
              </a:p>
            </p:txBody>
          </p:sp>
        </p:grpSp>
      </p:grp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772400" cy="1143000"/>
          </a:xfrm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کاربرد نگاره ها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نگاره طراحي شده را حتما“ در سخنرانی مطرح کنید. یک نگاره که در طول سخنرانی مورد ارجاع قرار نگيرد کمک زيادی به سخنرانی نخواهد کرد.</a:t>
            </a:r>
          </a:p>
          <a:p>
            <a:pPr algn="just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نگاره ها یادآورنده بهتری نسبت به متن ها هستند و می توانند برای کمک به یادآوری اطلاعات کلامی يا پيشنهادات بکار روند. از آنها استفاده کنيد.</a:t>
            </a: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altLang="fa-IR" smtClean="0">
                <a:cs typeface="Titr" pitchFamily="2" charset="0"/>
              </a:rPr>
              <a:t>ماچگونه ارتباط برقرار مي کنيم</a:t>
            </a:r>
            <a:endParaRPr lang="en-US" altLang="fa-IR" smtClean="0">
              <a:cs typeface="Titr" pitchFamily="2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mtClean="0">
                <a:solidFill>
                  <a:srgbClr val="FF5050"/>
                </a:solidFill>
                <a:cs typeface="Titr" pitchFamily="2" charset="0"/>
              </a:rPr>
              <a:t>گفتاري ( صحبت کردن)</a:t>
            </a:r>
          </a:p>
          <a:p>
            <a:pPr algn="r" rtl="1">
              <a:defRPr/>
            </a:pPr>
            <a:r>
              <a:rPr lang="fa-IR" altLang="fa-IR" smtClean="0">
                <a:solidFill>
                  <a:srgbClr val="FF5050"/>
                </a:solidFill>
                <a:cs typeface="Titr" pitchFamily="2" charset="0"/>
              </a:rPr>
              <a:t>نوشتاري ( نوشتن)</a:t>
            </a:r>
          </a:p>
          <a:p>
            <a:pPr algn="r" rtl="1">
              <a:defRPr/>
            </a:pPr>
            <a:r>
              <a:rPr lang="fa-IR" altLang="fa-IR" smtClean="0">
                <a:solidFill>
                  <a:srgbClr val="FF5050"/>
                </a:solidFill>
                <a:cs typeface="Titr" pitchFamily="2" charset="0"/>
              </a:rPr>
              <a:t>گوش دادن</a:t>
            </a:r>
          </a:p>
          <a:p>
            <a:pPr algn="r" rtl="1">
              <a:defRPr/>
            </a:pPr>
            <a:r>
              <a:rPr lang="fa-IR" altLang="fa-IR" smtClean="0">
                <a:solidFill>
                  <a:srgbClr val="FF5050"/>
                </a:solidFill>
                <a:cs typeface="Titr" pitchFamily="2" charset="0"/>
              </a:rPr>
              <a:t>زبان غير کلامي</a:t>
            </a:r>
          </a:p>
          <a:p>
            <a:pPr algn="r" rtl="1">
              <a:defRPr/>
            </a:pPr>
            <a:r>
              <a:rPr lang="fa-IR" altLang="fa-IR" smtClean="0">
                <a:solidFill>
                  <a:srgbClr val="FF5050"/>
                </a:solidFill>
                <a:cs typeface="Titr" pitchFamily="2" charset="0"/>
              </a:rPr>
              <a:t>موسيقي ، هنر، صنايع دستي  </a:t>
            </a:r>
          </a:p>
          <a:p>
            <a:pPr algn="r" rtl="1">
              <a:defRPr/>
            </a:pPr>
            <a:r>
              <a:rPr lang="fa-IR" altLang="fa-IR" smtClean="0">
                <a:solidFill>
                  <a:srgbClr val="FF5050"/>
                </a:solidFill>
                <a:cs typeface="Titr" pitchFamily="2" charset="0"/>
              </a:rPr>
              <a:t>ساير موارد</a:t>
            </a:r>
            <a:endParaRPr lang="en-US" altLang="fa-IR" smtClean="0">
              <a:solidFill>
                <a:srgbClr val="FF5050"/>
              </a:solidFill>
              <a:cs typeface="Tit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کاربرد پرسش ها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پرسش های </a:t>
            </a:r>
            <a:r>
              <a:rPr lang="fa-IR" altLang="fa-IR" smtClean="0">
                <a:solidFill>
                  <a:srgbClr val="FF3300"/>
                </a:solidFill>
                <a:cs typeface="Arial" panose="020B0604020202020204" pitchFamily="34" charset="0"/>
              </a:rPr>
              <a:t>باز</a:t>
            </a:r>
            <a:r>
              <a:rPr lang="fa-IR" altLang="fa-IR" smtClean="0">
                <a:cs typeface="Arial" panose="020B0604020202020204" pitchFamily="34" charset="0"/>
              </a:rPr>
              <a:t> يا </a:t>
            </a:r>
            <a:r>
              <a:rPr lang="fa-IR" altLang="fa-IR" smtClean="0">
                <a:solidFill>
                  <a:srgbClr val="FF3300"/>
                </a:solidFill>
                <a:cs typeface="Arial" panose="020B0604020202020204" pitchFamily="34" charset="0"/>
              </a:rPr>
              <a:t>واگرا</a:t>
            </a:r>
            <a:r>
              <a:rPr lang="fa-IR" altLang="fa-IR" smtClean="0">
                <a:cs typeface="Arial" panose="020B0604020202020204" pitchFamily="34" charset="0"/>
              </a:rPr>
              <a:t> تمايل به ارتقاء بحث دارند، ايده ها و افکار يا عقايد را با آنها بيرون بکشيد</a:t>
            </a:r>
          </a:p>
          <a:p>
            <a:pPr algn="just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پرسش های </a:t>
            </a:r>
            <a:r>
              <a:rPr lang="fa-IR" altLang="fa-IR" smtClean="0">
                <a:solidFill>
                  <a:srgbClr val="FF3300"/>
                </a:solidFill>
                <a:cs typeface="Arial" panose="020B0604020202020204" pitchFamily="34" charset="0"/>
              </a:rPr>
              <a:t>متمرکز</a:t>
            </a:r>
            <a:r>
              <a:rPr lang="fa-IR" altLang="fa-IR" smtClean="0">
                <a:cs typeface="Arial" panose="020B0604020202020204" pitchFamily="34" charset="0"/>
              </a:rPr>
              <a:t> يا همگرا ،تمایل به محدود کردن بحث دارند اما می توانند برای بررسی سوءتفاهم استفاده شوند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پذیرای پاسخ کم بیش از پاسخ کامل باشید</a:t>
            </a:r>
          </a:p>
          <a:p>
            <a:pPr algn="r" rtl="1">
              <a:defRPr/>
            </a:pPr>
            <a:r>
              <a:rPr lang="fa-IR" altLang="fa-IR" smtClean="0">
                <a:cs typeface="Arial" panose="020B0604020202020204" pitchFamily="34" charset="0"/>
              </a:rPr>
              <a:t>در صورت امکان همه مخاطبین را شامل کنید</a:t>
            </a:r>
            <a:endParaRPr lang="en-US" altLang="fa-IR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در خاتمه...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defRPr/>
            </a:pPr>
            <a:r>
              <a:rPr lang="fa-IR" altLang="fa-IR" sz="2800" smtClean="0">
                <a:cs typeface="Arial" panose="020B0604020202020204" pitchFamily="34" charset="0"/>
              </a:rPr>
              <a:t>سخنرانی / بحث اقدام پیچیده ای است که با تمرین و بازخورد می تواند بهبود یابد</a:t>
            </a:r>
          </a:p>
          <a:p>
            <a:pPr algn="just" rtl="1">
              <a:defRPr/>
            </a:pPr>
            <a:r>
              <a:rPr lang="fa-IR" altLang="fa-IR" sz="2800" smtClean="0">
                <a:cs typeface="Arial" panose="020B0604020202020204" pitchFamily="34" charset="0"/>
              </a:rPr>
              <a:t>مهارت های سخنرانی شامل مهارت های سخن گفتن ، استفاده از فشار و تاکید ، وقفه و مکث ، و زبان بدن می باشد. </a:t>
            </a:r>
          </a:p>
          <a:p>
            <a:pPr algn="just" rtl="1">
              <a:defRPr/>
            </a:pPr>
            <a:r>
              <a:rPr lang="fa-IR" altLang="fa-IR" sz="2800" smtClean="0">
                <a:cs typeface="Arial" panose="020B0604020202020204" pitchFamily="34" charset="0"/>
              </a:rPr>
              <a:t>نگاره ها یا وسایل کمکی دیداری را برا ی کمک به يادآوری بکار برید – </a:t>
            </a:r>
            <a:r>
              <a:rPr lang="fa-IR" altLang="fa-IR" sz="2800" smtClean="0">
                <a:solidFill>
                  <a:srgbClr val="FFFF00"/>
                </a:solidFill>
                <a:cs typeface="Arial" panose="020B0604020202020204" pitchFamily="34" charset="0"/>
              </a:rPr>
              <a:t>مطمئن شوید که مخاطبین می توانند آنرا بخوانند</a:t>
            </a:r>
            <a:r>
              <a:rPr lang="fa-IR" altLang="fa-IR" sz="2800" smtClean="0">
                <a:cs typeface="Arial" panose="020B0604020202020204" pitchFamily="34" charset="0"/>
              </a:rPr>
              <a:t> -  متون را در حداقل ممکن نگه دارید</a:t>
            </a:r>
          </a:p>
          <a:p>
            <a:pPr algn="r" rtl="1">
              <a:defRPr/>
            </a:pPr>
            <a:r>
              <a:rPr lang="fa-IR" altLang="fa-IR" sz="2800" smtClean="0">
                <a:cs typeface="Arial" panose="020B0604020202020204" pitchFamily="34" charset="0"/>
              </a:rPr>
              <a:t>سخنرانی و ارائه کردن با تمرین ارثقاء می یابد</a:t>
            </a:r>
          </a:p>
          <a:p>
            <a:pPr algn="r" rtl="1">
              <a:defRPr/>
            </a:pPr>
            <a:endParaRPr lang="en-US" altLang="fa-IR" sz="280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a-IR" altLang="fa-IR" sz="4000" smtClean="0">
                <a:cs typeface="Arial" panose="020B0604020202020204" pitchFamily="34" charset="0"/>
              </a:rPr>
              <a:t>در خاتمه...</a:t>
            </a:r>
            <a:endParaRPr lang="en-US" altLang="fa-IR" sz="4000" smtClean="0">
              <a:cs typeface="Arial" panose="020B0604020202020204" pitchFamily="34" charset="0"/>
            </a:endParaRP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سخنرانی خوب ، دیگر عناصر تکنیک های تدریس را برای رسیدن به اهداف تکمیل می کند</a:t>
            </a:r>
          </a:p>
          <a:p>
            <a:pPr algn="just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سازماندهی، آموختن یک ايده منفرد، استفاده از جزوه ها و فنون بازخورد ، باعث فائق آمدن بر مشکلات می شود</a:t>
            </a:r>
          </a:p>
          <a:p>
            <a:pPr algn="r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هميشه آنچه يک سخنرانی می تواند بدان دست یابد، تشخیص دهيد </a:t>
            </a:r>
          </a:p>
          <a:p>
            <a:pPr algn="r" rtl="1">
              <a:defRPr/>
            </a:pPr>
            <a:endParaRPr lang="en-US" altLang="fa-IR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fr-FR" sz="1800">
              <a:solidFill>
                <a:prstClr val="black"/>
              </a:solidFill>
              <a:latin typeface="Verdana"/>
              <a:cs typeface="Arial"/>
            </a:endParaRPr>
          </a:p>
        </p:txBody>
      </p:sp>
      <p:sp>
        <p:nvSpPr>
          <p:cNvPr id="61446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61447" name="Rectangle 10"/>
          <p:cNvSpPr>
            <a:spLocks noChangeArrowheads="1"/>
          </p:cNvSpPr>
          <p:nvPr/>
        </p:nvSpPr>
        <p:spPr bwMode="auto">
          <a:xfrm>
            <a:off x="5026025" y="3789363"/>
            <a:ext cx="2025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0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  <a:hlinkClick r:id="rId3"/>
              </a:rPr>
              <a:t>http://www.ravanpoint.ir</a:t>
            </a:r>
            <a:endParaRPr lang="fa-IR" altLang="en-US" sz="100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FR" altLang="en-US" sz="100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0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Contact: info@ravanpoint.ir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825" y="3919538"/>
            <a:ext cx="2736850" cy="4238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Verdana"/>
              <a:cs typeface="Arial"/>
            </a:endParaRPr>
          </a:p>
        </p:txBody>
      </p:sp>
      <p:sp>
        <p:nvSpPr>
          <p:cNvPr id="61449" name="Rectangle 16"/>
          <p:cNvSpPr>
            <a:spLocks noChangeArrowheads="1"/>
          </p:cNvSpPr>
          <p:nvPr/>
        </p:nvSpPr>
        <p:spPr bwMode="auto">
          <a:xfrm>
            <a:off x="250825" y="2582863"/>
            <a:ext cx="28321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FF00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SzPct val="75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5008"/>
              </a:buClr>
              <a:buSzPct val="65000"/>
              <a:buFont typeface="Monotype Sorts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901F3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4FFB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fa-IR" sz="2000" b="1">
                <a:solidFill>
                  <a:srgbClr val="000000"/>
                </a:solidFill>
                <a:latin typeface="Verdana" panose="020B0604030504040204" pitchFamily="34" charset="0"/>
                <a:cs typeface="B Nazanin" panose="00000400000000000000" pitchFamily="2" charset="-78"/>
              </a:rPr>
              <a:t>دانلود رایگان پاورپوینت های روانشناسی</a:t>
            </a:r>
            <a:endParaRPr lang="en-GB" altLang="fa-IR" sz="2000" b="1">
              <a:solidFill>
                <a:srgbClr val="000000"/>
              </a:solidFill>
              <a:latin typeface="Verdana" panose="020B0604030504040204" pitchFamily="34" charset="0"/>
              <a:cs typeface="B Nazanin" panose="00000400000000000000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fa-IR" sz="1800" b="1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fa-IR" sz="1600">
              <a:solidFill>
                <a:srgbClr val="C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a-IR" sz="16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fa-IR" sz="16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fa-IR" sz="18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Copyright Ravanpoint.ir</a:t>
            </a:r>
            <a:endParaRPr lang="en-GB" altLang="fa-IR" sz="1800" b="1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50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2368550"/>
            <a:ext cx="386715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altLang="fa-IR" smtClean="0">
                <a:cs typeface="Titr" pitchFamily="2" charset="0"/>
              </a:rPr>
              <a:t>انتخاب رسانه</a:t>
            </a:r>
            <a:endParaRPr lang="en-US" altLang="fa-IR" smtClean="0">
              <a:cs typeface="Titr" pitchFamily="2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fa-IR" altLang="fa-IR" sz="2800" smtClean="0">
                <a:cs typeface="Titr" pitchFamily="2" charset="0"/>
              </a:rPr>
              <a:t>بسته به موقعيت ، يک شيوه از ارتباطات مي تواند بهتر از ديگري باشد</a:t>
            </a:r>
            <a:r>
              <a:rPr lang="fa-IR" altLang="fa-IR" sz="2800" smtClean="0">
                <a:solidFill>
                  <a:srgbClr val="FF5050"/>
                </a:solidFill>
                <a:cs typeface="Titr" pitchFamily="2" charset="0"/>
              </a:rPr>
              <a:t> </a:t>
            </a:r>
          </a:p>
          <a:p>
            <a:pPr lvl="1" algn="r" rtl="1">
              <a:defRPr/>
            </a:pPr>
            <a:r>
              <a:rPr lang="fa-IR" altLang="fa-IR" sz="2400" smtClean="0">
                <a:solidFill>
                  <a:srgbClr val="FF5050"/>
                </a:solidFill>
                <a:cs typeface="Titr" pitchFamily="2" charset="0"/>
              </a:rPr>
              <a:t>فرد با فرد/ چهره به چهره</a:t>
            </a:r>
          </a:p>
          <a:p>
            <a:pPr lvl="1" algn="r" rtl="1">
              <a:defRPr/>
            </a:pPr>
            <a:r>
              <a:rPr lang="fa-IR" altLang="fa-IR" sz="2400" smtClean="0">
                <a:solidFill>
                  <a:srgbClr val="FF5050"/>
                </a:solidFill>
                <a:cs typeface="Titr" pitchFamily="2" charset="0"/>
              </a:rPr>
              <a:t>جلسات / گروههاي کوچک</a:t>
            </a:r>
          </a:p>
          <a:p>
            <a:pPr lvl="1" algn="r" rtl="1">
              <a:defRPr/>
            </a:pPr>
            <a:r>
              <a:rPr lang="fa-IR" altLang="fa-IR" sz="2400" smtClean="0">
                <a:solidFill>
                  <a:srgbClr val="FF5050"/>
                </a:solidFill>
                <a:cs typeface="Titr" pitchFamily="2" charset="0"/>
              </a:rPr>
              <a:t>ارائه ها (سخنراني ، گويندگي ، بازي و...) ، گروههاي بزرگ</a:t>
            </a:r>
          </a:p>
          <a:p>
            <a:pPr lvl="1" algn="r" rtl="1">
              <a:defRPr/>
            </a:pPr>
            <a:r>
              <a:rPr lang="fa-IR" altLang="fa-IR" sz="2400" smtClean="0">
                <a:solidFill>
                  <a:srgbClr val="FF5050"/>
                </a:solidFill>
                <a:cs typeface="Titr" pitchFamily="2" charset="0"/>
              </a:rPr>
              <a:t>نامه</a:t>
            </a:r>
          </a:p>
          <a:p>
            <a:pPr lvl="1" algn="r" rtl="1">
              <a:defRPr/>
            </a:pPr>
            <a:r>
              <a:rPr lang="fa-IR" altLang="fa-IR" sz="2400" smtClean="0">
                <a:solidFill>
                  <a:srgbClr val="FF5050"/>
                </a:solidFill>
                <a:cs typeface="Titr" pitchFamily="2" charset="0"/>
              </a:rPr>
              <a:t>يادداشت</a:t>
            </a:r>
          </a:p>
          <a:p>
            <a:pPr lvl="1" algn="r" rtl="1">
              <a:defRPr/>
            </a:pPr>
            <a:r>
              <a:rPr lang="en-US" altLang="fa-IR" sz="2400" smtClean="0">
                <a:solidFill>
                  <a:srgbClr val="FF5050"/>
                </a:solidFill>
                <a:cs typeface="Titr" pitchFamily="2" charset="0"/>
              </a:rPr>
              <a:t>Email/ Voice 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سخنراني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fa-IR" altLang="fa-I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fa-IR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defRPr/>
            </a:pPr>
            <a:r>
              <a:rPr lang="fa-IR" altLang="fa-I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راهي است براي نمايش اطلاعات تازه،با تمرکز بر آنچه شما به عنوان يک متخصص احساس مي کنيد ، مهم است.</a:t>
            </a:r>
            <a:endParaRPr lang="en-US" altLang="fa-IR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Monotype Sorts" charset="2"/>
              <a:buNone/>
              <a:defRPr/>
            </a:pPr>
            <a:r>
              <a:rPr lang="fa-IR" altLang="fa-I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fa-IR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defRPr/>
            </a:pPr>
            <a:r>
              <a:rPr lang="fa-IR" altLang="fa-I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مهم اين است که شما با ملاحظه (کارائي)اثر بخشي خود در جذب مخاطب ، چگونه آن را ارائه مي کنيد. </a:t>
            </a:r>
            <a:endParaRPr lang="en-US" altLang="fa-IR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fa-IR" altLang="fa-IR" smtClean="0">
                <a:cs typeface="Arial" panose="020B0604020202020204" pitchFamily="34" charset="0"/>
              </a:rPr>
              <a:t> </a:t>
            </a:r>
            <a:r>
              <a:rPr lang="fa-IR" altLang="fa-IR" smtClean="0">
                <a:cs typeface="Times New Roman" panose="02020603050405020304" pitchFamily="18" charset="0"/>
              </a:rPr>
              <a:t>اهداف سخنرانی</a:t>
            </a:r>
            <a:endParaRPr lang="en-US" altLang="fa-IR" smtClean="0">
              <a:cs typeface="Times New Roman" panose="02020603050405020304" pitchFamily="18" charset="0"/>
            </a:endParaRP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r" defTabSz="762000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انتقال اطلاعات</a:t>
            </a:r>
          </a:p>
          <a:p>
            <a:pPr marL="457200" indent="-457200" algn="r" defTabSz="762000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ارتقاء تفکر</a:t>
            </a:r>
          </a:p>
          <a:p>
            <a:pPr marL="457200" indent="-457200" algn="r" defTabSz="762000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تغييرات درنگرش</a:t>
            </a:r>
          </a:p>
          <a:p>
            <a:pPr marL="838200" lvl="1" indent="-381000" algn="r" defTabSz="762000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اخلاقيات حرفه ای و درستی علمی</a:t>
            </a:r>
          </a:p>
          <a:p>
            <a:pPr marL="838200" lvl="1" indent="-381000" algn="r" defTabSz="762000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علاقمندی به موضوع</a:t>
            </a:r>
          </a:p>
          <a:p>
            <a:pPr marL="838200" lvl="1" indent="-381000" algn="r" defTabSz="762000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تغييرات در شخصيت و تطابق اجتماعی</a:t>
            </a:r>
          </a:p>
          <a:p>
            <a:pPr marL="457200" indent="-457200" algn="r" defTabSz="762000" rtl="1">
              <a:defRPr/>
            </a:pPr>
            <a:r>
              <a:rPr lang="fa-IR" altLang="fa-IR" smtClean="0">
                <a:cs typeface="Times New Roman" panose="02020603050405020304" pitchFamily="18" charset="0"/>
              </a:rPr>
              <a:t>مهارت های رفتاری</a:t>
            </a:r>
          </a:p>
          <a:p>
            <a:pPr marL="838200" lvl="1" indent="-381000" algn="r" defTabSz="762000" rtl="1">
              <a:buFont typeface="Monotype Sorts" charset="2"/>
              <a:buNone/>
              <a:defRPr/>
            </a:pPr>
            <a:endParaRPr lang="fa-IR" altLang="fa-IR" smtClean="0">
              <a:cs typeface="Times New Roman" panose="02020603050405020304" pitchFamily="18" charset="0"/>
            </a:endParaRPr>
          </a:p>
          <a:p>
            <a:pPr marL="838200" lvl="1" indent="-381000" algn="r" defTabSz="762000" rtl="1"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endParaRPr lang="en-US" altLang="fa-IR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r>
              <a:rPr lang="ar-SA" altLang="fa-IR" i="1" smtClean="0">
                <a:cs typeface="Arial" panose="020B0604020202020204" pitchFamily="34" charset="0"/>
              </a:rPr>
              <a:t>گفتن</a:t>
            </a:r>
            <a:r>
              <a:rPr lang="ar-SA" altLang="fa-IR" smtClean="0">
                <a:cs typeface="Arial" panose="020B0604020202020204" pitchFamily="34" charset="0"/>
              </a:rPr>
              <a:t> </a:t>
            </a:r>
            <a:endParaRPr lang="en-US" altLang="fa-IR" smtClean="0">
              <a:cs typeface="Arial" panose="020B0604020202020204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114800"/>
          </a:xfrm>
        </p:spPr>
        <p:txBody>
          <a:bodyPr/>
          <a:lstStyle/>
          <a:p>
            <a:pPr algn="r" rtl="1">
              <a:defRPr/>
            </a:pPr>
            <a:r>
              <a:rPr lang="ar-SA" altLang="fa-IR" sz="2800" b="1" smtClean="0">
                <a:solidFill>
                  <a:srgbClr val="800000"/>
                </a:solidFill>
              </a:rPr>
              <a:t> </a:t>
            </a:r>
            <a:r>
              <a:rPr lang="ar-SA" altLang="fa-IR" sz="2800" b="1" smtClean="0">
                <a:cs typeface="Arial" panose="020B0604020202020204" pitchFamily="34" charset="0"/>
              </a:rPr>
              <a:t>بيان كردن </a:t>
            </a:r>
            <a:endParaRPr lang="ar-SA" altLang="fa-IR" sz="2800" smtClean="0"/>
          </a:p>
          <a:p>
            <a:pPr lvl="1" algn="r" rtl="1">
              <a:defRPr/>
            </a:pPr>
            <a:r>
              <a:rPr lang="ar-SA" altLang="fa-IR" sz="2400" b="1" smtClean="0"/>
              <a:t>    </a:t>
            </a:r>
            <a:r>
              <a:rPr lang="ar-SA" altLang="fa-IR" sz="2400" b="1" smtClean="0">
                <a:cs typeface="Arial" panose="020B0604020202020204" pitchFamily="34" charset="0"/>
              </a:rPr>
              <a:t>ارتباط برقرار كردن </a:t>
            </a:r>
            <a:endParaRPr lang="ar-SA" altLang="fa-IR" sz="2400" smtClean="0"/>
          </a:p>
          <a:p>
            <a:pPr lvl="1" algn="r" rtl="1">
              <a:defRPr/>
            </a:pPr>
            <a:r>
              <a:rPr lang="ar-SA" altLang="fa-IR" sz="2400" b="1" smtClean="0"/>
              <a:t>     </a:t>
            </a:r>
            <a:r>
              <a:rPr lang="ar-SA" altLang="fa-IR" sz="2400" b="1" smtClean="0">
                <a:cs typeface="Arial" panose="020B0604020202020204" pitchFamily="34" charset="0"/>
              </a:rPr>
              <a:t>شريك شدن </a:t>
            </a:r>
            <a:endParaRPr lang="ar-SA" altLang="fa-IR" sz="2400" smtClean="0"/>
          </a:p>
          <a:p>
            <a:pPr lvl="1" algn="r" rtl="1">
              <a:defRPr/>
            </a:pPr>
            <a:r>
              <a:rPr lang="ar-SA" altLang="fa-IR" sz="2400" b="1" smtClean="0"/>
              <a:t>    </a:t>
            </a:r>
            <a:r>
              <a:rPr lang="ar-SA" altLang="fa-IR" sz="2400" b="1" smtClean="0">
                <a:cs typeface="Arial" panose="020B0604020202020204" pitchFamily="34" charset="0"/>
              </a:rPr>
              <a:t>آشكار كردن</a:t>
            </a:r>
            <a:endParaRPr lang="ar-SA" altLang="fa-IR" sz="2400" smtClean="0"/>
          </a:p>
          <a:p>
            <a:pPr lvl="1" algn="r" rtl="1">
              <a:defRPr/>
            </a:pPr>
            <a:r>
              <a:rPr lang="ar-SA" altLang="fa-IR" sz="2400" b="1" smtClean="0"/>
              <a:t>     </a:t>
            </a:r>
            <a:r>
              <a:rPr lang="ar-SA" altLang="fa-IR" sz="2400" b="1" smtClean="0">
                <a:cs typeface="Arial" panose="020B0604020202020204" pitchFamily="34" charset="0"/>
              </a:rPr>
              <a:t>اعلام كردن </a:t>
            </a:r>
            <a:endParaRPr lang="ar-SA" altLang="fa-IR" sz="2400" smtClean="0"/>
          </a:p>
          <a:p>
            <a:pPr lvl="1" algn="r" rtl="1">
              <a:defRPr/>
            </a:pPr>
            <a:r>
              <a:rPr lang="ar-SA" altLang="fa-IR" sz="2400" b="1" smtClean="0"/>
              <a:t>     </a:t>
            </a:r>
            <a:r>
              <a:rPr lang="ar-SA" altLang="fa-IR" sz="2400" b="1" smtClean="0">
                <a:cs typeface="Arial" panose="020B0604020202020204" pitchFamily="34" charset="0"/>
              </a:rPr>
              <a:t>گزارش كردن </a:t>
            </a:r>
            <a:endParaRPr lang="ar-SA" altLang="fa-IR" sz="2400" smtClean="0"/>
          </a:p>
          <a:p>
            <a:pPr algn="just" rtl="1">
              <a:buFont typeface="Monotype Sorts" charset="2"/>
              <a:buNone/>
              <a:defRPr/>
            </a:pPr>
            <a:r>
              <a:rPr lang="ar-SA" altLang="fa-IR" sz="2800" b="1" smtClean="0">
                <a:solidFill>
                  <a:srgbClr val="FFFF00"/>
                </a:solidFill>
                <a:cs typeface="Arial" panose="020B0604020202020204" pitchFamily="34" charset="0"/>
              </a:rPr>
              <a:t>  در ارتباط بين فردي ، گفتن عملي است كه توسط مبلغ براي به زبان آوردن يك عقيده ، يك نظر ، احساس يا واقعيت صورت مي گيرد .</a:t>
            </a:r>
            <a:endParaRPr lang="en-US" altLang="fa-IR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  <p:bldP spid="1105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-SA" altLang="fa-IR" b="1" i="1" smtClean="0">
                <a:solidFill>
                  <a:schemeClr val="tx1"/>
                </a:solidFill>
                <a:cs typeface="Arial" panose="020B0604020202020204" pitchFamily="34" charset="0"/>
              </a:rPr>
              <a:t>ما چه بگوئيم  ؟</a:t>
            </a:r>
            <a:endParaRPr lang="en-US" altLang="fa-IR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>
              <a:defRPr/>
            </a:pPr>
            <a:r>
              <a:rPr lang="ar-SA" altLang="fa-IR" b="1" smtClean="0">
                <a:cs typeface="Arial" panose="020B0604020202020204" pitchFamily="34" charset="0"/>
              </a:rPr>
              <a:t> اطلاعات </a:t>
            </a:r>
            <a:r>
              <a:rPr lang="en-US" altLang="fa-IR" b="1" smtClean="0">
                <a:cs typeface="Arial" panose="020B0604020202020204" pitchFamily="34" charset="0"/>
              </a:rPr>
              <a:t> </a:t>
            </a:r>
            <a:r>
              <a:rPr lang="fa-IR" altLang="fa-IR" b="1" smtClean="0">
                <a:cs typeface="Arial" panose="020B0604020202020204" pitchFamily="34" charset="0"/>
              </a:rPr>
              <a:t>و </a:t>
            </a:r>
            <a:r>
              <a:rPr lang="ar-SA" altLang="fa-IR" b="1" smtClean="0">
                <a:cs typeface="Arial" panose="020B0604020202020204" pitchFamily="34" charset="0"/>
              </a:rPr>
              <a:t>واقعيات  </a:t>
            </a:r>
            <a:endParaRPr lang="ar-SA" altLang="fa-IR" smtClean="0"/>
          </a:p>
          <a:p>
            <a:pPr marL="609600" indent="-609600" algn="r" rtl="1">
              <a:defRPr/>
            </a:pPr>
            <a:r>
              <a:rPr lang="fa-IR" altLang="fa-IR" b="1" smtClean="0">
                <a:cs typeface="Arial" panose="020B0604020202020204" pitchFamily="34" charset="0"/>
              </a:rPr>
              <a:t> </a:t>
            </a:r>
            <a:r>
              <a:rPr lang="ar-SA" altLang="fa-IR" b="1" smtClean="0">
                <a:cs typeface="Arial" panose="020B0604020202020204" pitchFamily="34" charset="0"/>
              </a:rPr>
              <a:t>احساسات ،  افكار ،  عقايد ،  نظرات </a:t>
            </a:r>
            <a:endParaRPr lang="ar-SA" altLang="fa-IR" smtClean="0"/>
          </a:p>
          <a:p>
            <a:pPr marL="609600" indent="-609600" algn="r" rtl="1">
              <a:defRPr/>
            </a:pPr>
            <a:r>
              <a:rPr lang="fa-IR" altLang="fa-IR" b="1" smtClean="0">
                <a:cs typeface="Arial" panose="020B0604020202020204" pitchFamily="34" charset="0"/>
              </a:rPr>
              <a:t> </a:t>
            </a:r>
            <a:r>
              <a:rPr lang="ar-SA" altLang="fa-IR" b="1" smtClean="0">
                <a:cs typeface="Arial" panose="020B0604020202020204" pitchFamily="34" charset="0"/>
              </a:rPr>
              <a:t>انتخابها </a:t>
            </a:r>
            <a:endParaRPr lang="ar-SA" altLang="fa-IR" smtClean="0"/>
          </a:p>
          <a:p>
            <a:pPr marL="609600" indent="-609600" algn="r" rtl="1">
              <a:defRPr/>
            </a:pPr>
            <a:r>
              <a:rPr lang="ar-SA" altLang="fa-IR" b="1" smtClean="0">
                <a:cs typeface="Arial" panose="020B0604020202020204" pitchFamily="34" charset="0"/>
              </a:rPr>
              <a:t> دلايل ،  توضيحات </a:t>
            </a:r>
            <a:endParaRPr lang="ar-SA" altLang="fa-IR" smtClean="0"/>
          </a:p>
          <a:p>
            <a:pPr marL="609600" indent="-609600" algn="r" rtl="1">
              <a:defRPr/>
            </a:pPr>
            <a:r>
              <a:rPr lang="ar-SA" altLang="fa-IR" b="1" smtClean="0">
                <a:cs typeface="Arial" panose="020B0604020202020204" pitchFamily="34" charset="0"/>
              </a:rPr>
              <a:t> نحوه عمل ( روشها ) </a:t>
            </a:r>
            <a:endParaRPr lang="en-US" altLang="fa-IR" b="1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19" grpId="0" build="p" autoUpdateAnimBg="0"/>
    </p:bldLst>
  </p:timing>
</p:sld>
</file>

<file path=ppt/theme/theme1.xml><?xml version="1.0" encoding="utf-8"?>
<a:theme xmlns:a="http://schemas.openxmlformats.org/drawingml/2006/main" name="Color Boxes">
  <a:themeElements>
    <a:clrScheme name="">
      <a:dk1>
        <a:srgbClr val="000000"/>
      </a:dk1>
      <a:lt1>
        <a:srgbClr val="FFFFFF"/>
      </a:lt1>
      <a:dk2>
        <a:srgbClr val="638ACA"/>
      </a:dk2>
      <a:lt2>
        <a:srgbClr val="FFFFFF"/>
      </a:lt2>
      <a:accent1>
        <a:srgbClr val="0000FF"/>
      </a:accent1>
      <a:accent2>
        <a:srgbClr val="66FF33"/>
      </a:accent2>
      <a:accent3>
        <a:srgbClr val="B7C4E1"/>
      </a:accent3>
      <a:accent4>
        <a:srgbClr val="DADADA"/>
      </a:accent4>
      <a:accent5>
        <a:srgbClr val="AAAAFF"/>
      </a:accent5>
      <a:accent6>
        <a:srgbClr val="5CE72D"/>
      </a:accent6>
      <a:hlink>
        <a:srgbClr val="D60093"/>
      </a:hlink>
      <a:folHlink>
        <a:srgbClr val="B2B2B2"/>
      </a:folHlink>
    </a:clrScheme>
    <a:fontScheme name="Color Box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a-I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a-I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olor Boxes 1">
        <a:dk1>
          <a:srgbClr val="000000"/>
        </a:dk1>
        <a:lt1>
          <a:srgbClr val="FFFFFF"/>
        </a:lt1>
        <a:dk2>
          <a:srgbClr val="969696"/>
        </a:dk2>
        <a:lt2>
          <a:srgbClr val="FFFFFF"/>
        </a:lt2>
        <a:accent1>
          <a:srgbClr val="0000FF"/>
        </a:accent1>
        <a:accent2>
          <a:srgbClr val="66FF33"/>
        </a:accent2>
        <a:accent3>
          <a:srgbClr val="C9C9C9"/>
        </a:accent3>
        <a:accent4>
          <a:srgbClr val="DADADA"/>
        </a:accent4>
        <a:accent5>
          <a:srgbClr val="AAAAFF"/>
        </a:accent5>
        <a:accent6>
          <a:srgbClr val="5CE72D"/>
        </a:accent6>
        <a:hlink>
          <a:srgbClr val="D6009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r Boxes 2">
        <a:dk1>
          <a:srgbClr val="000000"/>
        </a:dk1>
        <a:lt1>
          <a:srgbClr val="FFFFFF"/>
        </a:lt1>
        <a:dk2>
          <a:srgbClr val="000000"/>
        </a:dk2>
        <a:lt2>
          <a:srgbClr val="FFFFCC"/>
        </a:lt2>
        <a:accent1>
          <a:srgbClr val="FF00FF"/>
        </a:accent1>
        <a:accent2>
          <a:srgbClr val="00FF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00E700"/>
        </a:accent6>
        <a:hlink>
          <a:srgbClr val="00FF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Boxe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a-I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a-I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Designs\Color Boxes.pot</Template>
  <TotalTime>5</TotalTime>
  <Pages>16</Pages>
  <Words>1942</Words>
  <Application>Microsoft Office PowerPoint</Application>
  <PresentationFormat>On-screen Show (4:3)</PresentationFormat>
  <Paragraphs>275</Paragraphs>
  <Slides>43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6" baseType="lpstr">
      <vt:lpstr>Arial</vt:lpstr>
      <vt:lpstr>Monotype Sorts</vt:lpstr>
      <vt:lpstr>Times New Roman</vt:lpstr>
      <vt:lpstr>Titr</vt:lpstr>
      <vt:lpstr>Wingdings</vt:lpstr>
      <vt:lpstr>Helvetica</vt:lpstr>
      <vt:lpstr>Badr Mazar</vt:lpstr>
      <vt:lpstr>Book Antiqua</vt:lpstr>
      <vt:lpstr>Verdana</vt:lpstr>
      <vt:lpstr>B Nazanin</vt:lpstr>
      <vt:lpstr>Color Boxes</vt:lpstr>
      <vt:lpstr>Default Design</vt:lpstr>
      <vt:lpstr>Microsoft Clip Gallery</vt:lpstr>
      <vt:lpstr>PowerPoint Presentation</vt:lpstr>
      <vt:lpstr>اهداف</vt:lpstr>
      <vt:lpstr> انواع  ارتباطات</vt:lpstr>
      <vt:lpstr>ماچگونه ارتباط برقرار مي کنيم</vt:lpstr>
      <vt:lpstr>انتخاب رسانه</vt:lpstr>
      <vt:lpstr>سخنراني</vt:lpstr>
      <vt:lpstr> اهداف سخنرانی</vt:lpstr>
      <vt:lpstr>گفتن </vt:lpstr>
      <vt:lpstr>ما چه بگوئيم  ؟</vt:lpstr>
      <vt:lpstr>چرا مي گوئيم  ؟</vt:lpstr>
      <vt:lpstr>       عوامل موثر بر انتقال</vt:lpstr>
      <vt:lpstr>  وضوح موضوع مطرح شده</vt:lpstr>
      <vt:lpstr>   ارتباط ، مناسبت و سازگاری</vt:lpstr>
      <vt:lpstr>عناصرسخنراني</vt:lpstr>
      <vt:lpstr>صدا</vt:lpstr>
      <vt:lpstr>نحوه تلفظ</vt:lpstr>
      <vt:lpstr>بلندي صدا</vt:lpstr>
      <vt:lpstr>سرعت </vt:lpstr>
      <vt:lpstr>تاکيد ، تکيه ، فشار</vt:lpstr>
      <vt:lpstr>مکث ، وقفه</vt:lpstr>
      <vt:lpstr> اشکال ارتباطات  غير کلامي</vt:lpstr>
      <vt:lpstr> اشکال ارتباطات  غير کلامي</vt:lpstr>
      <vt:lpstr>فرا زبان</vt:lpstr>
      <vt:lpstr> ژست ها</vt:lpstr>
      <vt:lpstr>حرکت</vt:lpstr>
      <vt:lpstr>چگونه بايد گفت  ؟</vt:lpstr>
      <vt:lpstr>نكات اساسي در مورد نحوه گفتن</vt:lpstr>
      <vt:lpstr>( وسایل کمکی ديداری)</vt:lpstr>
      <vt:lpstr>تخته سیاه ,اورهد, پروژکتور و   PowerPoint</vt:lpstr>
      <vt:lpstr>پیچیدگی نگاره ها</vt:lpstr>
      <vt:lpstr>PowerPoint Presentation</vt:lpstr>
      <vt:lpstr>پیچیدگی نگاره ها</vt:lpstr>
      <vt:lpstr>PowerPoint Presentation</vt:lpstr>
      <vt:lpstr>نگاره ها</vt:lpstr>
      <vt:lpstr>PowerPoint Presentation</vt:lpstr>
      <vt:lpstr>PowerPoint Presentation</vt:lpstr>
      <vt:lpstr>PowerPoint Presentation</vt:lpstr>
      <vt:lpstr>Energy Efficiency Evaluation</vt:lpstr>
      <vt:lpstr>کاربرد نگاره ها</vt:lpstr>
      <vt:lpstr>کاربرد پرسش ها</vt:lpstr>
      <vt:lpstr>در خاتمه...</vt:lpstr>
      <vt:lpstr>در خاتمه...</vt:lpstr>
      <vt:lpstr>Conditions o 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Notes In Class</dc:title>
  <dc:subject/>
  <dc:creator>Rachel Power</dc:creator>
  <cp:keywords/>
  <dc:description/>
  <cp:lastModifiedBy>salam</cp:lastModifiedBy>
  <cp:revision>60</cp:revision>
  <cp:lastPrinted>1998-08-11T22:50:38Z</cp:lastPrinted>
  <dcterms:created xsi:type="dcterms:W3CDTF">1998-07-28T09:31:40Z</dcterms:created>
  <dcterms:modified xsi:type="dcterms:W3CDTF">2021-02-16T14:58:45Z</dcterms:modified>
</cp:coreProperties>
</file>