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1"/>
  </p:notesMasterIdLst>
  <p:sldIdLst>
    <p:sldId id="256"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3" r:id="rId23"/>
    <p:sldId id="284" r:id="rId24"/>
    <p:sldId id="285" r:id="rId25"/>
    <p:sldId id="286" r:id="rId26"/>
    <p:sldId id="287" r:id="rId27"/>
    <p:sldId id="288" r:id="rId28"/>
    <p:sldId id="289" r:id="rId29"/>
    <p:sldId id="2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5DBA51-DF19-48A9-B1E8-4A5D78AE4034}"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endParaRPr lang="en-US"/>
        </a:p>
      </dgm:t>
    </dgm:pt>
    <dgm:pt modelId="{03F6621A-DD91-475D-8F18-77A52002264C}">
      <dgm:prSet phldrT="[Text]" custT="1"/>
      <dgm:spPr/>
      <dgm:t>
        <a:bodyPr/>
        <a:lstStyle/>
        <a:p>
          <a:r>
            <a:rPr lang="fa-IR" sz="1400" b="1" dirty="0" smtClean="0">
              <a:solidFill>
                <a:schemeClr val="bg1"/>
              </a:solidFill>
              <a:cs typeface="B Zar" pitchFamily="2" charset="-78"/>
            </a:rPr>
            <a:t>افزایش پیوند جویی اجتماعی</a:t>
          </a:r>
          <a:endParaRPr lang="en-US" sz="1400" b="1" dirty="0">
            <a:solidFill>
              <a:schemeClr val="bg1"/>
            </a:solidFill>
            <a:cs typeface="B Zar" pitchFamily="2" charset="-78"/>
          </a:endParaRPr>
        </a:p>
      </dgm:t>
    </dgm:pt>
    <dgm:pt modelId="{8367D1E7-F353-4A08-A989-A57EEF655A0A}" type="parTrans" cxnId="{6A613171-B615-4E5B-80F0-4B64B3E49B9A}">
      <dgm:prSet/>
      <dgm:spPr/>
      <dgm:t>
        <a:bodyPr/>
        <a:lstStyle/>
        <a:p>
          <a:endParaRPr lang="en-US" sz="1400" b="1">
            <a:solidFill>
              <a:schemeClr val="bg1"/>
            </a:solidFill>
            <a:cs typeface="B Zar" pitchFamily="2" charset="-78"/>
          </a:endParaRPr>
        </a:p>
      </dgm:t>
    </dgm:pt>
    <dgm:pt modelId="{1C504E32-5D05-4E18-B523-52FDD1BB104E}" type="sibTrans" cxnId="{6A613171-B615-4E5B-80F0-4B64B3E49B9A}">
      <dgm:prSet custT="1"/>
      <dgm:spPr/>
      <dgm:t>
        <a:bodyPr/>
        <a:lstStyle/>
        <a:p>
          <a:endParaRPr lang="en-US" sz="1400" b="1">
            <a:solidFill>
              <a:schemeClr val="bg1"/>
            </a:solidFill>
            <a:cs typeface="B Zar" pitchFamily="2" charset="-78"/>
          </a:endParaRPr>
        </a:p>
      </dgm:t>
    </dgm:pt>
    <dgm:pt modelId="{74E65650-A47E-4107-B1F5-E12BD814E0DC}">
      <dgm:prSet phldrT="[Text]" custT="1"/>
      <dgm:spPr/>
      <dgm:t>
        <a:bodyPr/>
        <a:lstStyle/>
        <a:p>
          <a:r>
            <a:rPr lang="fa-IR" sz="1400" b="1" dirty="0" smtClean="0">
              <a:solidFill>
                <a:schemeClr val="bg1"/>
              </a:solidFill>
              <a:cs typeface="B Zar" pitchFamily="2" charset="-78"/>
            </a:rPr>
            <a:t>ایجاد و داشتن توقع و انتظارات بالا</a:t>
          </a:r>
          <a:endParaRPr lang="en-US" sz="1400" b="1" dirty="0">
            <a:solidFill>
              <a:schemeClr val="bg1"/>
            </a:solidFill>
            <a:cs typeface="B Zar" pitchFamily="2" charset="-78"/>
          </a:endParaRPr>
        </a:p>
      </dgm:t>
    </dgm:pt>
    <dgm:pt modelId="{63ABCCF5-FBB6-444B-B013-75039986D373}" type="parTrans" cxnId="{2F53CDAB-183A-46A3-85A5-0F308EA79A85}">
      <dgm:prSet/>
      <dgm:spPr/>
      <dgm:t>
        <a:bodyPr/>
        <a:lstStyle/>
        <a:p>
          <a:endParaRPr lang="en-US" sz="1400" b="1">
            <a:solidFill>
              <a:schemeClr val="bg1"/>
            </a:solidFill>
            <a:cs typeface="B Zar" pitchFamily="2" charset="-78"/>
          </a:endParaRPr>
        </a:p>
      </dgm:t>
    </dgm:pt>
    <dgm:pt modelId="{A16BA757-CFE2-4C13-98AE-BCF0E367E0AE}" type="sibTrans" cxnId="{2F53CDAB-183A-46A3-85A5-0F308EA79A85}">
      <dgm:prSet custT="1"/>
      <dgm:spPr/>
      <dgm:t>
        <a:bodyPr/>
        <a:lstStyle/>
        <a:p>
          <a:endParaRPr lang="en-US" sz="1400" b="1">
            <a:solidFill>
              <a:schemeClr val="bg1"/>
            </a:solidFill>
            <a:cs typeface="B Zar" pitchFamily="2" charset="-78"/>
          </a:endParaRPr>
        </a:p>
      </dgm:t>
    </dgm:pt>
    <dgm:pt modelId="{E520DD3C-2C91-4897-85A0-18AAE273AB0B}">
      <dgm:prSet phldrT="[Text]" custT="1"/>
      <dgm:spPr/>
      <dgm:t>
        <a:bodyPr/>
        <a:lstStyle/>
        <a:p>
          <a:r>
            <a:rPr lang="fa-IR" sz="1400" b="1" dirty="0" smtClean="0">
              <a:solidFill>
                <a:schemeClr val="bg1"/>
              </a:solidFill>
              <a:cs typeface="B Zar" pitchFamily="2" charset="-78"/>
            </a:rPr>
            <a:t>فراهم سازی محیط مهربانانه و حمایت گرانه</a:t>
          </a:r>
          <a:endParaRPr lang="en-US" sz="1400" b="1" dirty="0">
            <a:solidFill>
              <a:schemeClr val="bg1"/>
            </a:solidFill>
            <a:cs typeface="B Zar" pitchFamily="2" charset="-78"/>
          </a:endParaRPr>
        </a:p>
      </dgm:t>
    </dgm:pt>
    <dgm:pt modelId="{34ECCA98-5392-4DEA-8FFB-FB6DBB0EA200}" type="parTrans" cxnId="{79A5C259-432E-4DD1-AA44-FB32CF2546CA}">
      <dgm:prSet/>
      <dgm:spPr/>
      <dgm:t>
        <a:bodyPr/>
        <a:lstStyle/>
        <a:p>
          <a:endParaRPr lang="en-US" sz="1400" b="1">
            <a:solidFill>
              <a:schemeClr val="bg1"/>
            </a:solidFill>
            <a:cs typeface="B Zar" pitchFamily="2" charset="-78"/>
          </a:endParaRPr>
        </a:p>
      </dgm:t>
    </dgm:pt>
    <dgm:pt modelId="{2A4039DD-4474-4E41-A1A0-81869E0ADC90}" type="sibTrans" cxnId="{79A5C259-432E-4DD1-AA44-FB32CF2546CA}">
      <dgm:prSet custT="1"/>
      <dgm:spPr/>
      <dgm:t>
        <a:bodyPr/>
        <a:lstStyle/>
        <a:p>
          <a:endParaRPr lang="en-US" sz="1400" b="1">
            <a:solidFill>
              <a:schemeClr val="bg1"/>
            </a:solidFill>
            <a:cs typeface="B Zar" pitchFamily="2" charset="-78"/>
          </a:endParaRPr>
        </a:p>
      </dgm:t>
    </dgm:pt>
    <dgm:pt modelId="{2A5522E8-5A81-46DE-8FF9-323A8F19A8F1}">
      <dgm:prSet phldrT="[Text]" custT="1"/>
      <dgm:spPr/>
      <dgm:t>
        <a:bodyPr/>
        <a:lstStyle/>
        <a:p>
          <a:r>
            <a:rPr lang="fa-IR" sz="1400" b="1" dirty="0" smtClean="0">
              <a:solidFill>
                <a:schemeClr val="bg1"/>
              </a:solidFill>
              <a:cs typeface="B Zar" pitchFamily="2" charset="-78"/>
            </a:rPr>
            <a:t>آموزش مهارتهای زندگی</a:t>
          </a:r>
          <a:endParaRPr lang="en-US" sz="1400" b="1" dirty="0">
            <a:solidFill>
              <a:schemeClr val="bg1"/>
            </a:solidFill>
            <a:cs typeface="B Zar" pitchFamily="2" charset="-78"/>
          </a:endParaRPr>
        </a:p>
      </dgm:t>
    </dgm:pt>
    <dgm:pt modelId="{8074E44E-2B0E-4043-B0AD-C9F38BF5DF01}" type="parTrans" cxnId="{D48331A0-CFAC-48CB-AFAA-EA1D154E56A9}">
      <dgm:prSet/>
      <dgm:spPr/>
      <dgm:t>
        <a:bodyPr/>
        <a:lstStyle/>
        <a:p>
          <a:endParaRPr lang="en-US" sz="1400" b="1">
            <a:solidFill>
              <a:schemeClr val="bg1"/>
            </a:solidFill>
            <a:cs typeface="B Zar" pitchFamily="2" charset="-78"/>
          </a:endParaRPr>
        </a:p>
      </dgm:t>
    </dgm:pt>
    <dgm:pt modelId="{8C1D1607-1A80-4090-8DB1-49D6CA65BC94}" type="sibTrans" cxnId="{D48331A0-CFAC-48CB-AFAA-EA1D154E56A9}">
      <dgm:prSet custT="1"/>
      <dgm:spPr/>
      <dgm:t>
        <a:bodyPr/>
        <a:lstStyle/>
        <a:p>
          <a:endParaRPr lang="en-US" sz="1400" b="1">
            <a:solidFill>
              <a:schemeClr val="bg1"/>
            </a:solidFill>
            <a:cs typeface="B Zar" pitchFamily="2" charset="-78"/>
          </a:endParaRPr>
        </a:p>
      </dgm:t>
    </dgm:pt>
    <dgm:pt modelId="{C9349C2B-2E24-453D-9BBC-0766E27129FA}">
      <dgm:prSet phldrT="[Text]" custT="1"/>
      <dgm:spPr/>
      <dgm:t>
        <a:bodyPr/>
        <a:lstStyle/>
        <a:p>
          <a:r>
            <a:rPr lang="fa-IR" sz="1400" b="1" dirty="0" smtClean="0">
              <a:solidFill>
                <a:schemeClr val="bg1"/>
              </a:solidFill>
              <a:cs typeface="B Zar" pitchFamily="2" charset="-78"/>
            </a:rPr>
            <a:t>مرزبندی آشکار و پیوسته</a:t>
          </a:r>
          <a:endParaRPr lang="en-US" sz="1400" b="1" dirty="0">
            <a:solidFill>
              <a:schemeClr val="bg1"/>
            </a:solidFill>
            <a:cs typeface="B Zar" pitchFamily="2" charset="-78"/>
          </a:endParaRPr>
        </a:p>
      </dgm:t>
    </dgm:pt>
    <dgm:pt modelId="{760439E2-E6A7-4B82-94D8-5191E3730AB0}" type="parTrans" cxnId="{C4A1EC52-48D2-4798-BEE2-27D605BA54BA}">
      <dgm:prSet/>
      <dgm:spPr/>
      <dgm:t>
        <a:bodyPr/>
        <a:lstStyle/>
        <a:p>
          <a:endParaRPr lang="en-US" sz="1400" b="1">
            <a:solidFill>
              <a:schemeClr val="bg1"/>
            </a:solidFill>
            <a:cs typeface="B Zar" pitchFamily="2" charset="-78"/>
          </a:endParaRPr>
        </a:p>
      </dgm:t>
    </dgm:pt>
    <dgm:pt modelId="{FE2DCC29-BB5C-47F2-BE64-C2A5D10016D6}" type="sibTrans" cxnId="{C4A1EC52-48D2-4798-BEE2-27D605BA54BA}">
      <dgm:prSet custT="1"/>
      <dgm:spPr/>
      <dgm:t>
        <a:bodyPr/>
        <a:lstStyle/>
        <a:p>
          <a:endParaRPr lang="en-US" sz="1400" b="1">
            <a:solidFill>
              <a:schemeClr val="bg1"/>
            </a:solidFill>
            <a:cs typeface="B Zar" pitchFamily="2" charset="-78"/>
          </a:endParaRPr>
        </a:p>
      </dgm:t>
    </dgm:pt>
    <dgm:pt modelId="{7AE06F6B-1774-472A-8EC4-EDD9F2F5238F}">
      <dgm:prSet custT="1"/>
      <dgm:spPr/>
      <dgm:t>
        <a:bodyPr/>
        <a:lstStyle/>
        <a:p>
          <a:r>
            <a:rPr lang="fa-IR" sz="1400" b="1" dirty="0" smtClean="0">
              <a:solidFill>
                <a:schemeClr val="bg1"/>
              </a:solidFill>
              <a:cs typeface="B Zar" pitchFamily="2" charset="-78"/>
            </a:rPr>
            <a:t>فراهم سازی فرصت هایی برای مشارکت فعال و معنی دار</a:t>
          </a:r>
          <a:endParaRPr lang="en-US" sz="1400" b="1" dirty="0">
            <a:solidFill>
              <a:schemeClr val="bg1"/>
            </a:solidFill>
            <a:cs typeface="B Zar" pitchFamily="2" charset="-78"/>
          </a:endParaRPr>
        </a:p>
      </dgm:t>
    </dgm:pt>
    <dgm:pt modelId="{6FD72876-FA75-4857-9A4A-DF525ED94AEA}" type="parTrans" cxnId="{9DCC76E6-F3CA-4D6C-AB87-8D502876B58C}">
      <dgm:prSet/>
      <dgm:spPr/>
      <dgm:t>
        <a:bodyPr/>
        <a:lstStyle/>
        <a:p>
          <a:endParaRPr lang="en-US" sz="1400">
            <a:solidFill>
              <a:schemeClr val="bg1"/>
            </a:solidFill>
          </a:endParaRPr>
        </a:p>
      </dgm:t>
    </dgm:pt>
    <dgm:pt modelId="{5DC19967-CA26-4CE2-B0BF-E50B0C6ED2AE}" type="sibTrans" cxnId="{9DCC76E6-F3CA-4D6C-AB87-8D502876B58C}">
      <dgm:prSet custT="1"/>
      <dgm:spPr/>
      <dgm:t>
        <a:bodyPr/>
        <a:lstStyle/>
        <a:p>
          <a:endParaRPr lang="en-US" sz="1400">
            <a:solidFill>
              <a:schemeClr val="bg1"/>
            </a:solidFill>
          </a:endParaRPr>
        </a:p>
      </dgm:t>
    </dgm:pt>
    <dgm:pt modelId="{6A2B58F8-3DC9-4D33-B02C-6CE9BAAD13E2}" type="pres">
      <dgm:prSet presAssocID="{E95DBA51-DF19-48A9-B1E8-4A5D78AE4034}" presName="cycle" presStyleCnt="0">
        <dgm:presLayoutVars>
          <dgm:dir/>
          <dgm:resizeHandles val="exact"/>
        </dgm:presLayoutVars>
      </dgm:prSet>
      <dgm:spPr/>
      <dgm:t>
        <a:bodyPr/>
        <a:lstStyle/>
        <a:p>
          <a:endParaRPr lang="en-US"/>
        </a:p>
      </dgm:t>
    </dgm:pt>
    <dgm:pt modelId="{559FE149-29D4-49E8-8CC4-B671E34E77B3}" type="pres">
      <dgm:prSet presAssocID="{03F6621A-DD91-475D-8F18-77A52002264C}" presName="node" presStyleLbl="node1" presStyleIdx="0" presStyleCnt="6">
        <dgm:presLayoutVars>
          <dgm:bulletEnabled val="1"/>
        </dgm:presLayoutVars>
      </dgm:prSet>
      <dgm:spPr/>
      <dgm:t>
        <a:bodyPr/>
        <a:lstStyle/>
        <a:p>
          <a:endParaRPr lang="en-US"/>
        </a:p>
      </dgm:t>
    </dgm:pt>
    <dgm:pt modelId="{18267599-D4F7-4A9D-833B-93DECAD3CA18}" type="pres">
      <dgm:prSet presAssocID="{1C504E32-5D05-4E18-B523-52FDD1BB104E}" presName="sibTrans" presStyleLbl="sibTrans2D1" presStyleIdx="0" presStyleCnt="6"/>
      <dgm:spPr/>
      <dgm:t>
        <a:bodyPr/>
        <a:lstStyle/>
        <a:p>
          <a:endParaRPr lang="en-US"/>
        </a:p>
      </dgm:t>
    </dgm:pt>
    <dgm:pt modelId="{4FA934B6-9497-4A5B-ACB1-7F197B03237E}" type="pres">
      <dgm:prSet presAssocID="{1C504E32-5D05-4E18-B523-52FDD1BB104E}" presName="connectorText" presStyleLbl="sibTrans2D1" presStyleIdx="0" presStyleCnt="6"/>
      <dgm:spPr/>
      <dgm:t>
        <a:bodyPr/>
        <a:lstStyle/>
        <a:p>
          <a:endParaRPr lang="en-US"/>
        </a:p>
      </dgm:t>
    </dgm:pt>
    <dgm:pt modelId="{C0729C8C-A79C-4D50-B97B-47B180C67291}" type="pres">
      <dgm:prSet presAssocID="{74E65650-A47E-4107-B1F5-E12BD814E0DC}" presName="node" presStyleLbl="node1" presStyleIdx="1" presStyleCnt="6">
        <dgm:presLayoutVars>
          <dgm:bulletEnabled val="1"/>
        </dgm:presLayoutVars>
      </dgm:prSet>
      <dgm:spPr/>
      <dgm:t>
        <a:bodyPr/>
        <a:lstStyle/>
        <a:p>
          <a:endParaRPr lang="en-US"/>
        </a:p>
      </dgm:t>
    </dgm:pt>
    <dgm:pt modelId="{B03BE0C9-F96E-4427-AADA-95C66FC0B7A3}" type="pres">
      <dgm:prSet presAssocID="{A16BA757-CFE2-4C13-98AE-BCF0E367E0AE}" presName="sibTrans" presStyleLbl="sibTrans2D1" presStyleIdx="1" presStyleCnt="6"/>
      <dgm:spPr/>
      <dgm:t>
        <a:bodyPr/>
        <a:lstStyle/>
        <a:p>
          <a:endParaRPr lang="en-US"/>
        </a:p>
      </dgm:t>
    </dgm:pt>
    <dgm:pt modelId="{C4D469AE-CF42-4069-BB54-70914DAA99BB}" type="pres">
      <dgm:prSet presAssocID="{A16BA757-CFE2-4C13-98AE-BCF0E367E0AE}" presName="connectorText" presStyleLbl="sibTrans2D1" presStyleIdx="1" presStyleCnt="6"/>
      <dgm:spPr/>
      <dgm:t>
        <a:bodyPr/>
        <a:lstStyle/>
        <a:p>
          <a:endParaRPr lang="en-US"/>
        </a:p>
      </dgm:t>
    </dgm:pt>
    <dgm:pt modelId="{BDB2B829-59BB-42E4-B3F5-CE664EDE47A7}" type="pres">
      <dgm:prSet presAssocID="{E520DD3C-2C91-4897-85A0-18AAE273AB0B}" presName="node" presStyleLbl="node1" presStyleIdx="2" presStyleCnt="6">
        <dgm:presLayoutVars>
          <dgm:bulletEnabled val="1"/>
        </dgm:presLayoutVars>
      </dgm:prSet>
      <dgm:spPr/>
      <dgm:t>
        <a:bodyPr/>
        <a:lstStyle/>
        <a:p>
          <a:endParaRPr lang="en-US"/>
        </a:p>
      </dgm:t>
    </dgm:pt>
    <dgm:pt modelId="{1694AB1D-3479-45BC-B33D-5B2D0341E58A}" type="pres">
      <dgm:prSet presAssocID="{2A4039DD-4474-4E41-A1A0-81869E0ADC90}" presName="sibTrans" presStyleLbl="sibTrans2D1" presStyleIdx="2" presStyleCnt="6"/>
      <dgm:spPr/>
      <dgm:t>
        <a:bodyPr/>
        <a:lstStyle/>
        <a:p>
          <a:endParaRPr lang="en-US"/>
        </a:p>
      </dgm:t>
    </dgm:pt>
    <dgm:pt modelId="{17E7CD9B-33AA-40F4-8665-0EA876C91441}" type="pres">
      <dgm:prSet presAssocID="{2A4039DD-4474-4E41-A1A0-81869E0ADC90}" presName="connectorText" presStyleLbl="sibTrans2D1" presStyleIdx="2" presStyleCnt="6"/>
      <dgm:spPr/>
      <dgm:t>
        <a:bodyPr/>
        <a:lstStyle/>
        <a:p>
          <a:endParaRPr lang="en-US"/>
        </a:p>
      </dgm:t>
    </dgm:pt>
    <dgm:pt modelId="{85391000-EBAC-4871-8E37-78F4FAA250C6}" type="pres">
      <dgm:prSet presAssocID="{2A5522E8-5A81-46DE-8FF9-323A8F19A8F1}" presName="node" presStyleLbl="node1" presStyleIdx="3" presStyleCnt="6">
        <dgm:presLayoutVars>
          <dgm:bulletEnabled val="1"/>
        </dgm:presLayoutVars>
      </dgm:prSet>
      <dgm:spPr/>
      <dgm:t>
        <a:bodyPr/>
        <a:lstStyle/>
        <a:p>
          <a:endParaRPr lang="en-US"/>
        </a:p>
      </dgm:t>
    </dgm:pt>
    <dgm:pt modelId="{DB59CAD6-1ECC-4590-85C3-7F7AAEFDF5D6}" type="pres">
      <dgm:prSet presAssocID="{8C1D1607-1A80-4090-8DB1-49D6CA65BC94}" presName="sibTrans" presStyleLbl="sibTrans2D1" presStyleIdx="3" presStyleCnt="6"/>
      <dgm:spPr/>
      <dgm:t>
        <a:bodyPr/>
        <a:lstStyle/>
        <a:p>
          <a:endParaRPr lang="en-US"/>
        </a:p>
      </dgm:t>
    </dgm:pt>
    <dgm:pt modelId="{8527843D-F537-4B7C-9F5F-BEF2A6F3F17E}" type="pres">
      <dgm:prSet presAssocID="{8C1D1607-1A80-4090-8DB1-49D6CA65BC94}" presName="connectorText" presStyleLbl="sibTrans2D1" presStyleIdx="3" presStyleCnt="6"/>
      <dgm:spPr/>
      <dgm:t>
        <a:bodyPr/>
        <a:lstStyle/>
        <a:p>
          <a:endParaRPr lang="en-US"/>
        </a:p>
      </dgm:t>
    </dgm:pt>
    <dgm:pt modelId="{2D600F89-B920-41FF-94D0-979CB0B6637E}" type="pres">
      <dgm:prSet presAssocID="{C9349C2B-2E24-453D-9BBC-0766E27129FA}" presName="node" presStyleLbl="node1" presStyleIdx="4" presStyleCnt="6">
        <dgm:presLayoutVars>
          <dgm:bulletEnabled val="1"/>
        </dgm:presLayoutVars>
      </dgm:prSet>
      <dgm:spPr/>
      <dgm:t>
        <a:bodyPr/>
        <a:lstStyle/>
        <a:p>
          <a:endParaRPr lang="en-US"/>
        </a:p>
      </dgm:t>
    </dgm:pt>
    <dgm:pt modelId="{BF90E7EA-6B64-4154-A4FB-C90F7B48672E}" type="pres">
      <dgm:prSet presAssocID="{FE2DCC29-BB5C-47F2-BE64-C2A5D10016D6}" presName="sibTrans" presStyleLbl="sibTrans2D1" presStyleIdx="4" presStyleCnt="6"/>
      <dgm:spPr/>
      <dgm:t>
        <a:bodyPr/>
        <a:lstStyle/>
        <a:p>
          <a:endParaRPr lang="en-US"/>
        </a:p>
      </dgm:t>
    </dgm:pt>
    <dgm:pt modelId="{08718890-EE08-494B-84F5-3256DFD9C4C7}" type="pres">
      <dgm:prSet presAssocID="{FE2DCC29-BB5C-47F2-BE64-C2A5D10016D6}" presName="connectorText" presStyleLbl="sibTrans2D1" presStyleIdx="4" presStyleCnt="6"/>
      <dgm:spPr/>
      <dgm:t>
        <a:bodyPr/>
        <a:lstStyle/>
        <a:p>
          <a:endParaRPr lang="en-US"/>
        </a:p>
      </dgm:t>
    </dgm:pt>
    <dgm:pt modelId="{4F44130E-A2B2-44A5-95E3-DFB6A81B68BD}" type="pres">
      <dgm:prSet presAssocID="{7AE06F6B-1774-472A-8EC4-EDD9F2F5238F}" presName="node" presStyleLbl="node1" presStyleIdx="5" presStyleCnt="6" custScaleX="118467" custScaleY="122231">
        <dgm:presLayoutVars>
          <dgm:bulletEnabled val="1"/>
        </dgm:presLayoutVars>
      </dgm:prSet>
      <dgm:spPr/>
      <dgm:t>
        <a:bodyPr/>
        <a:lstStyle/>
        <a:p>
          <a:endParaRPr lang="en-US"/>
        </a:p>
      </dgm:t>
    </dgm:pt>
    <dgm:pt modelId="{1B8DDA9E-ADC8-4B4D-B7E7-5BBA325B8E9C}" type="pres">
      <dgm:prSet presAssocID="{5DC19967-CA26-4CE2-B0BF-E50B0C6ED2AE}" presName="sibTrans" presStyleLbl="sibTrans2D1" presStyleIdx="5" presStyleCnt="6"/>
      <dgm:spPr/>
      <dgm:t>
        <a:bodyPr/>
        <a:lstStyle/>
        <a:p>
          <a:endParaRPr lang="en-US"/>
        </a:p>
      </dgm:t>
    </dgm:pt>
    <dgm:pt modelId="{6E5407A1-39C0-4EF8-B59D-25D0724F1437}" type="pres">
      <dgm:prSet presAssocID="{5DC19967-CA26-4CE2-B0BF-E50B0C6ED2AE}" presName="connectorText" presStyleLbl="sibTrans2D1" presStyleIdx="5" presStyleCnt="6"/>
      <dgm:spPr/>
      <dgm:t>
        <a:bodyPr/>
        <a:lstStyle/>
        <a:p>
          <a:endParaRPr lang="en-US"/>
        </a:p>
      </dgm:t>
    </dgm:pt>
  </dgm:ptLst>
  <dgm:cxnLst>
    <dgm:cxn modelId="{C4A1EC52-48D2-4798-BEE2-27D605BA54BA}" srcId="{E95DBA51-DF19-48A9-B1E8-4A5D78AE4034}" destId="{C9349C2B-2E24-453D-9BBC-0766E27129FA}" srcOrd="4" destOrd="0" parTransId="{760439E2-E6A7-4B82-94D8-5191E3730AB0}" sibTransId="{FE2DCC29-BB5C-47F2-BE64-C2A5D10016D6}"/>
    <dgm:cxn modelId="{A218C066-141A-4F73-8B08-3837CBAE0A76}" type="presOf" srcId="{E520DD3C-2C91-4897-85A0-18AAE273AB0B}" destId="{BDB2B829-59BB-42E4-B3F5-CE664EDE47A7}" srcOrd="0" destOrd="0" presId="urn:microsoft.com/office/officeart/2005/8/layout/cycle2"/>
    <dgm:cxn modelId="{590A1866-689D-49AC-BFCC-2520C8DC9CAB}" type="presOf" srcId="{8C1D1607-1A80-4090-8DB1-49D6CA65BC94}" destId="{DB59CAD6-1ECC-4590-85C3-7F7AAEFDF5D6}" srcOrd="0" destOrd="0" presId="urn:microsoft.com/office/officeart/2005/8/layout/cycle2"/>
    <dgm:cxn modelId="{6C39508F-CC7B-4D5A-8EFD-803CA36434F4}" type="presOf" srcId="{C9349C2B-2E24-453D-9BBC-0766E27129FA}" destId="{2D600F89-B920-41FF-94D0-979CB0B6637E}" srcOrd="0" destOrd="0" presId="urn:microsoft.com/office/officeart/2005/8/layout/cycle2"/>
    <dgm:cxn modelId="{217B2337-6947-4E70-822F-076AA4361F13}" type="presOf" srcId="{A16BA757-CFE2-4C13-98AE-BCF0E367E0AE}" destId="{B03BE0C9-F96E-4427-AADA-95C66FC0B7A3}" srcOrd="0" destOrd="0" presId="urn:microsoft.com/office/officeart/2005/8/layout/cycle2"/>
    <dgm:cxn modelId="{F2F7CDCD-0690-4EAD-B252-819321603C19}" type="presOf" srcId="{8C1D1607-1A80-4090-8DB1-49D6CA65BC94}" destId="{8527843D-F537-4B7C-9F5F-BEF2A6F3F17E}" srcOrd="1" destOrd="0" presId="urn:microsoft.com/office/officeart/2005/8/layout/cycle2"/>
    <dgm:cxn modelId="{518AB2A9-6C95-4B19-9A9B-C37DB40B74CE}" type="presOf" srcId="{E95DBA51-DF19-48A9-B1E8-4A5D78AE4034}" destId="{6A2B58F8-3DC9-4D33-B02C-6CE9BAAD13E2}" srcOrd="0" destOrd="0" presId="urn:microsoft.com/office/officeart/2005/8/layout/cycle2"/>
    <dgm:cxn modelId="{B7490387-172D-4C8A-B9D8-7105E58AD800}" type="presOf" srcId="{1C504E32-5D05-4E18-B523-52FDD1BB104E}" destId="{18267599-D4F7-4A9D-833B-93DECAD3CA18}" srcOrd="0" destOrd="0" presId="urn:microsoft.com/office/officeart/2005/8/layout/cycle2"/>
    <dgm:cxn modelId="{2F53CDAB-183A-46A3-85A5-0F308EA79A85}" srcId="{E95DBA51-DF19-48A9-B1E8-4A5D78AE4034}" destId="{74E65650-A47E-4107-B1F5-E12BD814E0DC}" srcOrd="1" destOrd="0" parTransId="{63ABCCF5-FBB6-444B-B013-75039986D373}" sibTransId="{A16BA757-CFE2-4C13-98AE-BCF0E367E0AE}"/>
    <dgm:cxn modelId="{79A5C259-432E-4DD1-AA44-FB32CF2546CA}" srcId="{E95DBA51-DF19-48A9-B1E8-4A5D78AE4034}" destId="{E520DD3C-2C91-4897-85A0-18AAE273AB0B}" srcOrd="2" destOrd="0" parTransId="{34ECCA98-5392-4DEA-8FFB-FB6DBB0EA200}" sibTransId="{2A4039DD-4474-4E41-A1A0-81869E0ADC90}"/>
    <dgm:cxn modelId="{9DCC76E6-F3CA-4D6C-AB87-8D502876B58C}" srcId="{E95DBA51-DF19-48A9-B1E8-4A5D78AE4034}" destId="{7AE06F6B-1774-472A-8EC4-EDD9F2F5238F}" srcOrd="5" destOrd="0" parTransId="{6FD72876-FA75-4857-9A4A-DF525ED94AEA}" sibTransId="{5DC19967-CA26-4CE2-B0BF-E50B0C6ED2AE}"/>
    <dgm:cxn modelId="{B582D323-E5C8-443F-A435-E98884D57663}" type="presOf" srcId="{FE2DCC29-BB5C-47F2-BE64-C2A5D10016D6}" destId="{08718890-EE08-494B-84F5-3256DFD9C4C7}" srcOrd="1" destOrd="0" presId="urn:microsoft.com/office/officeart/2005/8/layout/cycle2"/>
    <dgm:cxn modelId="{1004F502-76E3-4AFC-A95E-265C08550341}" type="presOf" srcId="{2A4039DD-4474-4E41-A1A0-81869E0ADC90}" destId="{1694AB1D-3479-45BC-B33D-5B2D0341E58A}" srcOrd="0" destOrd="0" presId="urn:microsoft.com/office/officeart/2005/8/layout/cycle2"/>
    <dgm:cxn modelId="{9EF0846A-604F-4F41-9347-92CF511F016D}" type="presOf" srcId="{03F6621A-DD91-475D-8F18-77A52002264C}" destId="{559FE149-29D4-49E8-8CC4-B671E34E77B3}" srcOrd="0" destOrd="0" presId="urn:microsoft.com/office/officeart/2005/8/layout/cycle2"/>
    <dgm:cxn modelId="{D48331A0-CFAC-48CB-AFAA-EA1D154E56A9}" srcId="{E95DBA51-DF19-48A9-B1E8-4A5D78AE4034}" destId="{2A5522E8-5A81-46DE-8FF9-323A8F19A8F1}" srcOrd="3" destOrd="0" parTransId="{8074E44E-2B0E-4043-B0AD-C9F38BF5DF01}" sibTransId="{8C1D1607-1A80-4090-8DB1-49D6CA65BC94}"/>
    <dgm:cxn modelId="{FD8C2340-A9BE-49E9-9365-C5B1BC56365D}" type="presOf" srcId="{1C504E32-5D05-4E18-B523-52FDD1BB104E}" destId="{4FA934B6-9497-4A5B-ACB1-7F197B03237E}" srcOrd="1" destOrd="0" presId="urn:microsoft.com/office/officeart/2005/8/layout/cycle2"/>
    <dgm:cxn modelId="{07AF8594-2DE7-468A-93B7-26B020BA89DF}" type="presOf" srcId="{A16BA757-CFE2-4C13-98AE-BCF0E367E0AE}" destId="{C4D469AE-CF42-4069-BB54-70914DAA99BB}" srcOrd="1" destOrd="0" presId="urn:microsoft.com/office/officeart/2005/8/layout/cycle2"/>
    <dgm:cxn modelId="{32CBAB38-1CFA-4483-B407-5ACE0A5025BC}" type="presOf" srcId="{2A4039DD-4474-4E41-A1A0-81869E0ADC90}" destId="{17E7CD9B-33AA-40F4-8665-0EA876C91441}" srcOrd="1" destOrd="0" presId="urn:microsoft.com/office/officeart/2005/8/layout/cycle2"/>
    <dgm:cxn modelId="{13DA0E71-18C7-4B87-89AF-04C07B4E6BCB}" type="presOf" srcId="{74E65650-A47E-4107-B1F5-E12BD814E0DC}" destId="{C0729C8C-A79C-4D50-B97B-47B180C67291}" srcOrd="0" destOrd="0" presId="urn:microsoft.com/office/officeart/2005/8/layout/cycle2"/>
    <dgm:cxn modelId="{242B5629-0824-4384-8448-76E454524988}" type="presOf" srcId="{5DC19967-CA26-4CE2-B0BF-E50B0C6ED2AE}" destId="{6E5407A1-39C0-4EF8-B59D-25D0724F1437}" srcOrd="1" destOrd="0" presId="urn:microsoft.com/office/officeart/2005/8/layout/cycle2"/>
    <dgm:cxn modelId="{FE33187A-E6E0-416C-B717-1D9B1DB015DA}" type="presOf" srcId="{7AE06F6B-1774-472A-8EC4-EDD9F2F5238F}" destId="{4F44130E-A2B2-44A5-95E3-DFB6A81B68BD}" srcOrd="0" destOrd="0" presId="urn:microsoft.com/office/officeart/2005/8/layout/cycle2"/>
    <dgm:cxn modelId="{F8A3063B-00D1-4978-8D86-97A369B9ADA1}" type="presOf" srcId="{FE2DCC29-BB5C-47F2-BE64-C2A5D10016D6}" destId="{BF90E7EA-6B64-4154-A4FB-C90F7B48672E}" srcOrd="0" destOrd="0" presId="urn:microsoft.com/office/officeart/2005/8/layout/cycle2"/>
    <dgm:cxn modelId="{6A613171-B615-4E5B-80F0-4B64B3E49B9A}" srcId="{E95DBA51-DF19-48A9-B1E8-4A5D78AE4034}" destId="{03F6621A-DD91-475D-8F18-77A52002264C}" srcOrd="0" destOrd="0" parTransId="{8367D1E7-F353-4A08-A989-A57EEF655A0A}" sibTransId="{1C504E32-5D05-4E18-B523-52FDD1BB104E}"/>
    <dgm:cxn modelId="{D9A612C6-FFE8-4F8D-8753-CC1A846730EE}" type="presOf" srcId="{2A5522E8-5A81-46DE-8FF9-323A8F19A8F1}" destId="{85391000-EBAC-4871-8E37-78F4FAA250C6}" srcOrd="0" destOrd="0" presId="urn:microsoft.com/office/officeart/2005/8/layout/cycle2"/>
    <dgm:cxn modelId="{4FADA862-1D3D-4946-AB3A-556AA18AF996}" type="presOf" srcId="{5DC19967-CA26-4CE2-B0BF-E50B0C6ED2AE}" destId="{1B8DDA9E-ADC8-4B4D-B7E7-5BBA325B8E9C}" srcOrd="0" destOrd="0" presId="urn:microsoft.com/office/officeart/2005/8/layout/cycle2"/>
    <dgm:cxn modelId="{1E75F58B-2CBB-4AC4-B58F-4397520FF17A}" type="presParOf" srcId="{6A2B58F8-3DC9-4D33-B02C-6CE9BAAD13E2}" destId="{559FE149-29D4-49E8-8CC4-B671E34E77B3}" srcOrd="0" destOrd="0" presId="urn:microsoft.com/office/officeart/2005/8/layout/cycle2"/>
    <dgm:cxn modelId="{B3BEED9C-6DD7-40E3-8332-7523DF20267E}" type="presParOf" srcId="{6A2B58F8-3DC9-4D33-B02C-6CE9BAAD13E2}" destId="{18267599-D4F7-4A9D-833B-93DECAD3CA18}" srcOrd="1" destOrd="0" presId="urn:microsoft.com/office/officeart/2005/8/layout/cycle2"/>
    <dgm:cxn modelId="{F7C5DDCD-6EC1-42CF-B44F-81E659D57003}" type="presParOf" srcId="{18267599-D4F7-4A9D-833B-93DECAD3CA18}" destId="{4FA934B6-9497-4A5B-ACB1-7F197B03237E}" srcOrd="0" destOrd="0" presId="urn:microsoft.com/office/officeart/2005/8/layout/cycle2"/>
    <dgm:cxn modelId="{6FD274E0-54F4-442A-A425-4835AE049CE6}" type="presParOf" srcId="{6A2B58F8-3DC9-4D33-B02C-6CE9BAAD13E2}" destId="{C0729C8C-A79C-4D50-B97B-47B180C67291}" srcOrd="2" destOrd="0" presId="urn:microsoft.com/office/officeart/2005/8/layout/cycle2"/>
    <dgm:cxn modelId="{5EF8968E-8E6F-42B1-8BAB-1FE6C59A7880}" type="presParOf" srcId="{6A2B58F8-3DC9-4D33-B02C-6CE9BAAD13E2}" destId="{B03BE0C9-F96E-4427-AADA-95C66FC0B7A3}" srcOrd="3" destOrd="0" presId="urn:microsoft.com/office/officeart/2005/8/layout/cycle2"/>
    <dgm:cxn modelId="{A494C7A3-890B-45E5-A2A0-47CBB3F8C4F7}" type="presParOf" srcId="{B03BE0C9-F96E-4427-AADA-95C66FC0B7A3}" destId="{C4D469AE-CF42-4069-BB54-70914DAA99BB}" srcOrd="0" destOrd="0" presId="urn:microsoft.com/office/officeart/2005/8/layout/cycle2"/>
    <dgm:cxn modelId="{505AE0B3-EF6F-4F20-9497-E4B658A1D51D}" type="presParOf" srcId="{6A2B58F8-3DC9-4D33-B02C-6CE9BAAD13E2}" destId="{BDB2B829-59BB-42E4-B3F5-CE664EDE47A7}" srcOrd="4" destOrd="0" presId="urn:microsoft.com/office/officeart/2005/8/layout/cycle2"/>
    <dgm:cxn modelId="{94A5029F-3FCE-4645-AADD-69E889E4D70F}" type="presParOf" srcId="{6A2B58F8-3DC9-4D33-B02C-6CE9BAAD13E2}" destId="{1694AB1D-3479-45BC-B33D-5B2D0341E58A}" srcOrd="5" destOrd="0" presId="urn:microsoft.com/office/officeart/2005/8/layout/cycle2"/>
    <dgm:cxn modelId="{44B2BDBC-D9D8-4880-AE23-B581B73A4087}" type="presParOf" srcId="{1694AB1D-3479-45BC-B33D-5B2D0341E58A}" destId="{17E7CD9B-33AA-40F4-8665-0EA876C91441}" srcOrd="0" destOrd="0" presId="urn:microsoft.com/office/officeart/2005/8/layout/cycle2"/>
    <dgm:cxn modelId="{5B594CA0-66D1-4E92-9153-91411B9200CA}" type="presParOf" srcId="{6A2B58F8-3DC9-4D33-B02C-6CE9BAAD13E2}" destId="{85391000-EBAC-4871-8E37-78F4FAA250C6}" srcOrd="6" destOrd="0" presId="urn:microsoft.com/office/officeart/2005/8/layout/cycle2"/>
    <dgm:cxn modelId="{734C31A9-CD3D-45D1-9B09-369366F9D430}" type="presParOf" srcId="{6A2B58F8-3DC9-4D33-B02C-6CE9BAAD13E2}" destId="{DB59CAD6-1ECC-4590-85C3-7F7AAEFDF5D6}" srcOrd="7" destOrd="0" presId="urn:microsoft.com/office/officeart/2005/8/layout/cycle2"/>
    <dgm:cxn modelId="{F6531701-E41B-457A-893D-B6A86F9269F2}" type="presParOf" srcId="{DB59CAD6-1ECC-4590-85C3-7F7AAEFDF5D6}" destId="{8527843D-F537-4B7C-9F5F-BEF2A6F3F17E}" srcOrd="0" destOrd="0" presId="urn:microsoft.com/office/officeart/2005/8/layout/cycle2"/>
    <dgm:cxn modelId="{DE9EC673-20FA-4F39-8D37-E686BF0AD776}" type="presParOf" srcId="{6A2B58F8-3DC9-4D33-B02C-6CE9BAAD13E2}" destId="{2D600F89-B920-41FF-94D0-979CB0B6637E}" srcOrd="8" destOrd="0" presId="urn:microsoft.com/office/officeart/2005/8/layout/cycle2"/>
    <dgm:cxn modelId="{2FB528DF-D1F6-4F81-9A91-9A612B13ACF6}" type="presParOf" srcId="{6A2B58F8-3DC9-4D33-B02C-6CE9BAAD13E2}" destId="{BF90E7EA-6B64-4154-A4FB-C90F7B48672E}" srcOrd="9" destOrd="0" presId="urn:microsoft.com/office/officeart/2005/8/layout/cycle2"/>
    <dgm:cxn modelId="{8FAF3FF9-1EEF-49C8-A6B8-601A8145C041}" type="presParOf" srcId="{BF90E7EA-6B64-4154-A4FB-C90F7B48672E}" destId="{08718890-EE08-494B-84F5-3256DFD9C4C7}" srcOrd="0" destOrd="0" presId="urn:microsoft.com/office/officeart/2005/8/layout/cycle2"/>
    <dgm:cxn modelId="{2D24EC4B-6CE2-424E-9D0D-A626A7166BA4}" type="presParOf" srcId="{6A2B58F8-3DC9-4D33-B02C-6CE9BAAD13E2}" destId="{4F44130E-A2B2-44A5-95E3-DFB6A81B68BD}" srcOrd="10" destOrd="0" presId="urn:microsoft.com/office/officeart/2005/8/layout/cycle2"/>
    <dgm:cxn modelId="{1ED9168E-8B94-4795-981B-BB6F4B661820}" type="presParOf" srcId="{6A2B58F8-3DC9-4D33-B02C-6CE9BAAD13E2}" destId="{1B8DDA9E-ADC8-4B4D-B7E7-5BBA325B8E9C}" srcOrd="11" destOrd="0" presId="urn:microsoft.com/office/officeart/2005/8/layout/cycle2"/>
    <dgm:cxn modelId="{48A29B7D-2A62-4934-94E8-7E94444FC361}" type="presParOf" srcId="{1B8DDA9E-ADC8-4B4D-B7E7-5BBA325B8E9C}" destId="{6E5407A1-39C0-4EF8-B59D-25D0724F1437}" srcOrd="0" destOrd="0" presId="urn:microsoft.com/office/officeart/2005/8/layout/cycle2"/>
  </dgm:cxnLst>
  <dgm:bg/>
  <dgm:whole>
    <a:ln>
      <a:solidFill>
        <a:schemeClr val="lt1">
          <a:hueOff val="0"/>
          <a:satOff val="0"/>
          <a:lumOff val="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206825-5ADA-4DC5-BC6B-F77A9EF78682}" type="doc">
      <dgm:prSet loTypeId="urn:microsoft.com/office/officeart/2005/8/layout/arrow4" loCatId="relationship" qsTypeId="urn:microsoft.com/office/officeart/2005/8/quickstyle/simple1" qsCatId="simple" csTypeId="urn:microsoft.com/office/officeart/2005/8/colors/accent2_4" csCatId="accent2" phldr="1"/>
      <dgm:spPr/>
      <dgm:t>
        <a:bodyPr/>
        <a:lstStyle/>
        <a:p>
          <a:endParaRPr lang="en-US"/>
        </a:p>
      </dgm:t>
    </dgm:pt>
    <dgm:pt modelId="{C5583ACF-E496-4C9A-BEEE-81373D74C7FE}">
      <dgm:prSet phldrT="[Text]"/>
      <dgm:spPr/>
      <dgm:t>
        <a:bodyPr/>
        <a:lstStyle/>
        <a:p>
          <a:pPr algn="ctr"/>
          <a:r>
            <a:rPr lang="fa-IR" b="1" dirty="0" smtClean="0">
              <a:cs typeface="B Zar" pitchFamily="2" charset="-78"/>
            </a:rPr>
            <a:t>افزایش تاب آفرینی و تاب آوری</a:t>
          </a:r>
          <a:endParaRPr lang="en-US" b="1" dirty="0">
            <a:cs typeface="B Zar" pitchFamily="2" charset="-78"/>
          </a:endParaRPr>
        </a:p>
      </dgm:t>
    </dgm:pt>
    <dgm:pt modelId="{DE90C052-CEA4-4E6E-A199-822958C89BAD}" type="parTrans" cxnId="{73BEE2BE-BE36-4AF3-BE06-005AD7A4D77D}">
      <dgm:prSet/>
      <dgm:spPr/>
      <dgm:t>
        <a:bodyPr/>
        <a:lstStyle/>
        <a:p>
          <a:endParaRPr lang="en-US" b="1"/>
        </a:p>
      </dgm:t>
    </dgm:pt>
    <dgm:pt modelId="{AE1D1C8F-C0D4-461A-AECE-F41804264824}" type="sibTrans" cxnId="{73BEE2BE-BE36-4AF3-BE06-005AD7A4D77D}">
      <dgm:prSet/>
      <dgm:spPr/>
      <dgm:t>
        <a:bodyPr/>
        <a:lstStyle/>
        <a:p>
          <a:endParaRPr lang="en-US" b="1"/>
        </a:p>
      </dgm:t>
    </dgm:pt>
    <dgm:pt modelId="{15331BA1-8837-46B1-A6C9-32FDE2D589FE}">
      <dgm:prSet phldrT="[Text]"/>
      <dgm:spPr/>
      <dgm:t>
        <a:bodyPr/>
        <a:lstStyle/>
        <a:p>
          <a:pPr algn="ctr"/>
          <a:r>
            <a:rPr lang="fa-IR" b="1" dirty="0" smtClean="0">
              <a:cs typeface="B Zar" pitchFamily="2" charset="-78"/>
            </a:rPr>
            <a:t>کاهش تاثیر عوامل آسیب رسان</a:t>
          </a:r>
          <a:endParaRPr lang="en-US" b="1" dirty="0">
            <a:cs typeface="B Zar" pitchFamily="2" charset="-78"/>
          </a:endParaRPr>
        </a:p>
      </dgm:t>
    </dgm:pt>
    <dgm:pt modelId="{0A0FF71F-C8D9-4D3E-9E8A-E587227A574B}" type="parTrans" cxnId="{ACC52625-6AC3-47C8-A623-3E7C221AC70B}">
      <dgm:prSet/>
      <dgm:spPr/>
      <dgm:t>
        <a:bodyPr/>
        <a:lstStyle/>
        <a:p>
          <a:endParaRPr lang="en-US" b="1"/>
        </a:p>
      </dgm:t>
    </dgm:pt>
    <dgm:pt modelId="{2F3A0EFC-64AD-43CB-827A-2EBCDE26AAA8}" type="sibTrans" cxnId="{ACC52625-6AC3-47C8-A623-3E7C221AC70B}">
      <dgm:prSet/>
      <dgm:spPr/>
      <dgm:t>
        <a:bodyPr/>
        <a:lstStyle/>
        <a:p>
          <a:endParaRPr lang="en-US" b="1"/>
        </a:p>
      </dgm:t>
    </dgm:pt>
    <dgm:pt modelId="{AF6AFBEA-C5F9-4C7A-A0E4-33A17084FEB9}" type="pres">
      <dgm:prSet presAssocID="{A5206825-5ADA-4DC5-BC6B-F77A9EF78682}" presName="compositeShape" presStyleCnt="0">
        <dgm:presLayoutVars>
          <dgm:chMax val="2"/>
          <dgm:dir/>
          <dgm:resizeHandles val="exact"/>
        </dgm:presLayoutVars>
      </dgm:prSet>
      <dgm:spPr/>
      <dgm:t>
        <a:bodyPr/>
        <a:lstStyle/>
        <a:p>
          <a:endParaRPr lang="en-US"/>
        </a:p>
      </dgm:t>
    </dgm:pt>
    <dgm:pt modelId="{E87F3FB9-20CB-433B-876F-A0DC41FD3064}" type="pres">
      <dgm:prSet presAssocID="{C5583ACF-E496-4C9A-BEEE-81373D74C7FE}" presName="upArrow" presStyleLbl="node1" presStyleIdx="0" presStyleCnt="2"/>
      <dgm:spPr/>
    </dgm:pt>
    <dgm:pt modelId="{E2D3ECBC-4A56-45A9-87F4-4BD3ABE60CD7}" type="pres">
      <dgm:prSet presAssocID="{C5583ACF-E496-4C9A-BEEE-81373D74C7FE}" presName="upArrowText" presStyleLbl="revTx" presStyleIdx="0" presStyleCnt="2">
        <dgm:presLayoutVars>
          <dgm:chMax val="0"/>
          <dgm:bulletEnabled val="1"/>
        </dgm:presLayoutVars>
      </dgm:prSet>
      <dgm:spPr/>
      <dgm:t>
        <a:bodyPr/>
        <a:lstStyle/>
        <a:p>
          <a:endParaRPr lang="en-US"/>
        </a:p>
      </dgm:t>
    </dgm:pt>
    <dgm:pt modelId="{F627F359-189B-4339-9765-E1F8CE96FB7C}" type="pres">
      <dgm:prSet presAssocID="{15331BA1-8837-46B1-A6C9-32FDE2D589FE}" presName="downArrow" presStyleLbl="node1" presStyleIdx="1" presStyleCnt="2"/>
      <dgm:spPr/>
    </dgm:pt>
    <dgm:pt modelId="{35A90888-BC98-4F74-B4EF-7CED6FCB794F}" type="pres">
      <dgm:prSet presAssocID="{15331BA1-8837-46B1-A6C9-32FDE2D589FE}" presName="downArrowText" presStyleLbl="revTx" presStyleIdx="1" presStyleCnt="2">
        <dgm:presLayoutVars>
          <dgm:chMax val="0"/>
          <dgm:bulletEnabled val="1"/>
        </dgm:presLayoutVars>
      </dgm:prSet>
      <dgm:spPr/>
      <dgm:t>
        <a:bodyPr/>
        <a:lstStyle/>
        <a:p>
          <a:endParaRPr lang="en-US"/>
        </a:p>
      </dgm:t>
    </dgm:pt>
  </dgm:ptLst>
  <dgm:cxnLst>
    <dgm:cxn modelId="{73BEE2BE-BE36-4AF3-BE06-005AD7A4D77D}" srcId="{A5206825-5ADA-4DC5-BC6B-F77A9EF78682}" destId="{C5583ACF-E496-4C9A-BEEE-81373D74C7FE}" srcOrd="0" destOrd="0" parTransId="{DE90C052-CEA4-4E6E-A199-822958C89BAD}" sibTransId="{AE1D1C8F-C0D4-461A-AECE-F41804264824}"/>
    <dgm:cxn modelId="{4AE7FDD9-259E-45A2-80DC-7296EF1404D2}" type="presOf" srcId="{15331BA1-8837-46B1-A6C9-32FDE2D589FE}" destId="{35A90888-BC98-4F74-B4EF-7CED6FCB794F}" srcOrd="0" destOrd="0" presId="urn:microsoft.com/office/officeart/2005/8/layout/arrow4"/>
    <dgm:cxn modelId="{6EFEA131-E1D1-4501-9C4B-268DD958F7BA}" type="presOf" srcId="{C5583ACF-E496-4C9A-BEEE-81373D74C7FE}" destId="{E2D3ECBC-4A56-45A9-87F4-4BD3ABE60CD7}" srcOrd="0" destOrd="0" presId="urn:microsoft.com/office/officeart/2005/8/layout/arrow4"/>
    <dgm:cxn modelId="{CA07C54C-8B9C-4293-BA81-386BD06CE87B}" type="presOf" srcId="{A5206825-5ADA-4DC5-BC6B-F77A9EF78682}" destId="{AF6AFBEA-C5F9-4C7A-A0E4-33A17084FEB9}" srcOrd="0" destOrd="0" presId="urn:microsoft.com/office/officeart/2005/8/layout/arrow4"/>
    <dgm:cxn modelId="{ACC52625-6AC3-47C8-A623-3E7C221AC70B}" srcId="{A5206825-5ADA-4DC5-BC6B-F77A9EF78682}" destId="{15331BA1-8837-46B1-A6C9-32FDE2D589FE}" srcOrd="1" destOrd="0" parTransId="{0A0FF71F-C8D9-4D3E-9E8A-E587227A574B}" sibTransId="{2F3A0EFC-64AD-43CB-827A-2EBCDE26AAA8}"/>
    <dgm:cxn modelId="{295801E8-103C-41D0-827E-93E18D950E8C}" type="presParOf" srcId="{AF6AFBEA-C5F9-4C7A-A0E4-33A17084FEB9}" destId="{E87F3FB9-20CB-433B-876F-A0DC41FD3064}" srcOrd="0" destOrd="0" presId="urn:microsoft.com/office/officeart/2005/8/layout/arrow4"/>
    <dgm:cxn modelId="{9F7B3FE3-3489-4E1E-8033-55D775465CF5}" type="presParOf" srcId="{AF6AFBEA-C5F9-4C7A-A0E4-33A17084FEB9}" destId="{E2D3ECBC-4A56-45A9-87F4-4BD3ABE60CD7}" srcOrd="1" destOrd="0" presId="urn:microsoft.com/office/officeart/2005/8/layout/arrow4"/>
    <dgm:cxn modelId="{968C0F60-6F51-481D-B1F5-764C835A7D66}" type="presParOf" srcId="{AF6AFBEA-C5F9-4C7A-A0E4-33A17084FEB9}" destId="{F627F359-189B-4339-9765-E1F8CE96FB7C}" srcOrd="2" destOrd="0" presId="urn:microsoft.com/office/officeart/2005/8/layout/arrow4"/>
    <dgm:cxn modelId="{485C01E3-B886-4C7D-B206-01875FE29B18}" type="presParOf" srcId="{AF6AFBEA-C5F9-4C7A-A0E4-33A17084FEB9}" destId="{35A90888-BC98-4F74-B4EF-7CED6FCB794F}"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FE149-29D4-49E8-8CC4-B671E34E77B3}">
      <dsp:nvSpPr>
        <dsp:cNvPr id="0" name=""/>
        <dsp:cNvSpPr/>
      </dsp:nvSpPr>
      <dsp:spPr>
        <a:xfrm>
          <a:off x="3272506" y="1703"/>
          <a:ext cx="1268294" cy="126829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bg1"/>
              </a:solidFill>
              <a:cs typeface="B Zar" pitchFamily="2" charset="-78"/>
            </a:rPr>
            <a:t>افزایش پیوند جویی اجتماعی</a:t>
          </a:r>
          <a:endParaRPr lang="en-US" sz="1400" b="1" kern="1200" dirty="0">
            <a:solidFill>
              <a:schemeClr val="bg1"/>
            </a:solidFill>
            <a:cs typeface="B Zar" pitchFamily="2" charset="-78"/>
          </a:endParaRPr>
        </a:p>
      </dsp:txBody>
      <dsp:txXfrm>
        <a:off x="3458243" y="187440"/>
        <a:ext cx="896820" cy="896820"/>
      </dsp:txXfrm>
    </dsp:sp>
    <dsp:sp modelId="{18267599-D4F7-4A9D-833B-93DECAD3CA18}">
      <dsp:nvSpPr>
        <dsp:cNvPr id="0" name=""/>
        <dsp:cNvSpPr/>
      </dsp:nvSpPr>
      <dsp:spPr>
        <a:xfrm rot="1800000">
          <a:off x="4554413" y="893094"/>
          <a:ext cx="337002" cy="42804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cs typeface="B Zar" pitchFamily="2" charset="-78"/>
          </a:endParaRPr>
        </a:p>
      </dsp:txBody>
      <dsp:txXfrm>
        <a:off x="4561185" y="953429"/>
        <a:ext cx="235901" cy="256829"/>
      </dsp:txXfrm>
    </dsp:sp>
    <dsp:sp modelId="{C0729C8C-A79C-4D50-B97B-47B180C67291}">
      <dsp:nvSpPr>
        <dsp:cNvPr id="0" name=""/>
        <dsp:cNvSpPr/>
      </dsp:nvSpPr>
      <dsp:spPr>
        <a:xfrm>
          <a:off x="4921547" y="953778"/>
          <a:ext cx="1268294" cy="126829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bg1"/>
              </a:solidFill>
              <a:cs typeface="B Zar" pitchFamily="2" charset="-78"/>
            </a:rPr>
            <a:t>ایجاد و داشتن توقع و انتظارات بالا</a:t>
          </a:r>
          <a:endParaRPr lang="en-US" sz="1400" b="1" kern="1200" dirty="0">
            <a:solidFill>
              <a:schemeClr val="bg1"/>
            </a:solidFill>
            <a:cs typeface="B Zar" pitchFamily="2" charset="-78"/>
          </a:endParaRPr>
        </a:p>
      </dsp:txBody>
      <dsp:txXfrm>
        <a:off x="5107284" y="1139515"/>
        <a:ext cx="896820" cy="896820"/>
      </dsp:txXfrm>
    </dsp:sp>
    <dsp:sp modelId="{B03BE0C9-F96E-4427-AADA-95C66FC0B7A3}">
      <dsp:nvSpPr>
        <dsp:cNvPr id="0" name=""/>
        <dsp:cNvSpPr/>
      </dsp:nvSpPr>
      <dsp:spPr>
        <a:xfrm rot="5400000">
          <a:off x="5387193" y="2316437"/>
          <a:ext cx="337002" cy="42804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cs typeface="B Zar" pitchFamily="2" charset="-78"/>
          </a:endParaRPr>
        </a:p>
      </dsp:txBody>
      <dsp:txXfrm>
        <a:off x="5437744" y="2351497"/>
        <a:ext cx="235901" cy="256829"/>
      </dsp:txXfrm>
    </dsp:sp>
    <dsp:sp modelId="{BDB2B829-59BB-42E4-B3F5-CE664EDE47A7}">
      <dsp:nvSpPr>
        <dsp:cNvPr id="0" name=""/>
        <dsp:cNvSpPr/>
      </dsp:nvSpPr>
      <dsp:spPr>
        <a:xfrm>
          <a:off x="4921547" y="2857927"/>
          <a:ext cx="1268294" cy="126829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bg1"/>
              </a:solidFill>
              <a:cs typeface="B Zar" pitchFamily="2" charset="-78"/>
            </a:rPr>
            <a:t>فراهم سازی محیط مهربانانه و حمایت گرانه</a:t>
          </a:r>
          <a:endParaRPr lang="en-US" sz="1400" b="1" kern="1200" dirty="0">
            <a:solidFill>
              <a:schemeClr val="bg1"/>
            </a:solidFill>
            <a:cs typeface="B Zar" pitchFamily="2" charset="-78"/>
          </a:endParaRPr>
        </a:p>
      </dsp:txBody>
      <dsp:txXfrm>
        <a:off x="5107284" y="3043664"/>
        <a:ext cx="896820" cy="896820"/>
      </dsp:txXfrm>
    </dsp:sp>
    <dsp:sp modelId="{1694AB1D-3479-45BC-B33D-5B2D0341E58A}">
      <dsp:nvSpPr>
        <dsp:cNvPr id="0" name=""/>
        <dsp:cNvSpPr/>
      </dsp:nvSpPr>
      <dsp:spPr>
        <a:xfrm rot="9000000">
          <a:off x="4570933" y="3749317"/>
          <a:ext cx="337002" cy="42804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cs typeface="B Zar" pitchFamily="2" charset="-78"/>
          </a:endParaRPr>
        </a:p>
      </dsp:txBody>
      <dsp:txXfrm rot="10800000">
        <a:off x="4665262" y="3809652"/>
        <a:ext cx="235901" cy="256829"/>
      </dsp:txXfrm>
    </dsp:sp>
    <dsp:sp modelId="{85391000-EBAC-4871-8E37-78F4FAA250C6}">
      <dsp:nvSpPr>
        <dsp:cNvPr id="0" name=""/>
        <dsp:cNvSpPr/>
      </dsp:nvSpPr>
      <dsp:spPr>
        <a:xfrm>
          <a:off x="3272506" y="3810001"/>
          <a:ext cx="1268294" cy="126829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bg1"/>
              </a:solidFill>
              <a:cs typeface="B Zar" pitchFamily="2" charset="-78"/>
            </a:rPr>
            <a:t>آموزش مهارتهای زندگی</a:t>
          </a:r>
          <a:endParaRPr lang="en-US" sz="1400" b="1" kern="1200" dirty="0">
            <a:solidFill>
              <a:schemeClr val="bg1"/>
            </a:solidFill>
            <a:cs typeface="B Zar" pitchFamily="2" charset="-78"/>
          </a:endParaRPr>
        </a:p>
      </dsp:txBody>
      <dsp:txXfrm>
        <a:off x="3458243" y="3995738"/>
        <a:ext cx="896820" cy="896820"/>
      </dsp:txXfrm>
    </dsp:sp>
    <dsp:sp modelId="{DB59CAD6-1ECC-4590-85C3-7F7AAEFDF5D6}">
      <dsp:nvSpPr>
        <dsp:cNvPr id="0" name=""/>
        <dsp:cNvSpPr/>
      </dsp:nvSpPr>
      <dsp:spPr>
        <a:xfrm rot="12600000">
          <a:off x="2921892" y="3758855"/>
          <a:ext cx="337002" cy="42804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cs typeface="B Zar" pitchFamily="2" charset="-78"/>
          </a:endParaRPr>
        </a:p>
      </dsp:txBody>
      <dsp:txXfrm rot="10800000">
        <a:off x="3016221" y="3869740"/>
        <a:ext cx="235901" cy="256829"/>
      </dsp:txXfrm>
    </dsp:sp>
    <dsp:sp modelId="{2D600F89-B920-41FF-94D0-979CB0B6637E}">
      <dsp:nvSpPr>
        <dsp:cNvPr id="0" name=""/>
        <dsp:cNvSpPr/>
      </dsp:nvSpPr>
      <dsp:spPr>
        <a:xfrm>
          <a:off x="1623465" y="2857927"/>
          <a:ext cx="1268294" cy="1268294"/>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bg1"/>
              </a:solidFill>
              <a:cs typeface="B Zar" pitchFamily="2" charset="-78"/>
            </a:rPr>
            <a:t>مرزبندی آشکار و پیوسته</a:t>
          </a:r>
          <a:endParaRPr lang="en-US" sz="1400" b="1" kern="1200" dirty="0">
            <a:solidFill>
              <a:schemeClr val="bg1"/>
            </a:solidFill>
            <a:cs typeface="B Zar" pitchFamily="2" charset="-78"/>
          </a:endParaRPr>
        </a:p>
      </dsp:txBody>
      <dsp:txXfrm>
        <a:off x="1809202" y="3043664"/>
        <a:ext cx="896820" cy="896820"/>
      </dsp:txXfrm>
    </dsp:sp>
    <dsp:sp modelId="{BF90E7EA-6B64-4154-A4FB-C90F7B48672E}">
      <dsp:nvSpPr>
        <dsp:cNvPr id="0" name=""/>
        <dsp:cNvSpPr/>
      </dsp:nvSpPr>
      <dsp:spPr>
        <a:xfrm rot="16200000">
          <a:off x="2126470" y="2403887"/>
          <a:ext cx="262284" cy="428049"/>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bg1"/>
            </a:solidFill>
            <a:cs typeface="B Zar" pitchFamily="2" charset="-78"/>
          </a:endParaRPr>
        </a:p>
      </dsp:txBody>
      <dsp:txXfrm>
        <a:off x="2165813" y="2528840"/>
        <a:ext cx="183599" cy="256829"/>
      </dsp:txXfrm>
    </dsp:sp>
    <dsp:sp modelId="{4F44130E-A2B2-44A5-95E3-DFB6A81B68BD}">
      <dsp:nvSpPr>
        <dsp:cNvPr id="0" name=""/>
        <dsp:cNvSpPr/>
      </dsp:nvSpPr>
      <dsp:spPr>
        <a:xfrm>
          <a:off x="1506357" y="812801"/>
          <a:ext cx="1502510" cy="155024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bg1"/>
              </a:solidFill>
              <a:cs typeface="B Zar" pitchFamily="2" charset="-78"/>
            </a:rPr>
            <a:t>فراهم سازی فرصت هایی برای مشارکت فعال و معنی دار</a:t>
          </a:r>
          <a:endParaRPr lang="en-US" sz="1400" b="1" kern="1200" dirty="0">
            <a:solidFill>
              <a:schemeClr val="bg1"/>
            </a:solidFill>
            <a:cs typeface="B Zar" pitchFamily="2" charset="-78"/>
          </a:endParaRPr>
        </a:p>
      </dsp:txBody>
      <dsp:txXfrm>
        <a:off x="1726394" y="1039830"/>
        <a:ext cx="1062436" cy="1096191"/>
      </dsp:txXfrm>
    </dsp:sp>
    <dsp:sp modelId="{1B8DDA9E-ADC8-4B4D-B7E7-5BBA325B8E9C}">
      <dsp:nvSpPr>
        <dsp:cNvPr id="0" name=""/>
        <dsp:cNvSpPr/>
      </dsp:nvSpPr>
      <dsp:spPr>
        <a:xfrm rot="19800000">
          <a:off x="2992731" y="870994"/>
          <a:ext cx="271882" cy="42804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chemeClr val="bg1"/>
            </a:solidFill>
          </a:endParaRPr>
        </a:p>
      </dsp:txBody>
      <dsp:txXfrm>
        <a:off x="2998195" y="976995"/>
        <a:ext cx="190317" cy="256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F3FB9-20CB-433B-876F-A0DC41FD3064}">
      <dsp:nvSpPr>
        <dsp:cNvPr id="0" name=""/>
        <dsp:cNvSpPr/>
      </dsp:nvSpPr>
      <dsp:spPr>
        <a:xfrm>
          <a:off x="3813" y="0"/>
          <a:ext cx="2288286" cy="2523744"/>
        </a:xfrm>
        <a:prstGeom prst="upArrow">
          <a:avLst/>
        </a:prstGeom>
        <a:solidFill>
          <a:schemeClr val="accent2">
            <a:shade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D3ECBC-4A56-45A9-87F4-4BD3ABE60CD7}">
      <dsp:nvSpPr>
        <dsp:cNvPr id="0" name=""/>
        <dsp:cNvSpPr/>
      </dsp:nvSpPr>
      <dsp:spPr>
        <a:xfrm>
          <a:off x="2360748" y="0"/>
          <a:ext cx="3883152" cy="2523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0" rIns="284480" bIns="284480" numCol="1" spcCol="1270" anchor="ctr" anchorCtr="0">
          <a:noAutofit/>
        </a:bodyPr>
        <a:lstStyle/>
        <a:p>
          <a:pPr lvl="0" algn="ctr" defTabSz="1778000">
            <a:lnSpc>
              <a:spcPct val="90000"/>
            </a:lnSpc>
            <a:spcBef>
              <a:spcPct val="0"/>
            </a:spcBef>
            <a:spcAft>
              <a:spcPct val="35000"/>
            </a:spcAft>
          </a:pPr>
          <a:r>
            <a:rPr lang="fa-IR" sz="4000" b="1" kern="1200" dirty="0" smtClean="0">
              <a:cs typeface="B Zar" pitchFamily="2" charset="-78"/>
            </a:rPr>
            <a:t>افزایش تاب آفرینی و تاب آوری</a:t>
          </a:r>
          <a:endParaRPr lang="en-US" sz="4000" b="1" kern="1200" dirty="0">
            <a:cs typeface="B Zar" pitchFamily="2" charset="-78"/>
          </a:endParaRPr>
        </a:p>
      </dsp:txBody>
      <dsp:txXfrm>
        <a:off x="2360748" y="0"/>
        <a:ext cx="3883152" cy="2523744"/>
      </dsp:txXfrm>
    </dsp:sp>
    <dsp:sp modelId="{F627F359-189B-4339-9765-E1F8CE96FB7C}">
      <dsp:nvSpPr>
        <dsp:cNvPr id="0" name=""/>
        <dsp:cNvSpPr/>
      </dsp:nvSpPr>
      <dsp:spPr>
        <a:xfrm>
          <a:off x="690299" y="2734056"/>
          <a:ext cx="2288286" cy="2523744"/>
        </a:xfrm>
        <a:prstGeom prst="downArrow">
          <a:avLst/>
        </a:prstGeom>
        <a:solidFill>
          <a:schemeClr val="accent2">
            <a:shade val="50000"/>
            <a:hueOff val="128357"/>
            <a:satOff val="-20487"/>
            <a:lumOff val="50283"/>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A90888-BC98-4F74-B4EF-7CED6FCB794F}">
      <dsp:nvSpPr>
        <dsp:cNvPr id="0" name=""/>
        <dsp:cNvSpPr/>
      </dsp:nvSpPr>
      <dsp:spPr>
        <a:xfrm>
          <a:off x="3047234" y="2734056"/>
          <a:ext cx="3883152" cy="2523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0" rIns="284480" bIns="284480" numCol="1" spcCol="1270" anchor="ctr" anchorCtr="0">
          <a:noAutofit/>
        </a:bodyPr>
        <a:lstStyle/>
        <a:p>
          <a:pPr lvl="0" algn="ctr" defTabSz="1778000">
            <a:lnSpc>
              <a:spcPct val="90000"/>
            </a:lnSpc>
            <a:spcBef>
              <a:spcPct val="0"/>
            </a:spcBef>
            <a:spcAft>
              <a:spcPct val="35000"/>
            </a:spcAft>
          </a:pPr>
          <a:r>
            <a:rPr lang="fa-IR" sz="4000" b="1" kern="1200" dirty="0" smtClean="0">
              <a:cs typeface="B Zar" pitchFamily="2" charset="-78"/>
            </a:rPr>
            <a:t>کاهش تاثیر عوامل آسیب رسان</a:t>
          </a:r>
          <a:endParaRPr lang="en-US" sz="4000" b="1" kern="1200" dirty="0">
            <a:cs typeface="B Zar" pitchFamily="2" charset="-78"/>
          </a:endParaRPr>
        </a:p>
      </dsp:txBody>
      <dsp:txXfrm>
        <a:off x="3047234" y="2734056"/>
        <a:ext cx="3883152" cy="252374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A75BF39C-3FDF-4D77-B274-D1892C1ADCD7}" type="datetimeFigureOut">
              <a:rPr lang="fa-IR" smtClean="0"/>
              <a:t>05/07/1442</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8CFC2981-2F02-41B5-9A55-C663FE3C35D8}" type="slidenum">
              <a:rPr lang="fa-IR" smtClean="0"/>
              <a:t>‹#›</a:t>
            </a:fld>
            <a:endParaRPr lang="fa-IR"/>
          </a:p>
        </p:txBody>
      </p:sp>
    </p:spTree>
    <p:extLst>
      <p:ext uri="{BB962C8B-B14F-4D97-AF65-F5344CB8AC3E}">
        <p14:creationId xmlns:p14="http://schemas.microsoft.com/office/powerpoint/2010/main" val="324614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215867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2/16/2021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
        <p:nvSpPr>
          <p:cNvPr id="20" name="Rectangle 19">
            <a:extLst>
              <a:ext uri="{FF2B5EF4-FFF2-40B4-BE49-F238E27FC236}">
                <a16:creationId xmlns:a16="http://schemas.microsoft.com/office/drawing/2014/main" id="{9A3499F2-289E-47D2-9E5A-8E5BB032A353}"/>
              </a:ext>
            </a:extLst>
          </p:cNvPr>
          <p:cNvSpPr/>
          <p:nvPr userDrawn="1"/>
        </p:nvSpPr>
        <p:spPr>
          <a:xfrm rot="5400000">
            <a:off x="8480883" y="5429908"/>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2/16/2021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2/16/2021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2/16/2021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2/16/2021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2/16/2021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0" name="Rectangle 19">
            <a:extLst>
              <a:ext uri="{FF2B5EF4-FFF2-40B4-BE49-F238E27FC236}">
                <a16:creationId xmlns:a16="http://schemas.microsoft.com/office/drawing/2014/main" id="{9A3499F2-289E-47D2-9E5A-8E5BB032A353}"/>
              </a:ext>
            </a:extLst>
          </p:cNvPr>
          <p:cNvSpPr/>
          <p:nvPr userDrawn="1"/>
        </p:nvSpPr>
        <p:spPr>
          <a:xfrm rot="5400000">
            <a:off x="8407660" y="5429908"/>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2/16/2021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2/16/2021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b="1" dirty="0" smtClean="0">
                <a:cs typeface="B Zar" pitchFamily="2" charset="-78"/>
              </a:rPr>
              <a:t>تاب آوری و عزت نفس</a:t>
            </a:r>
            <a:endParaRPr lang="en-US" b="1" dirty="0">
              <a:cs typeface="B Zar" pitchFamily="2" charset="-78"/>
            </a:endParaRPr>
          </a:p>
        </p:txBody>
      </p:sp>
      <p:pic>
        <p:nvPicPr>
          <p:cNvPr id="3" name="Picture 2">
            <a:extLst>
              <a:ext uri="{FF2B5EF4-FFF2-40B4-BE49-F238E27FC236}">
                <a16:creationId xmlns:a16="http://schemas.microsoft.com/office/drawing/2014/main" id="{0B728EB6-ED17-4509-9AEB-1FADAD0792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3505200"/>
            <a:ext cx="1871739" cy="185174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خودآگاهی</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000" dirty="0" smtClean="0">
                <a:cs typeface="B Zar" pitchFamily="2" charset="-78"/>
              </a:rPr>
              <a:t>مهارت های خودآگاهی شامل موارد زیر است :</a:t>
            </a:r>
          </a:p>
          <a:p>
            <a:pPr algn="r" rtl="1"/>
            <a:r>
              <a:rPr lang="fa-IR" sz="3000" dirty="0" smtClean="0">
                <a:cs typeface="B Zar" pitchFamily="2" charset="-78"/>
              </a:rPr>
              <a:t>مهارت خودارزیابی</a:t>
            </a:r>
          </a:p>
          <a:p>
            <a:pPr algn="r" rtl="1"/>
            <a:r>
              <a:rPr lang="fa-IR" sz="3000" dirty="0" smtClean="0">
                <a:cs typeface="B Zar" pitchFamily="2" charset="-78"/>
              </a:rPr>
              <a:t>مهارت شناسایی نقاط قوت و قابل بهبود ، فرصت ها و تهدیدها</a:t>
            </a:r>
          </a:p>
          <a:p>
            <a:pPr algn="r" rtl="1"/>
            <a:r>
              <a:rPr lang="fa-IR" sz="3000" dirty="0" smtClean="0">
                <a:cs typeface="B Zar" pitchFamily="2" charset="-78"/>
              </a:rPr>
              <a:t>مهارت تفکر مثبت و انگیزه بخش</a:t>
            </a:r>
          </a:p>
          <a:p>
            <a:pPr algn="r" rtl="1"/>
            <a:r>
              <a:rPr lang="fa-IR" sz="3000" dirty="0" smtClean="0">
                <a:cs typeface="B Zar" pitchFamily="2" charset="-78"/>
              </a:rPr>
              <a:t>مهارت ایجاد خودانگاره و تصویر مثبت از خویشتن خویش</a:t>
            </a:r>
            <a:endParaRPr lang="en-US" sz="3000" dirty="0">
              <a:cs typeface="B Zar"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ویژگیهای افراد رشد یافته از دیدگاه یونیسف :</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000" dirty="0" smtClean="0">
                <a:cs typeface="B Zar" pitchFamily="2" charset="-78"/>
              </a:rPr>
              <a:t>یک فرد رشد یافته خودش را و شغل خودش را بسیار مهم نمی داند.</a:t>
            </a:r>
          </a:p>
          <a:p>
            <a:pPr algn="r" rtl="1"/>
            <a:r>
              <a:rPr lang="fa-IR" sz="3000" dirty="0" smtClean="0">
                <a:cs typeface="B Zar" pitchFamily="2" charset="-78"/>
              </a:rPr>
              <a:t>یک فرد رشد یافته همیشه هشیار است.</a:t>
            </a:r>
          </a:p>
          <a:p>
            <a:pPr algn="r" rtl="1"/>
            <a:r>
              <a:rPr lang="fa-IR" sz="3000" dirty="0" smtClean="0">
                <a:cs typeface="B Zar" pitchFamily="2" charset="-78"/>
              </a:rPr>
              <a:t>یک فرد رشد یافته هر قدر هم که با شرایط نامطلوب مواجه شود دستپاچه نمی شود.</a:t>
            </a:r>
          </a:p>
          <a:p>
            <a:pPr algn="r" rtl="1"/>
            <a:r>
              <a:rPr lang="fa-IR" sz="3000" dirty="0" smtClean="0">
                <a:cs typeface="B Zar" pitchFamily="2" charset="-78"/>
              </a:rPr>
              <a:t>یک فرد رشد یافته بزرگ تر از آن است که خود را کوچک کند.</a:t>
            </a:r>
          </a:p>
          <a:p>
            <a:pPr algn="r" rtl="1"/>
            <a:r>
              <a:rPr lang="fa-IR" sz="3000" dirty="0" smtClean="0">
                <a:cs typeface="B Zar" pitchFamily="2" charset="-78"/>
              </a:rPr>
              <a:t>یک فرد رشد یافته به خودش ایمان دارد و منشاء این نیز اعتقاد به خداوند است.</a:t>
            </a:r>
            <a:endParaRPr lang="en-US" sz="3000" dirty="0">
              <a:cs typeface="B Zar"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ادامه :</a:t>
            </a:r>
            <a:endParaRPr lang="en-US" dirty="0"/>
          </a:p>
        </p:txBody>
      </p:sp>
      <p:sp>
        <p:nvSpPr>
          <p:cNvPr id="3" name="Content Placeholder 2"/>
          <p:cNvSpPr>
            <a:spLocks noGrp="1"/>
          </p:cNvSpPr>
          <p:nvPr>
            <p:ph sz="quarter" idx="1"/>
          </p:nvPr>
        </p:nvSpPr>
        <p:spPr/>
        <p:txBody>
          <a:bodyPr>
            <a:normAutofit/>
          </a:bodyPr>
          <a:lstStyle/>
          <a:p>
            <a:pPr algn="r" rtl="1"/>
            <a:r>
              <a:rPr lang="fa-IR" sz="3000" dirty="0" smtClean="0">
                <a:cs typeface="B Zar" pitchFamily="2" charset="-78"/>
              </a:rPr>
              <a:t>یک فرد رشد یافته هرگز شکست یا موفقیت را به عنوان یک رویداد دائمی به خودش نسبت نمی دهد.</a:t>
            </a:r>
          </a:p>
          <a:p>
            <a:pPr algn="r" rtl="1"/>
            <a:r>
              <a:rPr lang="fa-IR" sz="3000" dirty="0" smtClean="0">
                <a:cs typeface="B Zar" pitchFamily="2" charset="-78"/>
              </a:rPr>
              <a:t>یک فرد رشد یافته می تواند تکانه ها ، تنش ها ، تمایلات و خواسته های شخصی خودش را کنترل کند.</a:t>
            </a:r>
          </a:p>
          <a:p>
            <a:pPr algn="r" rtl="1"/>
            <a:r>
              <a:rPr lang="fa-IR" sz="3000" dirty="0" smtClean="0">
                <a:cs typeface="B Zar" pitchFamily="2" charset="-78"/>
              </a:rPr>
              <a:t>یک فرد رشد یافته از اشتباه کردن نمی ترسد.</a:t>
            </a:r>
          </a:p>
          <a:p>
            <a:pPr algn="r" rtl="1"/>
            <a:r>
              <a:rPr lang="fa-IR" sz="3000" dirty="0" smtClean="0">
                <a:cs typeface="B Zar" pitchFamily="2" charset="-78"/>
              </a:rPr>
              <a:t>یک فرد رشد یافته با مشورت دیگران ، خودش برای خودش تصمیم می گیرد.</a:t>
            </a:r>
          </a:p>
          <a:p>
            <a:pPr algn="r" rtl="1"/>
            <a:r>
              <a:rPr lang="fa-IR" sz="3000" dirty="0" smtClean="0">
                <a:cs typeface="B Zar" pitchFamily="2" charset="-78"/>
              </a:rPr>
              <a:t>یک فرد رشد یافته مسئولیت زندگی خود را خودش قبول کرده و برای آینده برنامه ای طراحی کرده و آن را دنبال می کند.</a:t>
            </a:r>
            <a:endParaRPr lang="en-US" sz="3000" dirty="0">
              <a:cs typeface="B Zar"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ادامه :</a:t>
            </a:r>
            <a:endParaRPr lang="en-US" dirty="0"/>
          </a:p>
        </p:txBody>
      </p:sp>
      <p:sp>
        <p:nvSpPr>
          <p:cNvPr id="3" name="Content Placeholder 2"/>
          <p:cNvSpPr>
            <a:spLocks noGrp="1"/>
          </p:cNvSpPr>
          <p:nvPr>
            <p:ph sz="quarter" idx="1"/>
          </p:nvPr>
        </p:nvSpPr>
        <p:spPr/>
        <p:txBody>
          <a:bodyPr>
            <a:normAutofit/>
          </a:bodyPr>
          <a:lstStyle/>
          <a:p>
            <a:pPr algn="r" rtl="1"/>
            <a:r>
              <a:rPr lang="fa-IR" sz="3400" dirty="0" smtClean="0">
                <a:cs typeface="B Zar" pitchFamily="2" charset="-78"/>
              </a:rPr>
              <a:t>یک فرد رشد یافته هیجانات و بخصوص عصبانیت خودش را کنترل می کند.</a:t>
            </a:r>
          </a:p>
          <a:p>
            <a:pPr algn="r" rtl="1"/>
            <a:r>
              <a:rPr lang="fa-IR" sz="3400" dirty="0" smtClean="0">
                <a:cs typeface="B Zar" pitchFamily="2" charset="-78"/>
              </a:rPr>
              <a:t>یک فرد رشد یافته برای جبران اشتباهات خود تلاش می کند.</a:t>
            </a:r>
          </a:p>
          <a:p>
            <a:pPr algn="r" rtl="1"/>
            <a:r>
              <a:rPr lang="fa-IR" sz="3400" dirty="0" smtClean="0">
                <a:cs typeface="B Zar" pitchFamily="2" charset="-78"/>
              </a:rPr>
              <a:t>یک فرد رشد یافته دارای عزت نفس است و هرگز به خودش و دیگران نمی خندد.</a:t>
            </a:r>
            <a:endParaRPr lang="en-US" sz="3400" dirty="0">
              <a:cs typeface="B Zar"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chemeClr val="tx1"/>
                </a:solidFill>
                <a:cs typeface="B Zar" pitchFamily="2" charset="-78"/>
              </a:rPr>
              <a:t>برای افزایش خودآگاهی چه کارهایی باید انجام داد ؟</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000" dirty="0" smtClean="0">
                <a:cs typeface="B Zar" pitchFamily="2" charset="-78"/>
              </a:rPr>
              <a:t>شناسایی احساس ها و هیجان ها و کنترل آنها</a:t>
            </a:r>
          </a:p>
          <a:p>
            <a:pPr algn="r" rtl="1"/>
            <a:r>
              <a:rPr lang="fa-IR" sz="3000" dirty="0" smtClean="0">
                <a:cs typeface="B Zar" pitchFamily="2" charset="-78"/>
              </a:rPr>
              <a:t>آگاهی از نقاط قوت و ضعف خود و کاستن از نقاط ضعف با تکیه و تقویت نقاط قوت.</a:t>
            </a:r>
          </a:p>
          <a:p>
            <a:pPr algn="r" rtl="1"/>
            <a:r>
              <a:rPr lang="fa-IR" sz="3000" dirty="0" smtClean="0">
                <a:cs typeface="B Zar" pitchFamily="2" charset="-78"/>
              </a:rPr>
              <a:t>آگاهی از نیازهای بنیادین از مسیرهای سالم</a:t>
            </a:r>
          </a:p>
          <a:p>
            <a:pPr algn="r" rtl="1"/>
            <a:r>
              <a:rPr lang="fa-IR" sz="3000" dirty="0" smtClean="0">
                <a:cs typeface="B Zar" pitchFamily="2" charset="-78"/>
              </a:rPr>
              <a:t>نگرش واقع بینانه به زندگی و هدف گذاری موثر</a:t>
            </a:r>
          </a:p>
          <a:p>
            <a:pPr algn="r" rtl="1"/>
            <a:r>
              <a:rPr lang="fa-IR" sz="3000" dirty="0" smtClean="0">
                <a:cs typeface="B Zar" pitchFamily="2" charset="-78"/>
              </a:rPr>
              <a:t>درک ارزشهای والای انسانی و دوری جستن از ارزش های کاذب تحمیل شده به ما</a:t>
            </a:r>
          </a:p>
          <a:p>
            <a:pPr algn="r" rtl="1"/>
            <a:r>
              <a:rPr lang="fa-IR" sz="3000" dirty="0" smtClean="0">
                <a:cs typeface="B Zar" pitchFamily="2" charset="-78"/>
              </a:rPr>
              <a:t>جستجوی مستمر هویت سالم در طول زندگی</a:t>
            </a:r>
            <a:endParaRPr lang="en-US" sz="3000" dirty="0">
              <a:cs typeface="B Zar"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همدلی</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200" dirty="0" smtClean="0">
                <a:cs typeface="B Zar" pitchFamily="2" charset="-78"/>
              </a:rPr>
              <a:t>همدلی مهارتی است که به ما این امکان را می دهد که بتوانیم احساس ها و حالت های دیگران را درک کنیم و از سطح خویش فراتر رویم و دیگران را عمیق تر درک کنیم . همدلی یعنی اینکه با تو پیمان می بندم ، خواه با آنچه می گویی موافق باشم یا نباشم ، به حق تو در مورد ابرازش احترام بگذارم و بکوشم حقایق را از دیدگاه تو ببینم و آن را درک کنم ، تا نقطه نظرهای خود را به طور موثر به تو انتقال دهم. </a:t>
            </a:r>
            <a:endParaRPr lang="en-US" sz="3200" dirty="0">
              <a:cs typeface="B Zar"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هوش هیجانی</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2800" dirty="0" smtClean="0">
                <a:cs typeface="B Zar" pitchFamily="2" charset="-78"/>
              </a:rPr>
              <a:t>تعریف :</a:t>
            </a:r>
          </a:p>
          <a:p>
            <a:pPr algn="r" rtl="1">
              <a:buNone/>
            </a:pPr>
            <a:r>
              <a:rPr lang="fa-IR" sz="2800" dirty="0" smtClean="0">
                <a:cs typeface="B Zar" pitchFamily="2" charset="-78"/>
              </a:rPr>
              <a:t>1- هوش هیجانی نوعی هوش است که با توجه و تمرکز بر احساس ها و هیجان های خود و دیگران و فرق گذاشتن میان آنها به راهنمایی افکار و اعمال می پردازد و شامل موارد زیر است :</a:t>
            </a:r>
          </a:p>
          <a:p>
            <a:pPr algn="r" rtl="1"/>
            <a:r>
              <a:rPr lang="fa-IR" sz="2800" dirty="0" smtClean="0">
                <a:cs typeface="B Zar" pitchFamily="2" charset="-78"/>
              </a:rPr>
              <a:t>شناخت هیجان</a:t>
            </a:r>
          </a:p>
          <a:p>
            <a:pPr algn="r" rtl="1"/>
            <a:r>
              <a:rPr lang="fa-IR" sz="2800" dirty="0" smtClean="0">
                <a:cs typeface="B Zar" pitchFamily="2" charset="-78"/>
              </a:rPr>
              <a:t>درک هیجان</a:t>
            </a:r>
          </a:p>
          <a:p>
            <a:pPr algn="r" rtl="1"/>
            <a:r>
              <a:rPr lang="fa-IR" sz="2800" dirty="0" smtClean="0">
                <a:cs typeface="B Zar" pitchFamily="2" charset="-78"/>
              </a:rPr>
              <a:t>تنظیم هیجان</a:t>
            </a:r>
          </a:p>
          <a:p>
            <a:pPr algn="r" rtl="1"/>
            <a:r>
              <a:rPr lang="fa-IR" sz="2800" dirty="0" smtClean="0">
                <a:cs typeface="B Zar" pitchFamily="2" charset="-78"/>
              </a:rPr>
              <a:t>استفاده از هیجان</a:t>
            </a:r>
            <a:endParaRPr lang="en-US" sz="2800" dirty="0">
              <a:cs typeface="B Zar"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هوش هیجانی :</a:t>
            </a:r>
            <a:endParaRPr lang="en-US" b="1" dirty="0">
              <a:solidFill>
                <a:schemeClr val="tx1"/>
              </a:solidFill>
              <a:cs typeface="B Zar" pitchFamily="2" charset="-78"/>
            </a:endParaRPr>
          </a:p>
        </p:txBody>
      </p:sp>
      <p:sp>
        <p:nvSpPr>
          <p:cNvPr id="3" name="Content Placeholder 2"/>
          <p:cNvSpPr>
            <a:spLocks noGrp="1"/>
          </p:cNvSpPr>
          <p:nvPr>
            <p:ph sz="quarter" idx="1"/>
          </p:nvPr>
        </p:nvSpPr>
        <p:spPr>
          <a:xfrm>
            <a:off x="457200" y="1600200"/>
            <a:ext cx="8229600" cy="4876800"/>
          </a:xfrm>
        </p:spPr>
        <p:txBody>
          <a:bodyPr/>
          <a:lstStyle/>
          <a:p>
            <a:pPr algn="r" rtl="1">
              <a:buNone/>
            </a:pPr>
            <a:r>
              <a:rPr lang="fa-IR" dirty="0" smtClean="0">
                <a:cs typeface="B Zar" pitchFamily="2" charset="-78"/>
              </a:rPr>
              <a:t>2- نوعی هوش است که با خودآگاهی ، خودمدیریتی ، آگاهی اجتماعی و مدیریت سروکار دارد و شامل موارد زیر است :</a:t>
            </a:r>
          </a:p>
          <a:p>
            <a:pPr algn="r" rtl="1"/>
            <a:r>
              <a:rPr lang="fa-IR" dirty="0" smtClean="0">
                <a:cs typeface="B Zar" pitchFamily="2" charset="-78"/>
              </a:rPr>
              <a:t>خودآگاهی : خودآگاهی عاطفی ، خودارزیابی درست ، اعتماد به نفس</a:t>
            </a:r>
          </a:p>
          <a:p>
            <a:pPr algn="r" rtl="1"/>
            <a:r>
              <a:rPr lang="fa-IR" dirty="0" smtClean="0">
                <a:cs typeface="B Zar" pitchFamily="2" charset="-78"/>
              </a:rPr>
              <a:t>خود نظم دهی : خود کنترلی ، قابل اعتماد بودن ، هشیاری ، سازگاری ،نوآوری</a:t>
            </a:r>
          </a:p>
          <a:p>
            <a:pPr algn="r" rtl="1"/>
            <a:r>
              <a:rPr lang="fa-IR" dirty="0" smtClean="0">
                <a:cs typeface="B Zar" pitchFamily="2" charset="-78"/>
              </a:rPr>
              <a:t>همدلی ، درک دیگران ، کمک به رشد دیگران ، تنوع و گوناگونی ، آگاهی سیاسی</a:t>
            </a:r>
            <a:endParaRPr lang="en-US" dirty="0">
              <a:cs typeface="B Zar"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solidFill>
                  <a:schemeClr val="tx1"/>
                </a:solidFill>
                <a:cs typeface="B Zar" pitchFamily="2" charset="-78"/>
              </a:rPr>
              <a:t>ادامه :</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200" dirty="0" smtClean="0">
                <a:cs typeface="B Zar" pitchFamily="2" charset="-78"/>
              </a:rPr>
              <a:t>مهارت های اجتماعی : نفوذ ، برقرای ارتباط ، مدیریت تعارض ، رهبری ، سازماندهی تغییر ، محدود سازی ، مشارکت ، تعاون ، ظرفیت کار گروهی</a:t>
            </a:r>
            <a:endParaRPr lang="en-US" sz="3200" dirty="0">
              <a:cs typeface="B Zar"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نکاتی مهم درباره هوش هیجانی :</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lstStyle/>
          <a:p>
            <a:pPr algn="r" rtl="1"/>
            <a:r>
              <a:rPr lang="fa-IR" dirty="0" smtClean="0">
                <a:cs typeface="B Zar" pitchFamily="2" charset="-78"/>
              </a:rPr>
              <a:t>افراد با هوش هیجانی بالا ، شادتر ،سالم تر و موفق تر هستند.</a:t>
            </a:r>
          </a:p>
          <a:p>
            <a:pPr algn="r" rtl="1"/>
            <a:r>
              <a:rPr lang="fa-IR" dirty="0" smtClean="0">
                <a:cs typeface="B Zar" pitchFamily="2" charset="-78"/>
              </a:rPr>
              <a:t>افراد با هوش هیجانی بالا دارای تعادل میان عقل و عواطف ، آگاهی از احساس های خود ، همدلی و شفقت و عزت نفس بالا هستند .</a:t>
            </a:r>
          </a:p>
          <a:p>
            <a:pPr algn="r" rtl="1"/>
            <a:r>
              <a:rPr lang="fa-IR" dirty="0" smtClean="0">
                <a:cs typeface="B Zar" pitchFamily="2" charset="-78"/>
              </a:rPr>
              <a:t>هیچ کس از نظر عاطفی با دیگری یکسان نیست و هوش هیجانی قابل یادگیری و افزایش است.</a:t>
            </a:r>
            <a:endParaRPr lang="en-US" dirty="0">
              <a:cs typeface="B Za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مقدمه</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000" dirty="0" smtClean="0">
                <a:cs typeface="B Zar" pitchFamily="2" charset="-78"/>
              </a:rPr>
              <a:t>عزت نفس بالا یکی از مهم ترین عوامل رشد اجتماعی است . عزت نفس افراد متاثر از تجارب ، رویدادها و شرایط زندگی آنهاست . با این وجود عزت نفس چیزی است که افراد می توانند آن را توسعه بدهند و با کسب مهارت و تجربه آن را کنترل کنند. برای این کار هر کس باید بداند چه چیزی در او احساس خوب به وجود می آورد و سپس به گونه ای برنامه ریزی کند تا این نوع رویدادها در زندگی او اتفاق بیفتد.</a:t>
            </a:r>
            <a:endParaRPr lang="en-US" sz="3000" dirty="0">
              <a:cs typeface="B Zar"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ما زمانی مسئولانه عمل می کنیم که :</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dirty="0" smtClean="0">
                <a:cs typeface="B Zar" pitchFamily="2" charset="-78"/>
              </a:rPr>
              <a:t>آسیبی به خود و دیگران نرسانیم.</a:t>
            </a:r>
          </a:p>
          <a:p>
            <a:pPr algn="r" rtl="1"/>
            <a:r>
              <a:rPr lang="fa-IR" dirty="0" smtClean="0">
                <a:cs typeface="B Zar" pitchFamily="2" charset="-78"/>
              </a:rPr>
              <a:t>مسئول ارزشها ، عقاید و افکارمان باشیم.</a:t>
            </a:r>
          </a:p>
          <a:p>
            <a:pPr algn="r" rtl="1"/>
            <a:r>
              <a:rPr lang="fa-IR" dirty="0" smtClean="0">
                <a:cs typeface="B Zar" pitchFamily="2" charset="-78"/>
              </a:rPr>
              <a:t>مسئول عواطف خود باشیم.</a:t>
            </a:r>
          </a:p>
          <a:p>
            <a:pPr algn="r" rtl="1"/>
            <a:r>
              <a:rPr lang="fa-IR" dirty="0" smtClean="0">
                <a:cs typeface="B Zar" pitchFamily="2" charset="-78"/>
              </a:rPr>
              <a:t>در قبال خشنودی خود مسئول باشیم.</a:t>
            </a:r>
          </a:p>
          <a:p>
            <a:pPr algn="r" rtl="1"/>
            <a:r>
              <a:rPr lang="fa-IR" dirty="0" smtClean="0">
                <a:cs typeface="B Zar" pitchFamily="2" charset="-78"/>
              </a:rPr>
              <a:t>دیگران را مسئول ناخشنودی خود ندانیم.</a:t>
            </a:r>
          </a:p>
          <a:p>
            <a:pPr algn="r" rtl="1"/>
            <a:r>
              <a:rPr lang="fa-IR" dirty="0" smtClean="0">
                <a:cs typeface="B Zar" pitchFamily="2" charset="-78"/>
              </a:rPr>
              <a:t>حد و مرزهای خود را تعیین کنیم.</a:t>
            </a:r>
          </a:p>
          <a:p>
            <a:pPr algn="r" rtl="1"/>
            <a:r>
              <a:rPr lang="fa-IR" dirty="0" smtClean="0">
                <a:cs typeface="B Zar" pitchFamily="2" charset="-78"/>
              </a:rPr>
              <a:t>برای عواطف خود و دیگران ارزش قائل باشیم.</a:t>
            </a:r>
          </a:p>
          <a:p>
            <a:pPr algn="r" rtl="1"/>
            <a:r>
              <a:rPr lang="fa-IR" dirty="0" smtClean="0">
                <a:cs typeface="B Zar" pitchFamily="2" charset="-78"/>
              </a:rPr>
              <a:t>احساس های خود را با صداقت به دیگران بیان کنیم.</a:t>
            </a:r>
            <a:endParaRPr lang="en-US" dirty="0">
              <a:cs typeface="B Zar"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خود پنداره مثبت</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200" dirty="0" smtClean="0">
                <a:cs typeface="B Zar" pitchFamily="2" charset="-78"/>
              </a:rPr>
              <a:t>خودپنداره احساسی است که هر فرد درباره خود دارد و این احساس نقش مهمی در بهداشت و سلامت روانی وزندگی فردی و اجتماعی او دراد.خودپنداره یعنی اینکه ما خودمان را چگونه میبینیم ، یعنی تصویر و برداشتی که از خودمان داریم.</a:t>
            </a:r>
            <a:endParaRPr lang="en-US" sz="3200" dirty="0">
              <a:cs typeface="B Zar"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چرا خودپنداره مثبت اهمیت دارد؟</a:t>
            </a:r>
            <a:endParaRPr lang="en-US" b="1" dirty="0">
              <a:solidFill>
                <a:schemeClr val="tx1"/>
              </a:solidFill>
              <a:cs typeface="B Zar" pitchFamily="2" charset="-78"/>
            </a:endParaRPr>
          </a:p>
        </p:txBody>
      </p:sp>
      <p:sp>
        <p:nvSpPr>
          <p:cNvPr id="3" name="Content Placeholder 2"/>
          <p:cNvSpPr>
            <a:spLocks noGrp="1"/>
          </p:cNvSpPr>
          <p:nvPr>
            <p:ph sz="quarter" idx="1"/>
          </p:nvPr>
        </p:nvSpPr>
        <p:spPr>
          <a:xfrm>
            <a:off x="457200" y="1600200"/>
            <a:ext cx="8229600" cy="4800600"/>
          </a:xfrm>
        </p:spPr>
        <p:txBody>
          <a:bodyPr>
            <a:noAutofit/>
          </a:bodyPr>
          <a:lstStyle/>
          <a:p>
            <a:pPr algn="r" rtl="1"/>
            <a:r>
              <a:rPr lang="fa-IR" sz="3000" dirty="0" smtClean="0">
                <a:cs typeface="B Zar" pitchFamily="2" charset="-78"/>
              </a:rPr>
              <a:t>برداشتی که هر کس از خودش دارد بر رفتار و عمل او تاثیر می گذارد ، نقش خودپنداره در عبارت زیر به تصویر کشیده شده است :</a:t>
            </a:r>
          </a:p>
          <a:p>
            <a:pPr algn="r" rtl="1"/>
            <a:r>
              <a:rPr lang="fa-IR" sz="3000" dirty="0" smtClean="0">
                <a:cs typeface="B Zar" pitchFamily="2" charset="-78"/>
              </a:rPr>
              <a:t>مراقب افکارت باش ، چون افکارت گفتارت را می سازد.</a:t>
            </a:r>
          </a:p>
          <a:p>
            <a:pPr algn="r" rtl="1"/>
            <a:r>
              <a:rPr lang="fa-IR" sz="3000" dirty="0" smtClean="0">
                <a:cs typeface="B Zar" pitchFamily="2" charset="-78"/>
              </a:rPr>
              <a:t>مراقب گفتارت باش ، چون گفتارت اعمالت را می سازد.</a:t>
            </a:r>
          </a:p>
          <a:p>
            <a:pPr algn="r" rtl="1"/>
            <a:r>
              <a:rPr lang="fa-IR" sz="3000" dirty="0" smtClean="0">
                <a:cs typeface="B Zar" pitchFamily="2" charset="-78"/>
              </a:rPr>
              <a:t>مراقب اعمالت باش ، چون اعمالت ، عادت هایت را می سازد.</a:t>
            </a:r>
          </a:p>
          <a:p>
            <a:pPr algn="r" rtl="1"/>
            <a:r>
              <a:rPr lang="fa-IR" sz="3000" dirty="0" smtClean="0">
                <a:cs typeface="B Zar" pitchFamily="2" charset="-78"/>
              </a:rPr>
              <a:t>مراقب عادت هایت باش ، چون عادت هیات شخصیت تو را می سازد</a:t>
            </a:r>
          </a:p>
          <a:p>
            <a:pPr algn="r" rtl="1"/>
            <a:r>
              <a:rPr lang="fa-IR" sz="3000" dirty="0" smtClean="0">
                <a:cs typeface="B Zar" pitchFamily="2" charset="-78"/>
              </a:rPr>
              <a:t>مراقب شخصیت ات باش ، چون شخصیت ات سرنوشتت را می سازد.</a:t>
            </a:r>
            <a:endParaRPr lang="en-US" sz="3000" dirty="0">
              <a:cs typeface="B Zar"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هدف مندی و تاب آوری</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400" dirty="0" smtClean="0">
                <a:cs typeface="B Zar" pitchFamily="2" charset="-78"/>
              </a:rPr>
              <a:t>هر کس چرایی در زندگی داشته باشد با هر چگونگی خواهد ساخت . داشتن هدف در زندگی علاوه بر انگیزش ما باعث افزایش احساس مسئولیت و مسئولیت پذیری ما می شود.</a:t>
            </a:r>
            <a:endParaRPr lang="en-US" sz="3400" dirty="0">
              <a:cs typeface="B Zar"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پاسخ دهید؟</a:t>
            </a:r>
            <a:endParaRPr lang="en-US" dirty="0"/>
          </a:p>
        </p:txBody>
      </p:sp>
      <p:sp>
        <p:nvSpPr>
          <p:cNvPr id="3" name="Content Placeholder 2"/>
          <p:cNvSpPr>
            <a:spLocks noGrp="1"/>
          </p:cNvSpPr>
          <p:nvPr>
            <p:ph sz="quarter" idx="1"/>
          </p:nvPr>
        </p:nvSpPr>
        <p:spPr/>
        <p:txBody>
          <a:bodyPr/>
          <a:lstStyle/>
          <a:p>
            <a:pPr algn="r" rtl="1"/>
            <a:r>
              <a:rPr lang="fa-IR" dirty="0" smtClean="0"/>
              <a:t>فکر می کنید مهم ترین پیشرفت و دست آورد زندگی شما تا به این زمان چه بوده است ؟</a:t>
            </a:r>
          </a:p>
          <a:p>
            <a:pPr algn="r" rtl="1"/>
            <a:r>
              <a:rPr lang="fa-IR" dirty="0" smtClean="0"/>
              <a:t>با ارزش ترین چیز در زندگی شما چیست ؟</a:t>
            </a:r>
          </a:p>
          <a:p>
            <a:pPr algn="r" rtl="1"/>
            <a:r>
              <a:rPr lang="fa-IR" dirty="0" smtClean="0"/>
              <a:t>برای چه چیزی حاضر هستید تلاش کنید؟</a:t>
            </a:r>
          </a:p>
          <a:p>
            <a:pPr algn="r" rtl="1"/>
            <a:r>
              <a:rPr lang="fa-IR" dirty="0" smtClean="0"/>
              <a:t>چه عاملی می تواند شما را از تختخواب به بیرون بکشد؟</a:t>
            </a:r>
          </a:p>
          <a:p>
            <a:pPr algn="r" rtl="1"/>
            <a:r>
              <a:rPr lang="fa-IR" dirty="0" smtClean="0"/>
              <a:t>چه چیزی واقعاً برای شما مهم است؟</a:t>
            </a:r>
          </a:p>
          <a:p>
            <a:pPr algn="r" rtl="1"/>
            <a:r>
              <a:rPr lang="fa-IR" dirty="0" smtClean="0"/>
              <a:t>نام فردی را که برای شما مهم است بنویسید؟</a:t>
            </a:r>
          </a:p>
          <a:p>
            <a:pPr algn="r" rt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پاسخ دهید؟</a:t>
            </a:r>
            <a:endParaRPr lang="en-US" dirty="0"/>
          </a:p>
        </p:txBody>
      </p:sp>
      <p:sp>
        <p:nvSpPr>
          <p:cNvPr id="3" name="Content Placeholder 2"/>
          <p:cNvSpPr>
            <a:spLocks noGrp="1"/>
          </p:cNvSpPr>
          <p:nvPr>
            <p:ph sz="quarter" idx="1"/>
          </p:nvPr>
        </p:nvSpPr>
        <p:spPr/>
        <p:txBody>
          <a:bodyPr/>
          <a:lstStyle/>
          <a:p>
            <a:pPr algn="r" rtl="1"/>
            <a:r>
              <a:rPr lang="fa-IR" dirty="0" smtClean="0"/>
              <a:t>مکان دلخواه خود را بنویسید؟</a:t>
            </a:r>
          </a:p>
          <a:p>
            <a:pPr algn="r" rtl="1"/>
            <a:r>
              <a:rPr lang="fa-IR" dirty="0" smtClean="0"/>
              <a:t>یک ارزش و باور شخصی که هرگز عوض نمیکنید را بیان کنید؟</a:t>
            </a:r>
          </a:p>
          <a:p>
            <a:pPr algn="r" rtl="1"/>
            <a:r>
              <a:rPr lang="fa-IR" dirty="0" smtClean="0"/>
              <a:t>سه چیزی را که دوست دارید دیگران درباره شما بگویند را بنویسید؟</a:t>
            </a:r>
          </a:p>
          <a:p>
            <a:pPr algn="r" rtl="1"/>
            <a:r>
              <a:rPr lang="fa-IR" dirty="0" smtClean="0"/>
              <a:t>دوست دارید پس از مرگ شما ، از شما چگونه یاد کنند( نگویید نیکویی ، جزئیات و موضوع یاد کردن شما را بیان کنید)</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حالا!</a:t>
            </a:r>
            <a:endParaRPr lang="en-US" dirty="0"/>
          </a:p>
        </p:txBody>
      </p:sp>
      <p:sp>
        <p:nvSpPr>
          <p:cNvPr id="3" name="Content Placeholder 2"/>
          <p:cNvSpPr>
            <a:spLocks noGrp="1"/>
          </p:cNvSpPr>
          <p:nvPr>
            <p:ph sz="quarter" idx="1"/>
          </p:nvPr>
        </p:nvSpPr>
        <p:spPr/>
        <p:txBody>
          <a:bodyPr/>
          <a:lstStyle/>
          <a:p>
            <a:pPr algn="r" rtl="1"/>
            <a:r>
              <a:rPr lang="fa-IR" dirty="0" smtClean="0"/>
              <a:t>پس از پاسخ دادن به این پرسش ها ، انها را به مته چرا به نقد بکشید . با این کار علاوه بر شناسایی برخی از محورهای مهم ارزشی و هدف های اساسی در زندگی فردی ، دلیل وریشه این باورها و هدف ها را شناسایی خواهید کرد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1277732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تاب آوری یعنی چه؟</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000" dirty="0" smtClean="0">
                <a:cs typeface="B Zar" pitchFamily="2" charset="-78"/>
              </a:rPr>
              <a:t>تاب آوری یعنی در شرایط آسیب زا پرورش یافتن ، آسیب ندیدن و به رشدی بیش از پیش دست یافتن. این مفهوم به فرایند بازگشت فرد به کارکرد عادی پس از یک رویداد استرس زا یا هیجان منفی نیز گفته می شود.فرایند تاب آوری محدود به دوره ی کودکی نیست و می تواند تا سالمندی نیز تداوم یابد . تاب آوری فقط فهرستی از ویژگیها نیست . تاب آوری نتیجه ی فرایندی تاب آفرینانه در زندگی واقعی است .</a:t>
            </a:r>
            <a:endParaRPr lang="en-US" sz="3000" dirty="0">
              <a:cs typeface="B Zar"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solidFill>
                  <a:schemeClr val="tx1"/>
                </a:solidFill>
                <a:cs typeface="B Zar" pitchFamily="2" charset="-78"/>
              </a:rPr>
              <a:t>سوال ؟ آیا می توان ویژگیهای تاب آوری را به افراد یاد داد ؟</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000" dirty="0" smtClean="0">
                <a:cs typeface="B Zar" pitchFamily="2" charset="-78"/>
              </a:rPr>
              <a:t>از میان عوامل موثر در افزایش تاب آوری آموزش مهارتهای زندگی است . علاوه بر رابطه حمایتگر و همراه با توجه و گروههای حمایت کننده از یکدیگر ، معیارها و چارچوب های بالا اما معقول خانواده و جامعه و فراهم شدن فرصت مشارکت در فعالیت ها و کارکردهای اجتماعی از دیگر عوامل موثر در بالا بردن میزان تاب آوری افراد است.</a:t>
            </a:r>
            <a:endParaRPr lang="en-US" sz="3000" dirty="0">
              <a:cs typeface="B Zar"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ویژگی های اصلی افراد تاب آور:</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lstStyle/>
          <a:p>
            <a:pPr algn="r" rtl="1"/>
            <a:r>
              <a:rPr lang="fa-IR" dirty="0" smtClean="0">
                <a:cs typeface="B Zar" pitchFamily="2" charset="-78"/>
              </a:rPr>
              <a:t>کفایت اجتماعی بالا</a:t>
            </a:r>
          </a:p>
          <a:p>
            <a:pPr algn="r" rtl="1"/>
            <a:r>
              <a:rPr lang="fa-IR" dirty="0" smtClean="0">
                <a:cs typeface="B Zar" pitchFamily="2" charset="-78"/>
              </a:rPr>
              <a:t>این افراد در مهارت های حل مسئله توانمندند.</a:t>
            </a:r>
          </a:p>
          <a:p>
            <a:pPr algn="r" rtl="1"/>
            <a:r>
              <a:rPr lang="fa-IR" dirty="0" smtClean="0">
                <a:cs typeface="B Zar" pitchFamily="2" charset="-78"/>
              </a:rPr>
              <a:t>مرکز کنترل این افراد درونی است و دارای حس خودمختاری هستند.</a:t>
            </a:r>
          </a:p>
          <a:p>
            <a:pPr algn="r" rtl="1"/>
            <a:r>
              <a:rPr lang="fa-IR" dirty="0" smtClean="0">
                <a:cs typeface="B Zar" pitchFamily="2" charset="-78"/>
              </a:rPr>
              <a:t>این افراد دارای بینش مثبت و انگیزه بخش نسبت به آینده هستند.</a:t>
            </a:r>
            <a:endParaRPr lang="en-US" dirty="0">
              <a:cs typeface="B Za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سایر ویژگیهای افراد تاب آور :</a:t>
            </a:r>
            <a:endParaRPr lang="en-US" b="1" dirty="0">
              <a:solidFill>
                <a:schemeClr val="tx1"/>
              </a:solidFill>
              <a:cs typeface="B Zar" pitchFamily="2" charset="-78"/>
            </a:endParaRPr>
          </a:p>
        </p:txBody>
      </p:sp>
      <p:sp>
        <p:nvSpPr>
          <p:cNvPr id="3" name="Content Placeholder 2"/>
          <p:cNvSpPr>
            <a:spLocks noGrp="1"/>
          </p:cNvSpPr>
          <p:nvPr>
            <p:ph sz="quarter" idx="1"/>
          </p:nvPr>
        </p:nvSpPr>
        <p:spPr>
          <a:xfrm>
            <a:off x="457200" y="1600200"/>
            <a:ext cx="8229600" cy="4800600"/>
          </a:xfrm>
        </p:spPr>
        <p:txBody>
          <a:bodyPr>
            <a:normAutofit/>
          </a:bodyPr>
          <a:lstStyle/>
          <a:p>
            <a:pPr algn="r" rtl="1"/>
            <a:r>
              <a:rPr lang="fa-IR" sz="3000" dirty="0" smtClean="0">
                <a:cs typeface="B Zar" pitchFamily="2" charset="-78"/>
              </a:rPr>
              <a:t>داشتن بینش مثبت و انگیزه بخش</a:t>
            </a:r>
          </a:p>
          <a:p>
            <a:pPr algn="r" rtl="1"/>
            <a:r>
              <a:rPr lang="fa-IR" sz="3000" dirty="0" smtClean="0">
                <a:cs typeface="B Zar" pitchFamily="2" charset="-78"/>
              </a:rPr>
              <a:t>احساس کفایت و ارزشمندی</a:t>
            </a:r>
          </a:p>
          <a:p>
            <a:pPr algn="r" rtl="1"/>
            <a:r>
              <a:rPr lang="fa-IR" sz="3000" dirty="0" smtClean="0">
                <a:cs typeface="B Zar" pitchFamily="2" charset="-78"/>
              </a:rPr>
              <a:t>همدلی</a:t>
            </a:r>
          </a:p>
          <a:p>
            <a:pPr algn="r" rtl="1"/>
            <a:r>
              <a:rPr lang="fa-IR" sz="3000" dirty="0" smtClean="0">
                <a:cs typeface="B Zar" pitchFamily="2" charset="-78"/>
              </a:rPr>
              <a:t>نظم و ترتیب</a:t>
            </a:r>
          </a:p>
          <a:p>
            <a:pPr algn="r" rtl="1"/>
            <a:r>
              <a:rPr lang="fa-IR" sz="3000" dirty="0" smtClean="0">
                <a:cs typeface="B Zar" pitchFamily="2" charset="-78"/>
              </a:rPr>
              <a:t>شوخ طبعی</a:t>
            </a:r>
          </a:p>
          <a:p>
            <a:pPr algn="r" rtl="1"/>
            <a:r>
              <a:rPr lang="fa-IR" sz="3000" dirty="0" smtClean="0">
                <a:cs typeface="B Zar" pitchFamily="2" charset="-78"/>
              </a:rPr>
              <a:t>خوش بینی</a:t>
            </a:r>
          </a:p>
          <a:p>
            <a:pPr algn="r" rtl="1"/>
            <a:r>
              <a:rPr lang="fa-IR" sz="3000" dirty="0" smtClean="0">
                <a:cs typeface="B Zar" pitchFamily="2" charset="-78"/>
              </a:rPr>
              <a:t>توانمندی اجتماعی</a:t>
            </a:r>
          </a:p>
          <a:p>
            <a:pPr algn="r" rtl="1"/>
            <a:r>
              <a:rPr lang="fa-IR" sz="3000" dirty="0" smtClean="0">
                <a:cs typeface="B Zar" pitchFamily="2" charset="-78"/>
              </a:rPr>
              <a:t>مهارت حل مسئله</a:t>
            </a:r>
            <a:endParaRPr lang="en-US" sz="3000" dirty="0">
              <a:cs typeface="B Zar"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0070C0"/>
                </a:solidFill>
                <a:cs typeface="B Zar" pitchFamily="2" charset="-78"/>
              </a:rPr>
              <a:t>عوامل موثر در رشد تاب آوری :</a:t>
            </a:r>
            <a:endParaRPr lang="en-US" b="1" dirty="0">
              <a:solidFill>
                <a:srgbClr val="0070C0"/>
              </a:solidFill>
              <a:cs typeface="B Zar" pitchFamily="2" charset="-78"/>
            </a:endParaRPr>
          </a:p>
        </p:txBody>
      </p:sp>
      <p:graphicFrame>
        <p:nvGraphicFramePr>
          <p:cNvPr id="9" name="Diagram 8"/>
          <p:cNvGraphicFramePr/>
          <p:nvPr/>
        </p:nvGraphicFramePr>
        <p:xfrm>
          <a:off x="685800" y="1397000"/>
          <a:ext cx="7696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66800" y="838200"/>
          <a:ext cx="6934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Zar" pitchFamily="2" charset="-78"/>
              </a:rPr>
              <a:t>مهارت های موثر در پرورش تاب آفرینی :</a:t>
            </a:r>
            <a:endParaRPr lang="en-US" b="1" dirty="0">
              <a:solidFill>
                <a:schemeClr val="tx1"/>
              </a:solidFill>
              <a:cs typeface="B Zar" pitchFamily="2" charset="-78"/>
            </a:endParaRPr>
          </a:p>
        </p:txBody>
      </p:sp>
      <p:sp>
        <p:nvSpPr>
          <p:cNvPr id="3" name="Content Placeholder 2"/>
          <p:cNvSpPr>
            <a:spLocks noGrp="1"/>
          </p:cNvSpPr>
          <p:nvPr>
            <p:ph sz="quarter" idx="1"/>
          </p:nvPr>
        </p:nvSpPr>
        <p:spPr/>
        <p:txBody>
          <a:bodyPr>
            <a:normAutofit/>
          </a:bodyPr>
          <a:lstStyle/>
          <a:p>
            <a:pPr algn="r" rtl="1"/>
            <a:r>
              <a:rPr lang="fa-IR" sz="3200" dirty="0" smtClean="0">
                <a:cs typeface="B Zar" pitchFamily="2" charset="-78"/>
              </a:rPr>
              <a:t>خود اگاهی</a:t>
            </a:r>
          </a:p>
          <a:p>
            <a:pPr algn="r" rtl="1"/>
            <a:r>
              <a:rPr lang="fa-IR" sz="3200" dirty="0" smtClean="0">
                <a:cs typeface="B Zar" pitchFamily="2" charset="-78"/>
              </a:rPr>
              <a:t>همدلی</a:t>
            </a:r>
          </a:p>
          <a:p>
            <a:pPr algn="r" rtl="1"/>
            <a:r>
              <a:rPr lang="fa-IR" sz="3200" dirty="0" smtClean="0">
                <a:cs typeface="B Zar" pitchFamily="2" charset="-78"/>
              </a:rPr>
              <a:t>شناسایی و کنترل هیجان ها</a:t>
            </a:r>
          </a:p>
          <a:p>
            <a:pPr algn="r" rtl="1"/>
            <a:r>
              <a:rPr lang="fa-IR" sz="3200" dirty="0" smtClean="0">
                <a:cs typeface="B Zar" pitchFamily="2" charset="-78"/>
              </a:rPr>
              <a:t>خودپنداره مثبت</a:t>
            </a:r>
          </a:p>
          <a:p>
            <a:pPr algn="r" rtl="1"/>
            <a:r>
              <a:rPr lang="fa-IR" sz="3200" dirty="0" smtClean="0">
                <a:cs typeface="B Zar" pitchFamily="2" charset="-78"/>
              </a:rPr>
              <a:t>هدف مندی و هدف گذاری در زندگی</a:t>
            </a:r>
            <a:endParaRPr lang="en-US" sz="3200" dirty="0">
              <a:cs typeface="B Zar"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167</TotalTime>
  <Words>1483</Words>
  <Application>Microsoft Office PowerPoint</Application>
  <PresentationFormat>On-screen Show (4:3)</PresentationFormat>
  <Paragraphs>128</Paragraphs>
  <Slides>27</Slides>
  <Notes>1</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27</vt:i4>
      </vt:variant>
    </vt:vector>
  </HeadingPairs>
  <TitlesOfParts>
    <vt:vector size="43" baseType="lpstr">
      <vt:lpstr>Arial</vt:lpstr>
      <vt:lpstr>B Nazanin</vt:lpstr>
      <vt:lpstr>B Zar</vt:lpstr>
      <vt:lpstr>Calibri</vt:lpstr>
      <vt:lpstr>Franklin Gothic Book</vt:lpstr>
      <vt:lpstr>Georgia</vt:lpstr>
      <vt:lpstr>Lucida Sans Unicode</vt:lpstr>
      <vt:lpstr>Perpetua</vt:lpstr>
      <vt:lpstr>Times New Roman</vt:lpstr>
      <vt:lpstr>Verdana</vt:lpstr>
      <vt:lpstr>Wingdings</vt:lpstr>
      <vt:lpstr>Wingdings 2</vt:lpstr>
      <vt:lpstr>Wingdings 3</vt:lpstr>
      <vt:lpstr>Civic</vt:lpstr>
      <vt:lpstr>Concourse</vt:lpstr>
      <vt:lpstr>Equity</vt:lpstr>
      <vt:lpstr>تاب آوری و عزت نفس</vt:lpstr>
      <vt:lpstr>مقدمه</vt:lpstr>
      <vt:lpstr>تاب آوری یعنی چه؟</vt:lpstr>
      <vt:lpstr>سوال ؟ آیا می توان ویژگیهای تاب آوری را به افراد یاد داد ؟</vt:lpstr>
      <vt:lpstr>ویژگی های اصلی افراد تاب آور:</vt:lpstr>
      <vt:lpstr>سایر ویژگیهای افراد تاب آور :</vt:lpstr>
      <vt:lpstr>عوامل موثر در رشد تاب آوری :</vt:lpstr>
      <vt:lpstr>PowerPoint Presentation</vt:lpstr>
      <vt:lpstr>مهارت های موثر در پرورش تاب آفرینی :</vt:lpstr>
      <vt:lpstr>خودآگاهی</vt:lpstr>
      <vt:lpstr>ویژگیهای افراد رشد یافته از دیدگاه یونیسف :</vt:lpstr>
      <vt:lpstr>ادامه :</vt:lpstr>
      <vt:lpstr>ادامه :</vt:lpstr>
      <vt:lpstr>برای افزایش خودآگاهی چه کارهایی باید انجام داد ؟</vt:lpstr>
      <vt:lpstr>همدلی</vt:lpstr>
      <vt:lpstr>هوش هیجانی</vt:lpstr>
      <vt:lpstr>هوش هیجانی :</vt:lpstr>
      <vt:lpstr>ادامه :</vt:lpstr>
      <vt:lpstr>نکاتی مهم درباره هوش هیجانی :</vt:lpstr>
      <vt:lpstr>ما زمانی مسئولانه عمل می کنیم که :</vt:lpstr>
      <vt:lpstr>خود پنداره مثبت</vt:lpstr>
      <vt:lpstr>چرا خودپنداره مثبت اهمیت دارد؟</vt:lpstr>
      <vt:lpstr>هدف مندی و تاب آوری</vt:lpstr>
      <vt:lpstr>پاسخ دهید؟</vt:lpstr>
      <vt:lpstr>پاسخ دهید؟</vt:lpstr>
      <vt:lpstr>حالا!</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یا حسین</dc:creator>
  <cp:lastModifiedBy>salam</cp:lastModifiedBy>
  <cp:revision>64</cp:revision>
  <dcterms:created xsi:type="dcterms:W3CDTF">2006-08-16T00:00:00Z</dcterms:created>
  <dcterms:modified xsi:type="dcterms:W3CDTF">2021-02-16T16:25:14Z</dcterms:modified>
</cp:coreProperties>
</file>