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6"/>
  </p:notesMasterIdLst>
  <p:handoutMasterIdLst>
    <p:handoutMasterId r:id="rId17"/>
  </p:handoutMasterIdLst>
  <p:sldIdLst>
    <p:sldId id="275" r:id="rId2"/>
    <p:sldId id="293" r:id="rId3"/>
    <p:sldId id="302" r:id="rId4"/>
    <p:sldId id="294" r:id="rId5"/>
    <p:sldId id="296" r:id="rId6"/>
    <p:sldId id="304" r:id="rId7"/>
    <p:sldId id="306" r:id="rId8"/>
    <p:sldId id="297" r:id="rId9"/>
    <p:sldId id="300" r:id="rId10"/>
    <p:sldId id="280" r:id="rId11"/>
    <p:sldId id="298" r:id="rId12"/>
    <p:sldId id="299" r:id="rId13"/>
    <p:sldId id="305" r:id="rId14"/>
    <p:sldId id="307" r:id="rId15"/>
  </p:sldIdLst>
  <p:sldSz cx="9144000" cy="6858000" type="screen4x3"/>
  <p:notesSz cx="6858000" cy="9144000"/>
  <p:defaultTextStyle>
    <a:defPPr>
      <a:defRPr lang="fa-IR"/>
    </a:defPPr>
    <a:lvl1pPr algn="l" rtl="0" eaLnBrk="0" fontAlgn="base" hangingPunct="0">
      <a:spcBef>
        <a:spcPct val="0"/>
      </a:spcBef>
      <a:spcAft>
        <a:spcPct val="0"/>
      </a:spcAft>
      <a:defRPr kern="1200">
        <a:solidFill>
          <a:schemeClr val="tx1"/>
        </a:solidFill>
        <a:latin typeface="Tw Cen MT"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Tw Cen MT"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Tw Cen MT"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Tw Cen MT"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Tw Cen MT"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w Cen MT"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w Cen MT"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w Cen MT"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w Cen MT"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rtl="1" eaLnBrk="1" hangingPunct="1">
              <a:defRPr sz="1200" dirty="0">
                <a:cs typeface="B Nazanin" panose="00000400000000000000" pitchFamily="2" charset="-78"/>
              </a:defRPr>
            </a:lvl1pPr>
          </a:lstStyle>
          <a:p>
            <a:pPr>
              <a:defRPr/>
            </a:pPr>
            <a:endParaRPr lang="fa-IR"/>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rtl="1" eaLnBrk="1" hangingPunct="1">
              <a:defRPr sz="1200">
                <a:cs typeface="B Nazanin" panose="00000400000000000000" pitchFamily="2" charset="-78"/>
              </a:defRPr>
            </a:lvl1pPr>
          </a:lstStyle>
          <a:p>
            <a:pPr>
              <a:defRPr/>
            </a:pPr>
            <a:fld id="{F8A1E0C9-DEBB-43A1-89E0-6D970AEED8B8}" type="datetimeFigureOut">
              <a:rPr lang="fa-IR"/>
              <a:pPr>
                <a:defRPr/>
              </a:pPr>
              <a:t>25/10/1442</a:t>
            </a:fld>
            <a:endParaRPr lang="fa-IR" dirty="0"/>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rtl="1" eaLnBrk="1" hangingPunct="1">
              <a:defRPr sz="1200" dirty="0">
                <a:cs typeface="B Nazanin" panose="00000400000000000000" pitchFamily="2" charset="-78"/>
              </a:defRPr>
            </a:lvl1pPr>
          </a:lstStyle>
          <a:p>
            <a:pPr>
              <a:defRPr/>
            </a:pPr>
            <a:endParaRPr lang="fa-IR"/>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wrap="square" lIns="91440" tIns="45720" rIns="91440" bIns="45720" numCol="1" anchor="b" anchorCtr="0" compatLnSpc="1">
            <a:prstTxWarp prst="textNoShape">
              <a:avLst/>
            </a:prstTxWarp>
          </a:bodyPr>
          <a:lstStyle>
            <a:lvl1pPr algn="l" rtl="1" eaLnBrk="1" hangingPunct="1">
              <a:defRPr sz="1200" smtClean="0">
                <a:cs typeface="B Nazanin" panose="00000400000000000000" pitchFamily="2" charset="-78"/>
              </a:defRPr>
            </a:lvl1pPr>
          </a:lstStyle>
          <a:p>
            <a:pPr>
              <a:defRPr/>
            </a:pPr>
            <a:fld id="{929BD6B5-7153-49AC-B197-E32CE8F0E853}" type="slidenum">
              <a:rPr lang="fa-IR" altLang="fa-IR"/>
              <a:pPr>
                <a:defRPr/>
              </a:pPr>
              <a:t>‹#›</a:t>
            </a:fld>
            <a:endParaRPr lang="fa-IR" altLang="fa-IR"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rtl="1" eaLnBrk="1" fontAlgn="auto" hangingPunct="1">
              <a:spcBef>
                <a:spcPts val="0"/>
              </a:spcBef>
              <a:spcAft>
                <a:spcPts val="0"/>
              </a:spcAft>
              <a:defRPr sz="1200" dirty="0">
                <a:latin typeface="+mn-lt"/>
                <a:cs typeface="B Nazanin" panose="00000400000000000000" pitchFamily="2" charset="-78"/>
              </a:defRPr>
            </a:lvl1pPr>
          </a:lstStyle>
          <a:p>
            <a:pPr>
              <a:defRPr/>
            </a:pPr>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rtl="1" eaLnBrk="1" fontAlgn="auto" hangingPunct="1">
              <a:spcBef>
                <a:spcPts val="0"/>
              </a:spcBef>
              <a:spcAft>
                <a:spcPts val="0"/>
              </a:spcAft>
              <a:defRPr sz="1200" smtClean="0">
                <a:latin typeface="+mn-lt"/>
                <a:cs typeface="B Nazanin" panose="00000400000000000000" pitchFamily="2" charset="-78"/>
              </a:defRPr>
            </a:lvl1pPr>
          </a:lstStyle>
          <a:p>
            <a:pPr>
              <a:defRPr/>
            </a:pPr>
            <a:fld id="{9D566FE1-1004-4861-90C8-C1953285F2AF}" type="datetimeFigureOut">
              <a:rPr lang="fa-IR"/>
              <a:pPr>
                <a:defRPr/>
              </a:pPr>
              <a:t>25/10/1442</a:t>
            </a:fld>
            <a:endParaRPr lang="fa-IR"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fa-IR"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rtl="1" eaLnBrk="1" fontAlgn="auto" hangingPunct="1">
              <a:spcBef>
                <a:spcPts val="0"/>
              </a:spcBef>
              <a:spcAft>
                <a:spcPts val="0"/>
              </a:spcAft>
              <a:defRPr sz="1200" dirty="0">
                <a:latin typeface="+mn-lt"/>
                <a:cs typeface="B Nazanin" panose="00000400000000000000" pitchFamily="2" charset="-78"/>
              </a:defRPr>
            </a:lvl1pPr>
          </a:lstStyle>
          <a:p>
            <a:pPr>
              <a:defRPr/>
            </a:pPr>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wrap="square" lIns="91440" tIns="45720" rIns="91440" bIns="45720" numCol="1" anchor="b" anchorCtr="0" compatLnSpc="1">
            <a:prstTxWarp prst="textNoShape">
              <a:avLst/>
            </a:prstTxWarp>
          </a:bodyPr>
          <a:lstStyle>
            <a:lvl1pPr algn="l" rtl="1" eaLnBrk="1" hangingPunct="1">
              <a:defRPr sz="1200" smtClean="0">
                <a:latin typeface="Calibri" panose="020F0502020204030204" pitchFamily="34" charset="0"/>
                <a:cs typeface="B Nazanin" panose="00000400000000000000" pitchFamily="2" charset="-78"/>
              </a:defRPr>
            </a:lvl1pPr>
          </a:lstStyle>
          <a:p>
            <a:pPr>
              <a:defRPr/>
            </a:pPr>
            <a:fld id="{C722DA8C-73EE-455F-94BA-ABF99A2656C5}" type="slidenum">
              <a:rPr lang="fa-IR" altLang="fa-IR"/>
              <a:pPr>
                <a:defRPr/>
              </a:pPr>
              <a:t>‹#›</a:t>
            </a:fld>
            <a:endParaRPr lang="fa-IR" altLang="fa-IR" dirty="0"/>
          </a:p>
        </p:txBody>
      </p:sp>
    </p:spTree>
  </p:cSld>
  <p:clrMap bg1="lt1" tx1="dk1" bg2="lt2" tx2="dk2" accent1="accent1" accent2="accent2" accent3="accent3" accent4="accent4" accent5="accent5" accent6="accent6" hlink="hlink" folHlink="folHlink"/>
  <p:hf hdr="0" ftr="0" dt="0"/>
  <p:notesStyle>
    <a:lvl1pPr algn="r" rtl="1" eaLnBrk="0" fontAlgn="base" hangingPunct="0">
      <a:spcBef>
        <a:spcPct val="30000"/>
      </a:spcBef>
      <a:spcAft>
        <a:spcPct val="0"/>
      </a:spcAft>
      <a:defRPr sz="1200" kern="1200">
        <a:solidFill>
          <a:schemeClr val="tx1"/>
        </a:solidFill>
        <a:latin typeface="+mn-lt"/>
        <a:ea typeface="+mn-ea"/>
        <a:cs typeface="B Nazanin" panose="00000400000000000000" pitchFamily="2" charset="-78"/>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Tw Cen MT" pitchFamily="34" charset="0"/>
                <a:cs typeface="Arial" panose="020B0604020202020204" pitchFamily="34" charset="0"/>
              </a:defRPr>
            </a:lvl1pPr>
            <a:lvl2pPr marL="742950" indent="-285750" algn="r" rtl="1">
              <a:defRPr>
                <a:solidFill>
                  <a:schemeClr val="tx1"/>
                </a:solidFill>
                <a:latin typeface="Tw Cen MT" pitchFamily="34" charset="0"/>
                <a:cs typeface="Arial" panose="020B0604020202020204" pitchFamily="34" charset="0"/>
              </a:defRPr>
            </a:lvl2pPr>
            <a:lvl3pPr marL="1143000" indent="-228600" algn="r" rtl="1">
              <a:defRPr>
                <a:solidFill>
                  <a:schemeClr val="tx1"/>
                </a:solidFill>
                <a:latin typeface="Tw Cen MT" pitchFamily="34" charset="0"/>
                <a:cs typeface="Arial" panose="020B0604020202020204" pitchFamily="34" charset="0"/>
              </a:defRPr>
            </a:lvl3pPr>
            <a:lvl4pPr marL="1600200" indent="-228600" algn="r" rtl="1">
              <a:defRPr>
                <a:solidFill>
                  <a:schemeClr val="tx1"/>
                </a:solidFill>
                <a:latin typeface="Tw Cen MT" pitchFamily="34" charset="0"/>
                <a:cs typeface="Arial" panose="020B0604020202020204" pitchFamily="34" charset="0"/>
              </a:defRPr>
            </a:lvl4pPr>
            <a:lvl5pPr marL="2057400" indent="-228600" algn="r" rtl="1">
              <a:defRPr>
                <a:solidFill>
                  <a:schemeClr val="tx1"/>
                </a:solidFill>
                <a:latin typeface="Tw Cen MT"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w Cen MT"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w Cen MT"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w Cen MT"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w Cen MT" pitchFamily="34" charset="0"/>
                <a:cs typeface="Arial" panose="020B0604020202020204" pitchFamily="34" charset="0"/>
              </a:defRPr>
            </a:lvl9pPr>
          </a:lstStyle>
          <a:p>
            <a:fld id="{A7C12E5E-BF75-480C-BA4D-1B6E195385FA}" type="slidenum">
              <a:rPr lang="en-US" altLang="en-US">
                <a:solidFill>
                  <a:srgbClr val="000000"/>
                </a:solidFill>
                <a:latin typeface="Verdana" panose="020B0604030504040204" pitchFamily="34" charset="0"/>
                <a:cs typeface="B Nazanin" panose="00000400000000000000" pitchFamily="2" charset="-78"/>
              </a:rPr>
              <a:pPr/>
              <a:t>14</a:t>
            </a:fld>
            <a:endParaRPr lang="en-US" altLang="en-US">
              <a:solidFill>
                <a:srgbClr val="000000"/>
              </a:solidFill>
              <a:latin typeface="Verdana" panose="020B0604030504040204" pitchFamily="34" charset="0"/>
              <a:cs typeface="B Nazanin" panose="00000400000000000000" pitchFamily="2" charset="-78"/>
            </a:endParaRPr>
          </a:p>
        </p:txBody>
      </p:sp>
      <p:sp>
        <p:nvSpPr>
          <p:cNvPr id="2253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0" y="-30163"/>
            <a:ext cx="9067800" cy="6889751"/>
            <a:chOff x="0" y="-30477"/>
            <a:chExt cx="9067800" cy="6889273"/>
          </a:xfrm>
        </p:grpSpPr>
        <p:cxnSp>
          <p:nvCxnSpPr>
            <p:cNvPr id="5" name="Straight Connector 4"/>
            <p:cNvCxnSpPr/>
            <p:nvPr/>
          </p:nvCxnSpPr>
          <p:spPr>
            <a:xfrm rot="16200000" flipH="1">
              <a:off x="-1447562"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16200000" flipH="1">
              <a:off x="-1638062"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1485662"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3238262" y="3314146"/>
              <a:ext cx="6857524"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3314462" y="3314146"/>
              <a:ext cx="6857524"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6200000" flipH="1">
              <a:off x="-1371362" y="2971246"/>
              <a:ext cx="6857524"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H="1">
              <a:off x="-2819162" y="3199846"/>
              <a:ext cx="6857524"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2704862" y="3237946"/>
              <a:ext cx="6857524"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2133362"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3123962"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6200000" flipH="1">
              <a:off x="-1828562"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2819162"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2438162" y="3123646"/>
              <a:ext cx="6857524"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1731724" y="2722008"/>
              <a:ext cx="6857524"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1141968" y="3276840"/>
              <a:ext cx="6857524"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914162"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1855549" y="3226833"/>
              <a:ext cx="6857524"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6200000" flipH="1">
              <a:off x="-2642949" y="3252233"/>
              <a:ext cx="6857524"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6200000" flipH="1">
              <a:off x="-1953974" y="3325258"/>
              <a:ext cx="6857524" cy="206375"/>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6200000" flipH="1">
              <a:off x="-2361962"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2133362"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10670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8765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1028938" y="3237946"/>
              <a:ext cx="6857524"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723662" y="3314146"/>
              <a:ext cx="6857524"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799862" y="3314146"/>
              <a:ext cx="6857524"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152161" y="3428446"/>
              <a:ext cx="6857524" cy="3175"/>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16200000" flipH="1">
              <a:off x="-304562" y="3199846"/>
              <a:ext cx="6857524"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190262" y="3237946"/>
              <a:ext cx="6857524"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16200000" flipH="1">
              <a:off x="381238"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609362"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16200000" flipH="1">
              <a:off x="686038" y="3352246"/>
              <a:ext cx="6857524"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304562"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1028462" y="3314146"/>
              <a:ext cx="6857524"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782876" y="2722008"/>
              <a:ext cx="6857524"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1372632" y="3276840"/>
              <a:ext cx="6857524"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6004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659051" y="3226833"/>
              <a:ext cx="6857524"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16200000" flipH="1">
              <a:off x="-128349" y="3252233"/>
              <a:ext cx="6857524"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16200000" flipH="1">
              <a:off x="5606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16200000" flipH="1">
              <a:off x="1526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3812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2743438" y="3352246"/>
              <a:ext cx="6857524"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20957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27053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1829038" y="3276046"/>
              <a:ext cx="6857524"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1067038"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16200000" flipH="1">
              <a:off x="23624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2646601" y="2722008"/>
              <a:ext cx="6857524" cy="1412875"/>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3049032" y="3276840"/>
              <a:ext cx="6857524"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2895838"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2389426" y="3226833"/>
              <a:ext cx="6857524"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16200000" flipH="1">
              <a:off x="22370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16200000" flipH="1">
              <a:off x="17528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16200000" flipH="1">
              <a:off x="19814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5400000">
              <a:off x="3467338" y="3314146"/>
              <a:ext cx="6857524"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3467338" y="3314146"/>
              <a:ext cx="6857524"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a:off x="4038839" y="3428446"/>
              <a:ext cx="6857524" cy="3175"/>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16200000" flipH="1">
              <a:off x="3886438" y="3199846"/>
              <a:ext cx="6857524"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a:off x="4000738" y="3237946"/>
              <a:ext cx="6857524"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16200000" flipH="1">
              <a:off x="4572238"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37340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3619738" y="3314146"/>
              <a:ext cx="6857524"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4215051" y="3252233"/>
              <a:ext cx="6857524"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7516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16200000" flipH="1">
              <a:off x="43436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45722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2580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0675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5400000">
              <a:off x="5219938" y="3237946"/>
              <a:ext cx="6857524"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48770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5400000">
              <a:off x="5528707" y="3318116"/>
              <a:ext cx="6887685" cy="1905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4850051" y="3226833"/>
              <a:ext cx="6857524" cy="403225"/>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47516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5562839" y="3428446"/>
              <a:ext cx="6857524" cy="3175"/>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2552938" y="3390346"/>
              <a:ext cx="6857524"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3048238" y="3352246"/>
              <a:ext cx="6857524"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16200000" flipH="1">
              <a:off x="3238738" y="3237946"/>
              <a:ext cx="6857524"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2133838" y="3276046"/>
              <a:ext cx="6857524"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3148251" y="3252233"/>
              <a:ext cx="6857524"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5400000">
              <a:off x="37721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4229338" y="2933146"/>
              <a:ext cx="6857524"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1371044" y="3200640"/>
              <a:ext cx="6859112"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88" name="Rectangle 87"/>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grpSp>
        <p:nvGrpSpPr>
          <p:cNvPr id="89" name="Group 92"/>
          <p:cNvGrpSpPr>
            <a:grpSpLocks/>
          </p:cNvGrpSpPr>
          <p:nvPr/>
        </p:nvGrpSpPr>
        <p:grpSpPr bwMode="auto">
          <a:xfrm>
            <a:off x="0" y="2057400"/>
            <a:ext cx="4802188" cy="2820988"/>
            <a:chOff x="0" y="2057400"/>
            <a:chExt cx="4801394" cy="2820988"/>
          </a:xfrm>
        </p:grpSpPr>
        <p:cxnSp>
          <p:nvCxnSpPr>
            <p:cNvPr id="90" name="Straight Connector 89"/>
            <p:cNvCxnSpPr/>
            <p:nvPr/>
          </p:nvCxnSpPr>
          <p:spPr>
            <a:xfrm>
              <a:off x="0" y="2057400"/>
              <a:ext cx="4799806"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0" y="4876800"/>
              <a:ext cx="4799806"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3391694" y="3467100"/>
              <a:ext cx="2817812"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93" name="Rectangle 97"/>
          <p:cNvSpPr>
            <a:spLocks noChangeArrowheads="1"/>
          </p:cNvSpPr>
          <p:nvPr userDrawn="1"/>
        </p:nvSpPr>
        <p:spPr bwMode="auto">
          <a:xfrm rot="5400000">
            <a:off x="8524082" y="5506244"/>
            <a:ext cx="2087562"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defRPr>
                <a:solidFill>
                  <a:schemeClr val="tx1"/>
                </a:solidFill>
                <a:latin typeface="Tw Cen MT" pitchFamily="34" charset="0"/>
                <a:cs typeface="Arial" panose="020B0604020202020204" pitchFamily="34" charset="0"/>
              </a:defRPr>
            </a:lvl1pPr>
            <a:lvl2pPr marL="742950" indent="-285750" algn="r" rtl="1">
              <a:defRPr>
                <a:solidFill>
                  <a:schemeClr val="tx1"/>
                </a:solidFill>
                <a:latin typeface="Tw Cen MT" pitchFamily="34" charset="0"/>
                <a:cs typeface="Arial" panose="020B0604020202020204" pitchFamily="34" charset="0"/>
              </a:defRPr>
            </a:lvl2pPr>
            <a:lvl3pPr marL="1143000" indent="-228600" algn="r" rtl="1">
              <a:defRPr>
                <a:solidFill>
                  <a:schemeClr val="tx1"/>
                </a:solidFill>
                <a:latin typeface="Tw Cen MT" pitchFamily="34" charset="0"/>
                <a:cs typeface="Arial" panose="020B0604020202020204" pitchFamily="34" charset="0"/>
              </a:defRPr>
            </a:lvl3pPr>
            <a:lvl4pPr marL="1600200" indent="-228600" algn="r" rtl="1">
              <a:defRPr>
                <a:solidFill>
                  <a:schemeClr val="tx1"/>
                </a:solidFill>
                <a:latin typeface="Tw Cen MT" pitchFamily="34" charset="0"/>
                <a:cs typeface="Arial" panose="020B0604020202020204" pitchFamily="34" charset="0"/>
              </a:defRPr>
            </a:lvl4pPr>
            <a:lvl5pPr marL="2057400" indent="-228600" algn="r" rtl="1">
              <a:defRPr>
                <a:solidFill>
                  <a:schemeClr val="tx1"/>
                </a:solidFill>
                <a:latin typeface="Tw Cen MT"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w Cen MT"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w Cen MT"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w Cen MT"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w Cen MT" pitchFamily="34" charset="0"/>
                <a:cs typeface="Arial" panose="020B0604020202020204" pitchFamily="34" charset="0"/>
              </a:defRPr>
            </a:lvl9pPr>
          </a:lstStyle>
          <a:p>
            <a:r>
              <a:rPr lang="en-US" altLang="fa-IR" sz="1600" b="1">
                <a:solidFill>
                  <a:srgbClr val="000000"/>
                </a:solidFill>
                <a:latin typeface="Times New Roman" panose="02020603050405020304" pitchFamily="18" charset="0"/>
                <a:cs typeface="Times New Roman" panose="02020603050405020304" pitchFamily="18" charset="0"/>
              </a:rPr>
              <a:t/>
            </a:r>
            <a:br>
              <a:rPr lang="en-US" altLang="fa-IR" sz="1600" b="1">
                <a:solidFill>
                  <a:srgbClr val="000000"/>
                </a:solidFill>
                <a:latin typeface="Times New Roman" panose="02020603050405020304" pitchFamily="18" charset="0"/>
                <a:cs typeface="Times New Roman" panose="02020603050405020304" pitchFamily="18" charset="0"/>
              </a:rPr>
            </a:br>
            <a:r>
              <a:rPr lang="en-US" altLang="fa-IR" sz="1600" b="1">
                <a:solidFill>
                  <a:srgbClr val="000000"/>
                </a:solidFill>
                <a:latin typeface="Times New Roman" panose="02020603050405020304" pitchFamily="18" charset="0"/>
                <a:cs typeface="Times New Roman" panose="02020603050405020304" pitchFamily="18" charset="0"/>
              </a:rPr>
              <a:t>w</a:t>
            </a:r>
            <a:r>
              <a:rPr lang="en-US" altLang="fa-IR" b="1">
                <a:solidFill>
                  <a:srgbClr val="000000"/>
                </a:solidFill>
                <a:latin typeface="Times New Roman" panose="02020603050405020304" pitchFamily="18" charset="0"/>
                <a:cs typeface="Times New Roman" panose="02020603050405020304" pitchFamily="18" charset="0"/>
              </a:rPr>
              <a:t>ww.Ravanpoint.ir</a:t>
            </a:r>
            <a:endParaRPr lang="en-GB" altLang="fa-IR" b="1">
              <a:solidFill>
                <a:srgbClr val="000000"/>
              </a:solidFill>
              <a:latin typeface="Times New Roman" panose="02020603050405020304" pitchFamily="18" charset="0"/>
              <a:cs typeface="Times New Roman" panose="02020603050405020304" pitchFamily="18" charset="0"/>
            </a:endParaRPr>
          </a:p>
        </p:txBody>
      </p:sp>
      <p:sp>
        <p:nvSpPr>
          <p:cNvPr id="2" name="Title 1"/>
          <p:cNvSpPr>
            <a:spLocks noGrp="1"/>
          </p:cNvSpPr>
          <p:nvPr>
            <p:ph type="ctrTitle"/>
          </p:nvPr>
        </p:nvSpPr>
        <p:spPr>
          <a:xfrm>
            <a:off x="228600" y="2130425"/>
            <a:ext cx="4419600" cy="1600327"/>
          </a:xfrm>
        </p:spPr>
        <p:txBody>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4" name="Date Placeholder 3"/>
          <p:cNvSpPr>
            <a:spLocks noGrp="1"/>
          </p:cNvSpPr>
          <p:nvPr>
            <p:ph type="dt" sz="half" idx="10"/>
          </p:nvPr>
        </p:nvSpPr>
        <p:spPr/>
        <p:txBody>
          <a:bodyPr/>
          <a:lstStyle>
            <a:lvl1pPr>
              <a:defRPr/>
            </a:lvl1pPr>
          </a:lstStyle>
          <a:p>
            <a:pPr>
              <a:defRPr/>
            </a:pPr>
            <a:fld id="{0A3EB094-2F97-4414-ADEE-8EDE172540C1}" type="datetime8">
              <a:rPr lang="fa-IR"/>
              <a:pPr>
                <a:defRPr/>
              </a:pPr>
              <a:t>05 ژوئن 21</a:t>
            </a:fld>
            <a:endParaRPr lang="fa-IR"/>
          </a:p>
        </p:txBody>
      </p:sp>
      <p:sp>
        <p:nvSpPr>
          <p:cNvPr id="95" name="Footer Placeholder 4"/>
          <p:cNvSpPr>
            <a:spLocks noGrp="1"/>
          </p:cNvSpPr>
          <p:nvPr>
            <p:ph type="ftr" sz="quarter" idx="11"/>
          </p:nvPr>
        </p:nvSpPr>
        <p:spPr/>
        <p:txBody>
          <a:bodyPr/>
          <a:lstStyle>
            <a:lvl1pPr>
              <a:defRPr/>
            </a:lvl1pPr>
          </a:lstStyle>
          <a:p>
            <a:pPr>
              <a:defRPr/>
            </a:pPr>
            <a:endParaRPr lang="fa-IR"/>
          </a:p>
        </p:txBody>
      </p:sp>
      <p:sp>
        <p:nvSpPr>
          <p:cNvPr id="96" name="Slide Number Placeholder 5"/>
          <p:cNvSpPr>
            <a:spLocks noGrp="1"/>
          </p:cNvSpPr>
          <p:nvPr>
            <p:ph type="sldNum" sz="quarter" idx="12"/>
          </p:nvPr>
        </p:nvSpPr>
        <p:spPr/>
        <p:txBody>
          <a:bodyPr/>
          <a:lstStyle>
            <a:lvl1pPr>
              <a:defRPr smtClean="0"/>
            </a:lvl1pPr>
          </a:lstStyle>
          <a:p>
            <a:pPr>
              <a:defRPr/>
            </a:pPr>
            <a:fld id="{74176219-0697-4DF9-88AC-92D09932E051}" type="slidenum">
              <a:rPr lang="fa-IR" altLang="fa-IR"/>
              <a:pPr>
                <a:defRPr/>
              </a:pPr>
              <a:t>‹#›</a:t>
            </a:fld>
            <a:endParaRPr lang="fa-IR" altLang="fa-IR"/>
          </a:p>
        </p:txBody>
      </p:sp>
    </p:spTree>
    <p:extLst>
      <p:ext uri="{BB962C8B-B14F-4D97-AF65-F5344CB8AC3E}">
        <p14:creationId xmlns:p14="http://schemas.microsoft.com/office/powerpoint/2010/main" val="1950885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9779218-D7C5-42E5-9203-05DFA2F1B003}" type="datetime8">
              <a:rPr lang="fa-IR"/>
              <a:pPr>
                <a:defRPr/>
              </a:pPr>
              <a:t>05 ژوئن 21</a:t>
            </a:fld>
            <a:endParaRPr lang="fa-IR" dirty="0"/>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84F257F2-E83A-4DA5-A84F-7587262B81F4}" type="slidenum">
              <a:rPr lang="fa-IR" altLang="fa-IR"/>
              <a:pPr>
                <a:defRPr/>
              </a:pPr>
              <a:t>‹#›</a:t>
            </a:fld>
            <a:endParaRPr lang="fa-IR" altLang="fa-IR" dirty="0"/>
          </a:p>
        </p:txBody>
      </p:sp>
    </p:spTree>
    <p:extLst>
      <p:ext uri="{BB962C8B-B14F-4D97-AF65-F5344CB8AC3E}">
        <p14:creationId xmlns:p14="http://schemas.microsoft.com/office/powerpoint/2010/main" val="4059661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39C9F3B-8F2F-4411-8FA3-62D151467506}" type="datetime8">
              <a:rPr lang="fa-IR"/>
              <a:pPr>
                <a:defRPr/>
              </a:pPr>
              <a:t>05 ژوئن 21</a:t>
            </a:fld>
            <a:endParaRPr lang="fa-IR" dirty="0"/>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0AF786E2-F865-470E-9A9C-2B4638D21F0E}" type="slidenum">
              <a:rPr lang="fa-IR" altLang="fa-IR"/>
              <a:pPr>
                <a:defRPr/>
              </a:pPr>
              <a:t>‹#›</a:t>
            </a:fld>
            <a:endParaRPr lang="fa-IR" altLang="fa-IR" dirty="0"/>
          </a:p>
        </p:txBody>
      </p:sp>
    </p:spTree>
    <p:extLst>
      <p:ext uri="{BB962C8B-B14F-4D97-AF65-F5344CB8AC3E}">
        <p14:creationId xmlns:p14="http://schemas.microsoft.com/office/powerpoint/2010/main" val="2487895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B5D24D6-F4AF-4C2D-BD0C-1864FEB84637}" type="datetime8">
              <a:rPr lang="fa-IR"/>
              <a:pPr>
                <a:defRPr/>
              </a:pPr>
              <a:t>05 ژوئن 21</a:t>
            </a:fld>
            <a:endParaRPr lang="fa-IR" dirty="0"/>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B9691EAC-060F-4894-8E2C-8D7C30300657}" type="slidenum">
              <a:rPr lang="fa-IR" altLang="fa-IR"/>
              <a:pPr>
                <a:defRPr/>
              </a:pPr>
              <a:t>‹#›</a:t>
            </a:fld>
            <a:endParaRPr lang="fa-IR" altLang="fa-IR" dirty="0"/>
          </a:p>
        </p:txBody>
      </p:sp>
    </p:spTree>
    <p:extLst>
      <p:ext uri="{BB962C8B-B14F-4D97-AF65-F5344CB8AC3E}">
        <p14:creationId xmlns:p14="http://schemas.microsoft.com/office/powerpoint/2010/main" val="1643327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grpSp>
        <p:nvGrpSpPr>
          <p:cNvPr id="4" name="Group 92"/>
          <p:cNvGrpSpPr>
            <a:grpSpLocks/>
          </p:cNvGrpSpPr>
          <p:nvPr/>
        </p:nvGrpSpPr>
        <p:grpSpPr bwMode="auto">
          <a:xfrm>
            <a:off x="0" y="-30163"/>
            <a:ext cx="9067800" cy="4846638"/>
            <a:chOff x="1" y="-30477"/>
            <a:chExt cx="9067799" cy="4526277"/>
          </a:xfrm>
        </p:grpSpPr>
        <p:cxnSp>
          <p:nvCxnSpPr>
            <p:cNvPr id="5" name="Straight Connector 4"/>
            <p:cNvCxnSpPr/>
            <p:nvPr/>
          </p:nvCxnSpPr>
          <p:spPr>
            <a:xfrm rot="16200000" flipH="1">
              <a:off x="-27156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16200000" flipH="1">
              <a:off x="-462060"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09660"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2062260" y="2128740"/>
              <a:ext cx="450552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2138460" y="2128740"/>
              <a:ext cx="450552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6200000" flipH="1">
              <a:off x="-195360" y="1785840"/>
              <a:ext cx="450552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H="1">
              <a:off x="-1643160" y="2014440"/>
              <a:ext cx="450552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1528860" y="2052540"/>
              <a:ext cx="450552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957360"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947960"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6200000" flipH="1">
              <a:off x="-652560" y="2166840"/>
              <a:ext cx="450552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164316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790370" y="2019629"/>
              <a:ext cx="4495143"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555722" y="1536602"/>
              <a:ext cx="4505521"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34034" y="2091434"/>
              <a:ext cx="4505521"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261840"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679547" y="2041427"/>
              <a:ext cx="4505521"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6200000" flipH="1">
              <a:off x="-1466947" y="2066827"/>
              <a:ext cx="450552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6200000" flipH="1">
              <a:off x="-777972"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6200000" flipH="1">
              <a:off x="-118596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95736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22430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20525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2204939" y="2052540"/>
              <a:ext cx="450552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452340" y="2128740"/>
              <a:ext cx="450552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376140" y="2128740"/>
              <a:ext cx="450552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1024634" y="2242246"/>
              <a:ext cx="450552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16200000" flipH="1">
              <a:off x="871440" y="2014440"/>
              <a:ext cx="450552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985740" y="2052540"/>
              <a:ext cx="450552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16200000" flipH="1">
              <a:off x="1557240"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566640"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16200000" flipH="1">
              <a:off x="186204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87144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147540" y="2128740"/>
              <a:ext cx="450552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1958878" y="1536602"/>
              <a:ext cx="4505521"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2548633" y="2091434"/>
              <a:ext cx="4505521"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27764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835053" y="2041427"/>
              <a:ext cx="4505521"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16200000" flipH="1">
              <a:off x="1047653" y="2066827"/>
              <a:ext cx="450552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16200000" flipH="1">
              <a:off x="1736628"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16200000" flipH="1">
              <a:off x="132864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55724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3919439" y="2166840"/>
              <a:ext cx="450552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32717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38813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3005039" y="2090640"/>
              <a:ext cx="4505521"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2243039"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16200000" flipH="1">
              <a:off x="35384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822602" y="1536602"/>
              <a:ext cx="4505521" cy="1412875"/>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4225033" y="2091434"/>
              <a:ext cx="4505521"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4071839"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565427" y="2041427"/>
              <a:ext cx="4505521"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16200000" flipH="1">
              <a:off x="3413027"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16200000" flipH="1">
              <a:off x="2928839" y="2166840"/>
              <a:ext cx="450552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16200000" flipH="1">
              <a:off x="3081239"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5400000">
              <a:off x="4643339" y="2128740"/>
              <a:ext cx="450552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4643339" y="2128740"/>
              <a:ext cx="450552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a:off x="5215633" y="2242246"/>
              <a:ext cx="450552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16200000" flipH="1">
              <a:off x="5062439" y="2014440"/>
              <a:ext cx="450552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a:off x="5176739" y="2052540"/>
              <a:ext cx="450552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16200000" flipH="1">
              <a:off x="5748239"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4910039"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4795739" y="2128740"/>
              <a:ext cx="450552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391052" y="2066827"/>
              <a:ext cx="450552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5927627"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16200000" flipH="1">
              <a:off x="55196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748239"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64340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62435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5400000">
              <a:off x="63959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0530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5400000">
              <a:off x="6709412" y="2137412"/>
              <a:ext cx="4526277" cy="1905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026052" y="2041427"/>
              <a:ext cx="4505521" cy="403225"/>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5927627"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38840" y="2241452"/>
              <a:ext cx="4505521" cy="3175"/>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3728939" y="2204940"/>
              <a:ext cx="450552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4224239" y="2166840"/>
              <a:ext cx="450552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16200000" flipH="1">
              <a:off x="4414739" y="2052540"/>
              <a:ext cx="450552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309839" y="2090640"/>
              <a:ext cx="450552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324252" y="2066827"/>
              <a:ext cx="450552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5400000">
              <a:off x="49481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5405339" y="1747740"/>
              <a:ext cx="450552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2547839"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88" name="Rectangle 87"/>
          <p:cNvSpPr/>
          <p:nvPr/>
        </p:nvSpPr>
        <p:spPr>
          <a:xfrm>
            <a:off x="0" y="4311650"/>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cxnSp>
        <p:nvCxnSpPr>
          <p:cNvPr id="89" name="Straight Connector 88"/>
          <p:cNvCxnSpPr/>
          <p:nvPr/>
        </p:nvCxnSpPr>
        <p:spPr>
          <a:xfrm>
            <a:off x="0" y="438785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0" y="6138863"/>
            <a:ext cx="9144000"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91" name="Rectangle 95"/>
          <p:cNvSpPr>
            <a:spLocks noChangeArrowheads="1"/>
          </p:cNvSpPr>
          <p:nvPr userDrawn="1"/>
        </p:nvSpPr>
        <p:spPr bwMode="auto">
          <a:xfrm rot="5400000">
            <a:off x="8549482" y="5506244"/>
            <a:ext cx="2087562"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defRPr>
                <a:solidFill>
                  <a:schemeClr val="tx1"/>
                </a:solidFill>
                <a:latin typeface="Tw Cen MT" pitchFamily="34" charset="0"/>
                <a:cs typeface="Arial" panose="020B0604020202020204" pitchFamily="34" charset="0"/>
              </a:defRPr>
            </a:lvl1pPr>
            <a:lvl2pPr marL="742950" indent="-285750" algn="r" rtl="1">
              <a:defRPr>
                <a:solidFill>
                  <a:schemeClr val="tx1"/>
                </a:solidFill>
                <a:latin typeface="Tw Cen MT" pitchFamily="34" charset="0"/>
                <a:cs typeface="Arial" panose="020B0604020202020204" pitchFamily="34" charset="0"/>
              </a:defRPr>
            </a:lvl2pPr>
            <a:lvl3pPr marL="1143000" indent="-228600" algn="r" rtl="1">
              <a:defRPr>
                <a:solidFill>
                  <a:schemeClr val="tx1"/>
                </a:solidFill>
                <a:latin typeface="Tw Cen MT" pitchFamily="34" charset="0"/>
                <a:cs typeface="Arial" panose="020B0604020202020204" pitchFamily="34" charset="0"/>
              </a:defRPr>
            </a:lvl3pPr>
            <a:lvl4pPr marL="1600200" indent="-228600" algn="r" rtl="1">
              <a:defRPr>
                <a:solidFill>
                  <a:schemeClr val="tx1"/>
                </a:solidFill>
                <a:latin typeface="Tw Cen MT" pitchFamily="34" charset="0"/>
                <a:cs typeface="Arial" panose="020B0604020202020204" pitchFamily="34" charset="0"/>
              </a:defRPr>
            </a:lvl4pPr>
            <a:lvl5pPr marL="2057400" indent="-228600" algn="r" rtl="1">
              <a:defRPr>
                <a:solidFill>
                  <a:schemeClr val="tx1"/>
                </a:solidFill>
                <a:latin typeface="Tw Cen MT"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w Cen MT"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w Cen MT"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w Cen MT"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w Cen MT" pitchFamily="34" charset="0"/>
                <a:cs typeface="Arial" panose="020B0604020202020204" pitchFamily="34" charset="0"/>
              </a:defRPr>
            </a:lvl9pPr>
          </a:lstStyle>
          <a:p>
            <a:r>
              <a:rPr lang="en-US" altLang="fa-IR" sz="1600" b="1">
                <a:solidFill>
                  <a:srgbClr val="000000"/>
                </a:solidFill>
                <a:latin typeface="Times New Roman" panose="02020603050405020304" pitchFamily="18" charset="0"/>
                <a:cs typeface="Times New Roman" panose="02020603050405020304" pitchFamily="18" charset="0"/>
              </a:rPr>
              <a:t/>
            </a:r>
            <a:br>
              <a:rPr lang="en-US" altLang="fa-IR" sz="1600" b="1">
                <a:solidFill>
                  <a:srgbClr val="000000"/>
                </a:solidFill>
                <a:latin typeface="Times New Roman" panose="02020603050405020304" pitchFamily="18" charset="0"/>
                <a:cs typeface="Times New Roman" panose="02020603050405020304" pitchFamily="18" charset="0"/>
              </a:rPr>
            </a:br>
            <a:r>
              <a:rPr lang="en-US" altLang="fa-IR" sz="1600" b="1">
                <a:solidFill>
                  <a:srgbClr val="000000"/>
                </a:solidFill>
                <a:latin typeface="Times New Roman" panose="02020603050405020304" pitchFamily="18" charset="0"/>
                <a:cs typeface="Times New Roman" panose="02020603050405020304" pitchFamily="18" charset="0"/>
              </a:rPr>
              <a:t>w</a:t>
            </a:r>
            <a:r>
              <a:rPr lang="en-US" altLang="fa-IR" b="1">
                <a:solidFill>
                  <a:srgbClr val="000000"/>
                </a:solidFill>
                <a:latin typeface="Times New Roman" panose="02020603050405020304" pitchFamily="18" charset="0"/>
                <a:cs typeface="Times New Roman" panose="02020603050405020304" pitchFamily="18" charset="0"/>
              </a:rPr>
              <a:t>ww.Ravanpoint.ir</a:t>
            </a:r>
            <a:endParaRPr lang="en-GB" altLang="fa-IR" b="1">
              <a:solidFill>
                <a:srgbClr val="000000"/>
              </a:solidFill>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a:xfrm>
            <a:off x="457200" y="5621364"/>
            <a:ext cx="8305800" cy="414649"/>
          </a:xfrm>
        </p:spPr>
        <p:txBody>
          <a:bodyPr/>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92" name="Date Placeholder 1"/>
          <p:cNvSpPr>
            <a:spLocks noGrp="1"/>
          </p:cNvSpPr>
          <p:nvPr>
            <p:ph type="dt" sz="half" idx="10"/>
          </p:nvPr>
        </p:nvSpPr>
        <p:spPr/>
        <p:txBody>
          <a:bodyPr/>
          <a:lstStyle>
            <a:lvl1pPr>
              <a:defRPr/>
            </a:lvl1pPr>
          </a:lstStyle>
          <a:p>
            <a:pPr>
              <a:defRPr/>
            </a:pPr>
            <a:fld id="{8B0EE1CC-6DB1-45A0-8929-74935348578F}" type="datetime8">
              <a:rPr lang="fa-IR"/>
              <a:pPr>
                <a:defRPr/>
              </a:pPr>
              <a:t>05 ژوئن 21</a:t>
            </a:fld>
            <a:endParaRPr lang="fa-IR"/>
          </a:p>
        </p:txBody>
      </p:sp>
      <p:sp>
        <p:nvSpPr>
          <p:cNvPr id="93" name="Footer Placeholder 90"/>
          <p:cNvSpPr>
            <a:spLocks noGrp="1"/>
          </p:cNvSpPr>
          <p:nvPr>
            <p:ph type="ftr" sz="quarter" idx="11"/>
          </p:nvPr>
        </p:nvSpPr>
        <p:spPr/>
        <p:txBody>
          <a:bodyPr/>
          <a:lstStyle>
            <a:lvl1pPr>
              <a:defRPr/>
            </a:lvl1pPr>
          </a:lstStyle>
          <a:p>
            <a:pPr>
              <a:defRPr/>
            </a:pPr>
            <a:endParaRPr lang="fa-IR"/>
          </a:p>
        </p:txBody>
      </p:sp>
      <p:sp>
        <p:nvSpPr>
          <p:cNvPr id="94" name="Slide Number Placeholder 91"/>
          <p:cNvSpPr>
            <a:spLocks noGrp="1"/>
          </p:cNvSpPr>
          <p:nvPr>
            <p:ph type="sldNum" sz="quarter" idx="12"/>
          </p:nvPr>
        </p:nvSpPr>
        <p:spPr/>
        <p:txBody>
          <a:bodyPr/>
          <a:lstStyle>
            <a:lvl1pPr>
              <a:defRPr smtClean="0"/>
            </a:lvl1pPr>
          </a:lstStyle>
          <a:p>
            <a:pPr>
              <a:defRPr/>
            </a:pPr>
            <a:fld id="{C2AA704C-BE48-4BD0-8F44-053D4FD6C820}" type="slidenum">
              <a:rPr lang="fa-IR" altLang="fa-IR"/>
              <a:pPr>
                <a:defRPr/>
              </a:pPr>
              <a:t>‹#›</a:t>
            </a:fld>
            <a:endParaRPr lang="fa-IR" altLang="fa-IR"/>
          </a:p>
        </p:txBody>
      </p:sp>
    </p:spTree>
    <p:extLst>
      <p:ext uri="{BB962C8B-B14F-4D97-AF65-F5344CB8AC3E}">
        <p14:creationId xmlns:p14="http://schemas.microsoft.com/office/powerpoint/2010/main" val="565357468"/>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8DF850B-0A68-4254-924B-0932215F866B}" type="datetime8">
              <a:rPr lang="fa-IR"/>
              <a:pPr>
                <a:defRPr/>
              </a:pPr>
              <a:t>05 ژوئن 21</a:t>
            </a:fld>
            <a:endParaRPr lang="fa-IR" dirty="0"/>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6FA24ED9-0D4D-4A72-9E8B-5EC2B1469C03}" type="slidenum">
              <a:rPr lang="fa-IR" altLang="fa-IR"/>
              <a:pPr>
                <a:defRPr/>
              </a:pPr>
              <a:t>‹#›</a:t>
            </a:fld>
            <a:endParaRPr lang="fa-IR" altLang="fa-IR" dirty="0"/>
          </a:p>
        </p:txBody>
      </p:sp>
    </p:spTree>
    <p:extLst>
      <p:ext uri="{BB962C8B-B14F-4D97-AF65-F5344CB8AC3E}">
        <p14:creationId xmlns:p14="http://schemas.microsoft.com/office/powerpoint/2010/main" val="3725024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708D0B6-2E83-44A9-838E-ACD7411A30BB}" type="datetime8">
              <a:rPr lang="fa-IR"/>
              <a:pPr>
                <a:defRPr/>
              </a:pPr>
              <a:t>05 ژوئن 21</a:t>
            </a:fld>
            <a:endParaRPr lang="fa-IR" dirty="0"/>
          </a:p>
        </p:txBody>
      </p:sp>
      <p:sp>
        <p:nvSpPr>
          <p:cNvPr id="8" name="Footer Placeholder 4"/>
          <p:cNvSpPr>
            <a:spLocks noGrp="1"/>
          </p:cNvSpPr>
          <p:nvPr>
            <p:ph type="ftr" sz="quarter" idx="11"/>
          </p:nvPr>
        </p:nvSpPr>
        <p:spPr/>
        <p:txBody>
          <a:bodyPr/>
          <a:lstStyle>
            <a:lvl1pPr>
              <a:defRPr/>
            </a:lvl1pPr>
          </a:lstStyle>
          <a:p>
            <a:pPr>
              <a:defRPr/>
            </a:pPr>
            <a:endParaRPr lang="fa-IR"/>
          </a:p>
        </p:txBody>
      </p:sp>
      <p:sp>
        <p:nvSpPr>
          <p:cNvPr id="9" name="Slide Number Placeholder 5"/>
          <p:cNvSpPr>
            <a:spLocks noGrp="1"/>
          </p:cNvSpPr>
          <p:nvPr>
            <p:ph type="sldNum" sz="quarter" idx="12"/>
          </p:nvPr>
        </p:nvSpPr>
        <p:spPr/>
        <p:txBody>
          <a:bodyPr/>
          <a:lstStyle>
            <a:lvl1pPr>
              <a:defRPr/>
            </a:lvl1pPr>
          </a:lstStyle>
          <a:p>
            <a:pPr>
              <a:defRPr/>
            </a:pPr>
            <a:fld id="{722E2883-D52F-4850-8583-449CDE2CBA17}" type="slidenum">
              <a:rPr lang="fa-IR" altLang="fa-IR"/>
              <a:pPr>
                <a:defRPr/>
              </a:pPr>
              <a:t>‹#›</a:t>
            </a:fld>
            <a:endParaRPr lang="fa-IR" altLang="fa-IR" dirty="0"/>
          </a:p>
        </p:txBody>
      </p:sp>
    </p:spTree>
    <p:extLst>
      <p:ext uri="{BB962C8B-B14F-4D97-AF65-F5344CB8AC3E}">
        <p14:creationId xmlns:p14="http://schemas.microsoft.com/office/powerpoint/2010/main" val="27416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90A892F-7BDA-43E7-93A2-66C06759F25F}" type="datetime8">
              <a:rPr lang="fa-IR"/>
              <a:pPr>
                <a:defRPr/>
              </a:pPr>
              <a:t>05 ژوئن 21</a:t>
            </a:fld>
            <a:endParaRPr lang="fa-IR" dirty="0"/>
          </a:p>
        </p:txBody>
      </p:sp>
      <p:sp>
        <p:nvSpPr>
          <p:cNvPr id="4" name="Footer Placeholder 4"/>
          <p:cNvSpPr>
            <a:spLocks noGrp="1"/>
          </p:cNvSpPr>
          <p:nvPr>
            <p:ph type="ftr" sz="quarter" idx="11"/>
          </p:nvPr>
        </p:nvSpPr>
        <p:spPr/>
        <p:txBody>
          <a:bodyPr/>
          <a:lstStyle>
            <a:lvl1pPr>
              <a:defRPr/>
            </a:lvl1pPr>
          </a:lstStyle>
          <a:p>
            <a:pPr>
              <a:defRPr/>
            </a:pPr>
            <a:endParaRPr lang="fa-IR"/>
          </a:p>
        </p:txBody>
      </p:sp>
      <p:sp>
        <p:nvSpPr>
          <p:cNvPr id="5" name="Slide Number Placeholder 5"/>
          <p:cNvSpPr>
            <a:spLocks noGrp="1"/>
          </p:cNvSpPr>
          <p:nvPr>
            <p:ph type="sldNum" sz="quarter" idx="12"/>
          </p:nvPr>
        </p:nvSpPr>
        <p:spPr/>
        <p:txBody>
          <a:bodyPr/>
          <a:lstStyle>
            <a:lvl1pPr>
              <a:defRPr/>
            </a:lvl1pPr>
          </a:lstStyle>
          <a:p>
            <a:pPr>
              <a:defRPr/>
            </a:pPr>
            <a:fld id="{CF613293-3CE9-4DB9-A6B8-305FFE9488BD}" type="slidenum">
              <a:rPr lang="fa-IR" altLang="fa-IR"/>
              <a:pPr>
                <a:defRPr/>
              </a:pPr>
              <a:t>‹#›</a:t>
            </a:fld>
            <a:endParaRPr lang="fa-IR" altLang="fa-IR" dirty="0"/>
          </a:p>
        </p:txBody>
      </p:sp>
    </p:spTree>
    <p:extLst>
      <p:ext uri="{BB962C8B-B14F-4D97-AF65-F5344CB8AC3E}">
        <p14:creationId xmlns:p14="http://schemas.microsoft.com/office/powerpoint/2010/main" val="1147742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57E2AAF-525C-4740-A6FF-845522EFA38D}" type="datetime8">
              <a:rPr lang="fa-IR"/>
              <a:pPr>
                <a:defRPr/>
              </a:pPr>
              <a:t>05 ژوئن 21</a:t>
            </a:fld>
            <a:endParaRPr lang="fa-IR" dirty="0"/>
          </a:p>
        </p:txBody>
      </p:sp>
      <p:sp>
        <p:nvSpPr>
          <p:cNvPr id="3" name="Footer Placeholder 4"/>
          <p:cNvSpPr>
            <a:spLocks noGrp="1"/>
          </p:cNvSpPr>
          <p:nvPr>
            <p:ph type="ftr" sz="quarter" idx="11"/>
          </p:nvPr>
        </p:nvSpPr>
        <p:spPr/>
        <p:txBody>
          <a:bodyPr/>
          <a:lstStyle>
            <a:lvl1pPr>
              <a:defRPr/>
            </a:lvl1pPr>
          </a:lstStyle>
          <a:p>
            <a:pPr>
              <a:defRPr/>
            </a:pPr>
            <a:endParaRPr lang="fa-IR"/>
          </a:p>
        </p:txBody>
      </p:sp>
      <p:sp>
        <p:nvSpPr>
          <p:cNvPr id="4" name="Slide Number Placeholder 5"/>
          <p:cNvSpPr>
            <a:spLocks noGrp="1"/>
          </p:cNvSpPr>
          <p:nvPr>
            <p:ph type="sldNum" sz="quarter" idx="12"/>
          </p:nvPr>
        </p:nvSpPr>
        <p:spPr/>
        <p:txBody>
          <a:bodyPr/>
          <a:lstStyle>
            <a:lvl1pPr>
              <a:defRPr/>
            </a:lvl1pPr>
          </a:lstStyle>
          <a:p>
            <a:pPr>
              <a:defRPr/>
            </a:pPr>
            <a:fld id="{EB04D15A-EE91-468B-8A43-1F4ABA3CD84E}" type="slidenum">
              <a:rPr lang="fa-IR" altLang="fa-IR"/>
              <a:pPr>
                <a:defRPr/>
              </a:pPr>
              <a:t>‹#›</a:t>
            </a:fld>
            <a:endParaRPr lang="fa-IR" altLang="fa-IR" dirty="0"/>
          </a:p>
        </p:txBody>
      </p:sp>
    </p:spTree>
    <p:extLst>
      <p:ext uri="{BB962C8B-B14F-4D97-AF65-F5344CB8AC3E}">
        <p14:creationId xmlns:p14="http://schemas.microsoft.com/office/powerpoint/2010/main" val="2925257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1563688"/>
            <a:ext cx="2762250" cy="3313112"/>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cxnSp>
        <p:nvCxnSpPr>
          <p:cNvPr id="6" name="Straight Connector 5"/>
          <p:cNvCxnSpPr/>
          <p:nvPr/>
        </p:nvCxnSpPr>
        <p:spPr>
          <a:xfrm rot="5400000">
            <a:off x="1127919" y="3221832"/>
            <a:ext cx="301783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1712913"/>
            <a:ext cx="2651125"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4733925"/>
            <a:ext cx="2651125"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Rectangle 12"/>
          <p:cNvSpPr>
            <a:spLocks noChangeArrowheads="1"/>
          </p:cNvSpPr>
          <p:nvPr userDrawn="1"/>
        </p:nvSpPr>
        <p:spPr bwMode="auto">
          <a:xfrm rot="5400000">
            <a:off x="8389143" y="5466557"/>
            <a:ext cx="2087563"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defRPr>
                <a:solidFill>
                  <a:schemeClr val="tx1"/>
                </a:solidFill>
                <a:latin typeface="Tw Cen MT" pitchFamily="34" charset="0"/>
                <a:cs typeface="Arial" panose="020B0604020202020204" pitchFamily="34" charset="0"/>
              </a:defRPr>
            </a:lvl1pPr>
            <a:lvl2pPr marL="742950" indent="-285750" algn="r" rtl="1">
              <a:defRPr>
                <a:solidFill>
                  <a:schemeClr val="tx1"/>
                </a:solidFill>
                <a:latin typeface="Tw Cen MT" pitchFamily="34" charset="0"/>
                <a:cs typeface="Arial" panose="020B0604020202020204" pitchFamily="34" charset="0"/>
              </a:defRPr>
            </a:lvl2pPr>
            <a:lvl3pPr marL="1143000" indent="-228600" algn="r" rtl="1">
              <a:defRPr>
                <a:solidFill>
                  <a:schemeClr val="tx1"/>
                </a:solidFill>
                <a:latin typeface="Tw Cen MT" pitchFamily="34" charset="0"/>
                <a:cs typeface="Arial" panose="020B0604020202020204" pitchFamily="34" charset="0"/>
              </a:defRPr>
            </a:lvl3pPr>
            <a:lvl4pPr marL="1600200" indent="-228600" algn="r" rtl="1">
              <a:defRPr>
                <a:solidFill>
                  <a:schemeClr val="tx1"/>
                </a:solidFill>
                <a:latin typeface="Tw Cen MT" pitchFamily="34" charset="0"/>
                <a:cs typeface="Arial" panose="020B0604020202020204" pitchFamily="34" charset="0"/>
              </a:defRPr>
            </a:lvl4pPr>
            <a:lvl5pPr marL="2057400" indent="-228600" algn="r" rtl="1">
              <a:defRPr>
                <a:solidFill>
                  <a:schemeClr val="tx1"/>
                </a:solidFill>
                <a:latin typeface="Tw Cen MT"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w Cen MT"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w Cen MT"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w Cen MT"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w Cen MT" pitchFamily="34" charset="0"/>
                <a:cs typeface="Arial" panose="020B0604020202020204" pitchFamily="34" charset="0"/>
              </a:defRPr>
            </a:lvl9pPr>
          </a:lstStyle>
          <a:p>
            <a:r>
              <a:rPr lang="en-US" altLang="fa-IR" sz="1600" b="1">
                <a:solidFill>
                  <a:srgbClr val="000000"/>
                </a:solidFill>
                <a:latin typeface="Times New Roman" panose="02020603050405020304" pitchFamily="18" charset="0"/>
                <a:cs typeface="Times New Roman" panose="02020603050405020304" pitchFamily="18" charset="0"/>
              </a:rPr>
              <a:t/>
            </a:r>
            <a:br>
              <a:rPr lang="en-US" altLang="fa-IR" sz="1600" b="1">
                <a:solidFill>
                  <a:srgbClr val="000000"/>
                </a:solidFill>
                <a:latin typeface="Times New Roman" panose="02020603050405020304" pitchFamily="18" charset="0"/>
                <a:cs typeface="Times New Roman" panose="02020603050405020304" pitchFamily="18" charset="0"/>
              </a:rPr>
            </a:br>
            <a:r>
              <a:rPr lang="en-US" altLang="fa-IR" sz="1600" b="1">
                <a:solidFill>
                  <a:srgbClr val="000000"/>
                </a:solidFill>
                <a:latin typeface="Times New Roman" panose="02020603050405020304" pitchFamily="18" charset="0"/>
                <a:cs typeface="Times New Roman" panose="02020603050405020304" pitchFamily="18" charset="0"/>
              </a:rPr>
              <a:t>w</a:t>
            </a:r>
            <a:r>
              <a:rPr lang="en-US" altLang="fa-IR" b="1">
                <a:solidFill>
                  <a:srgbClr val="000000"/>
                </a:solidFill>
                <a:latin typeface="Times New Roman" panose="02020603050405020304" pitchFamily="18" charset="0"/>
                <a:cs typeface="Times New Roman" panose="02020603050405020304" pitchFamily="18" charset="0"/>
              </a:rPr>
              <a:t>ww.Ravanpoint.ir</a:t>
            </a:r>
            <a:endParaRPr lang="en-GB" altLang="fa-IR" b="1">
              <a:solidFill>
                <a:srgbClr val="0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152400" y="1901952"/>
            <a:ext cx="2377440" cy="1371600"/>
          </a:xfrm>
        </p:spPr>
        <p:txBody>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Date Placeholder 4"/>
          <p:cNvSpPr>
            <a:spLocks noGrp="1"/>
          </p:cNvSpPr>
          <p:nvPr>
            <p:ph type="dt" sz="half" idx="10"/>
          </p:nvPr>
        </p:nvSpPr>
        <p:spPr/>
        <p:txBody>
          <a:bodyPr/>
          <a:lstStyle>
            <a:lvl1pPr>
              <a:defRPr/>
            </a:lvl1pPr>
          </a:lstStyle>
          <a:p>
            <a:pPr>
              <a:defRPr/>
            </a:pPr>
            <a:fld id="{4E85CC16-4499-4B15-B652-7EA294B06F96}" type="datetime8">
              <a:rPr lang="fa-IR"/>
              <a:pPr>
                <a:defRPr/>
              </a:pPr>
              <a:t>05 ژوئن 21</a:t>
            </a:fld>
            <a:endParaRPr lang="fa-IR"/>
          </a:p>
        </p:txBody>
      </p:sp>
      <p:sp>
        <p:nvSpPr>
          <p:cNvPr id="11" name="Footer Placeholder 5"/>
          <p:cNvSpPr>
            <a:spLocks noGrp="1"/>
          </p:cNvSpPr>
          <p:nvPr>
            <p:ph type="ftr" sz="quarter" idx="11"/>
          </p:nvPr>
        </p:nvSpPr>
        <p:spPr/>
        <p:txBody>
          <a:bodyPr/>
          <a:lstStyle>
            <a:lvl1pPr>
              <a:defRPr/>
            </a:lvl1pPr>
          </a:lstStyle>
          <a:p>
            <a:pPr>
              <a:defRPr/>
            </a:pPr>
            <a:endParaRPr lang="fa-IR"/>
          </a:p>
        </p:txBody>
      </p:sp>
      <p:sp>
        <p:nvSpPr>
          <p:cNvPr id="12" name="Slide Number Placeholder 6"/>
          <p:cNvSpPr>
            <a:spLocks noGrp="1"/>
          </p:cNvSpPr>
          <p:nvPr>
            <p:ph type="sldNum" sz="quarter" idx="12"/>
          </p:nvPr>
        </p:nvSpPr>
        <p:spPr/>
        <p:txBody>
          <a:bodyPr/>
          <a:lstStyle>
            <a:lvl1pPr>
              <a:defRPr smtClean="0"/>
            </a:lvl1pPr>
          </a:lstStyle>
          <a:p>
            <a:pPr>
              <a:defRPr/>
            </a:pPr>
            <a:fld id="{43B3BDAC-1EBA-433C-8FFB-0AA63E724381}" type="slidenum">
              <a:rPr lang="fa-IR" altLang="fa-IR"/>
              <a:pPr>
                <a:defRPr/>
              </a:pPr>
              <a:t>‹#›</a:t>
            </a:fld>
            <a:endParaRPr lang="fa-IR" altLang="fa-IR"/>
          </a:p>
        </p:txBody>
      </p:sp>
    </p:spTree>
    <p:extLst>
      <p:ext uri="{BB962C8B-B14F-4D97-AF65-F5344CB8AC3E}">
        <p14:creationId xmlns:p14="http://schemas.microsoft.com/office/powerpoint/2010/main" val="149814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1563688"/>
            <a:ext cx="2762250" cy="3313112"/>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cxnSp>
        <p:nvCxnSpPr>
          <p:cNvPr id="6" name="Straight Connector 5"/>
          <p:cNvCxnSpPr/>
          <p:nvPr/>
        </p:nvCxnSpPr>
        <p:spPr>
          <a:xfrm rot="5400000">
            <a:off x="1127919" y="3221832"/>
            <a:ext cx="301783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1712913"/>
            <a:ext cx="2651125"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4733925"/>
            <a:ext cx="2651125"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Rectangle 12"/>
          <p:cNvSpPr>
            <a:spLocks noChangeArrowheads="1"/>
          </p:cNvSpPr>
          <p:nvPr userDrawn="1"/>
        </p:nvSpPr>
        <p:spPr bwMode="auto">
          <a:xfrm rot="5400000">
            <a:off x="8495506" y="5466557"/>
            <a:ext cx="2087563"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defRPr>
                <a:solidFill>
                  <a:schemeClr val="tx1"/>
                </a:solidFill>
                <a:latin typeface="Tw Cen MT" pitchFamily="34" charset="0"/>
                <a:cs typeface="Arial" panose="020B0604020202020204" pitchFamily="34" charset="0"/>
              </a:defRPr>
            </a:lvl1pPr>
            <a:lvl2pPr marL="742950" indent="-285750" algn="r" rtl="1">
              <a:defRPr>
                <a:solidFill>
                  <a:schemeClr val="tx1"/>
                </a:solidFill>
                <a:latin typeface="Tw Cen MT" pitchFamily="34" charset="0"/>
                <a:cs typeface="Arial" panose="020B0604020202020204" pitchFamily="34" charset="0"/>
              </a:defRPr>
            </a:lvl2pPr>
            <a:lvl3pPr marL="1143000" indent="-228600" algn="r" rtl="1">
              <a:defRPr>
                <a:solidFill>
                  <a:schemeClr val="tx1"/>
                </a:solidFill>
                <a:latin typeface="Tw Cen MT" pitchFamily="34" charset="0"/>
                <a:cs typeface="Arial" panose="020B0604020202020204" pitchFamily="34" charset="0"/>
              </a:defRPr>
            </a:lvl3pPr>
            <a:lvl4pPr marL="1600200" indent="-228600" algn="r" rtl="1">
              <a:defRPr>
                <a:solidFill>
                  <a:schemeClr val="tx1"/>
                </a:solidFill>
                <a:latin typeface="Tw Cen MT" pitchFamily="34" charset="0"/>
                <a:cs typeface="Arial" panose="020B0604020202020204" pitchFamily="34" charset="0"/>
              </a:defRPr>
            </a:lvl4pPr>
            <a:lvl5pPr marL="2057400" indent="-228600" algn="r" rtl="1">
              <a:defRPr>
                <a:solidFill>
                  <a:schemeClr val="tx1"/>
                </a:solidFill>
                <a:latin typeface="Tw Cen MT"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w Cen MT"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w Cen MT"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w Cen MT"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w Cen MT" pitchFamily="34" charset="0"/>
                <a:cs typeface="Arial" panose="020B0604020202020204" pitchFamily="34" charset="0"/>
              </a:defRPr>
            </a:lvl9pPr>
          </a:lstStyle>
          <a:p>
            <a:r>
              <a:rPr lang="en-US" altLang="fa-IR" sz="1600" b="1">
                <a:solidFill>
                  <a:srgbClr val="000000"/>
                </a:solidFill>
                <a:latin typeface="Times New Roman" panose="02020603050405020304" pitchFamily="18" charset="0"/>
                <a:cs typeface="Times New Roman" panose="02020603050405020304" pitchFamily="18" charset="0"/>
              </a:rPr>
              <a:t/>
            </a:r>
            <a:br>
              <a:rPr lang="en-US" altLang="fa-IR" sz="1600" b="1">
                <a:solidFill>
                  <a:srgbClr val="000000"/>
                </a:solidFill>
                <a:latin typeface="Times New Roman" panose="02020603050405020304" pitchFamily="18" charset="0"/>
                <a:cs typeface="Times New Roman" panose="02020603050405020304" pitchFamily="18" charset="0"/>
              </a:rPr>
            </a:br>
            <a:r>
              <a:rPr lang="en-US" altLang="fa-IR" sz="1600" b="1">
                <a:solidFill>
                  <a:srgbClr val="000000"/>
                </a:solidFill>
                <a:latin typeface="Times New Roman" panose="02020603050405020304" pitchFamily="18" charset="0"/>
                <a:cs typeface="Times New Roman" panose="02020603050405020304" pitchFamily="18" charset="0"/>
              </a:rPr>
              <a:t>w</a:t>
            </a:r>
            <a:r>
              <a:rPr lang="en-US" altLang="fa-IR" b="1">
                <a:solidFill>
                  <a:srgbClr val="000000"/>
                </a:solidFill>
                <a:latin typeface="Times New Roman" panose="02020603050405020304" pitchFamily="18" charset="0"/>
                <a:cs typeface="Times New Roman" panose="02020603050405020304" pitchFamily="18" charset="0"/>
              </a:rPr>
              <a:t>ww.Ravanpoint.ir</a:t>
            </a:r>
            <a:endParaRPr lang="en-GB" altLang="fa-IR" b="1">
              <a:solidFill>
                <a:srgbClr val="000000"/>
              </a:solidFill>
              <a:latin typeface="Times New Roman" panose="02020603050405020304" pitchFamily="18" charset="0"/>
              <a:cs typeface="Times New Roman" panose="02020603050405020304" pitchFamily="18" charset="0"/>
            </a:endParaRPr>
          </a:p>
        </p:txBody>
      </p:sp>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2" name="Title 1"/>
          <p:cNvSpPr>
            <a:spLocks noGrp="1"/>
          </p:cNvSpPr>
          <p:nvPr>
            <p:ph type="title"/>
          </p:nvPr>
        </p:nvSpPr>
        <p:spPr>
          <a:xfrm>
            <a:off x="155448" y="1905000"/>
            <a:ext cx="2377440" cy="1371600"/>
          </a:xfrm>
        </p:spPr>
        <p:txBody>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Date Placeholder 4"/>
          <p:cNvSpPr>
            <a:spLocks noGrp="1"/>
          </p:cNvSpPr>
          <p:nvPr>
            <p:ph type="dt" sz="half" idx="10"/>
          </p:nvPr>
        </p:nvSpPr>
        <p:spPr/>
        <p:txBody>
          <a:bodyPr/>
          <a:lstStyle>
            <a:lvl1pPr>
              <a:defRPr/>
            </a:lvl1pPr>
          </a:lstStyle>
          <a:p>
            <a:pPr>
              <a:defRPr/>
            </a:pPr>
            <a:fld id="{6950EA83-832F-406D-A8A2-C70D2CA83259}" type="datetime8">
              <a:rPr lang="fa-IR"/>
              <a:pPr>
                <a:defRPr/>
              </a:pPr>
              <a:t>05 ژوئن 21</a:t>
            </a:fld>
            <a:endParaRPr lang="fa-IR"/>
          </a:p>
        </p:txBody>
      </p:sp>
      <p:sp>
        <p:nvSpPr>
          <p:cNvPr id="11" name="Footer Placeholder 5"/>
          <p:cNvSpPr>
            <a:spLocks noGrp="1"/>
          </p:cNvSpPr>
          <p:nvPr>
            <p:ph type="ftr" sz="quarter" idx="11"/>
          </p:nvPr>
        </p:nvSpPr>
        <p:spPr/>
        <p:txBody>
          <a:bodyPr/>
          <a:lstStyle>
            <a:lvl1pPr>
              <a:defRPr/>
            </a:lvl1pPr>
          </a:lstStyle>
          <a:p>
            <a:pPr>
              <a:defRPr/>
            </a:pPr>
            <a:endParaRPr lang="fa-IR"/>
          </a:p>
        </p:txBody>
      </p:sp>
      <p:sp>
        <p:nvSpPr>
          <p:cNvPr id="12" name="Slide Number Placeholder 6"/>
          <p:cNvSpPr>
            <a:spLocks noGrp="1"/>
          </p:cNvSpPr>
          <p:nvPr>
            <p:ph type="sldNum" sz="quarter" idx="12"/>
          </p:nvPr>
        </p:nvSpPr>
        <p:spPr/>
        <p:txBody>
          <a:bodyPr/>
          <a:lstStyle>
            <a:lvl1pPr>
              <a:defRPr smtClean="0"/>
            </a:lvl1pPr>
          </a:lstStyle>
          <a:p>
            <a:pPr>
              <a:defRPr/>
            </a:pPr>
            <a:fld id="{A4DE50B0-4F08-4150-BACA-D262370E6C4C}" type="slidenum">
              <a:rPr lang="fa-IR" altLang="fa-IR"/>
              <a:pPr>
                <a:defRPr/>
              </a:pPr>
              <a:t>‹#›</a:t>
            </a:fld>
            <a:endParaRPr lang="fa-IR" altLang="fa-IR"/>
          </a:p>
        </p:txBody>
      </p:sp>
    </p:spTree>
    <p:extLst>
      <p:ext uri="{BB962C8B-B14F-4D97-AF65-F5344CB8AC3E}">
        <p14:creationId xmlns:p14="http://schemas.microsoft.com/office/powerpoint/2010/main" val="896130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90" name="Rectangle 189"/>
          <p:cNvSpPr/>
          <p:nvPr/>
        </p:nvSpPr>
        <p:spPr>
          <a:xfrm>
            <a:off x="149225" y="136525"/>
            <a:ext cx="8869363" cy="658495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fa-IR" smtClean="0"/>
              <a:t>Click to edit Master text styles</a:t>
            </a:r>
          </a:p>
          <a:p>
            <a:pPr lvl="1"/>
            <a:r>
              <a:rPr lang="en-US" altLang="fa-IR" smtClean="0"/>
              <a:t>Second level</a:t>
            </a:r>
          </a:p>
          <a:p>
            <a:pPr lvl="2"/>
            <a:r>
              <a:rPr lang="en-US" altLang="fa-IR" smtClean="0"/>
              <a:t>Third level</a:t>
            </a:r>
          </a:p>
          <a:p>
            <a:pPr lvl="3"/>
            <a:r>
              <a:rPr lang="en-US" altLang="fa-IR" smtClean="0"/>
              <a:t>Fourth level</a:t>
            </a:r>
          </a:p>
          <a:p>
            <a:pPr lvl="4"/>
            <a:r>
              <a:rPr lang="en-US" altLang="fa-IR" smtClean="0"/>
              <a:t>Fifth level</a:t>
            </a:r>
          </a:p>
        </p:txBody>
      </p:sp>
      <p:sp>
        <p:nvSpPr>
          <p:cNvPr id="4" name="Date Placeholder 3"/>
          <p:cNvSpPr>
            <a:spLocks noGrp="1"/>
          </p:cNvSpPr>
          <p:nvPr>
            <p:ph type="dt" sz="half" idx="2"/>
          </p:nvPr>
        </p:nvSpPr>
        <p:spPr>
          <a:xfrm>
            <a:off x="457200" y="6311900"/>
            <a:ext cx="2133600" cy="365125"/>
          </a:xfrm>
          <a:prstGeom prst="rect">
            <a:avLst/>
          </a:prstGeom>
        </p:spPr>
        <p:txBody>
          <a:bodyPr vert="horz" lIns="91440" tIns="45720" rIns="91440" bIns="45720" rtlCol="0" anchor="ctr"/>
          <a:lstStyle>
            <a:lvl1pPr algn="l" rtl="1" eaLnBrk="1" fontAlgn="auto" hangingPunct="1">
              <a:spcBef>
                <a:spcPts val="0"/>
              </a:spcBef>
              <a:spcAft>
                <a:spcPts val="0"/>
              </a:spcAft>
              <a:defRPr sz="1200" smtClean="0">
                <a:solidFill>
                  <a:schemeClr val="tx2"/>
                </a:solidFill>
                <a:latin typeface="+mn-lt"/>
                <a:cs typeface="B Nazanin" panose="00000400000000000000" pitchFamily="2" charset="-78"/>
              </a:defRPr>
            </a:lvl1pPr>
          </a:lstStyle>
          <a:p>
            <a:pPr>
              <a:defRPr/>
            </a:pPr>
            <a:fld id="{C58B2A72-9D99-4122-AA1A-4C41B52FC64D}" type="datetime8">
              <a:rPr lang="fa-IR"/>
              <a:pPr>
                <a:defRPr/>
              </a:pPr>
              <a:t>05 ژوئن 21</a:t>
            </a:fld>
            <a:endParaRPr lang="fa-IR" dirty="0"/>
          </a:p>
        </p:txBody>
      </p:sp>
      <p:sp>
        <p:nvSpPr>
          <p:cNvPr id="5" name="Footer Placeholder 4"/>
          <p:cNvSpPr>
            <a:spLocks noGrp="1"/>
          </p:cNvSpPr>
          <p:nvPr>
            <p:ph type="ftr" sz="quarter" idx="3"/>
          </p:nvPr>
        </p:nvSpPr>
        <p:spPr>
          <a:xfrm>
            <a:off x="2830513" y="6311900"/>
            <a:ext cx="3482975" cy="365125"/>
          </a:xfrm>
          <a:prstGeom prst="rect">
            <a:avLst/>
          </a:prstGeom>
        </p:spPr>
        <p:txBody>
          <a:bodyPr vert="horz" lIns="91440" tIns="45720" rIns="91440" bIns="45720" rtlCol="0" anchor="ctr"/>
          <a:lstStyle>
            <a:lvl1pPr algn="ctr" rtl="1" eaLnBrk="1" fontAlgn="auto" hangingPunct="1">
              <a:spcBef>
                <a:spcPts val="0"/>
              </a:spcBef>
              <a:spcAft>
                <a:spcPts val="0"/>
              </a:spcAft>
              <a:defRPr sz="1200" dirty="0">
                <a:solidFill>
                  <a:schemeClr val="tx2"/>
                </a:solidFill>
                <a:latin typeface="+mn-lt"/>
                <a:cs typeface="B Nazanin" panose="00000400000000000000" pitchFamily="2" charset="-78"/>
              </a:defRPr>
            </a:lvl1pPr>
          </a:lstStyle>
          <a:p>
            <a:pPr>
              <a:defRPr/>
            </a:pPr>
            <a:endParaRPr lang="fa-IR"/>
          </a:p>
        </p:txBody>
      </p:sp>
      <p:sp>
        <p:nvSpPr>
          <p:cNvPr id="6" name="Slide Number Placeholder 5"/>
          <p:cNvSpPr>
            <a:spLocks noGrp="1"/>
          </p:cNvSpPr>
          <p:nvPr>
            <p:ph type="sldNum" sz="quarter" idx="4"/>
          </p:nvPr>
        </p:nvSpPr>
        <p:spPr>
          <a:xfrm>
            <a:off x="6553200" y="6311900"/>
            <a:ext cx="2133600" cy="365125"/>
          </a:xfrm>
          <a:prstGeom prst="rect">
            <a:avLst/>
          </a:prstGeom>
        </p:spPr>
        <p:txBody>
          <a:bodyPr vert="horz" wrap="square" lIns="91440" tIns="45720" rIns="91440" bIns="45720" numCol="1" anchor="ctr" anchorCtr="0" compatLnSpc="1">
            <a:prstTxWarp prst="textNoShape">
              <a:avLst/>
            </a:prstTxWarp>
          </a:bodyPr>
          <a:lstStyle>
            <a:lvl1pPr algn="r" rtl="1" eaLnBrk="1" hangingPunct="1">
              <a:defRPr sz="1200" smtClean="0">
                <a:solidFill>
                  <a:schemeClr val="tx2"/>
                </a:solidFill>
                <a:cs typeface="B Nazanin" panose="00000400000000000000" pitchFamily="2" charset="-78"/>
              </a:defRPr>
            </a:lvl1pPr>
          </a:lstStyle>
          <a:p>
            <a:pPr>
              <a:defRPr/>
            </a:pPr>
            <a:fld id="{C80E2970-85E7-47E7-97A2-77F2C36F939E}" type="slidenum">
              <a:rPr lang="fa-IR" altLang="fa-IR"/>
              <a:pPr>
                <a:defRPr/>
              </a:pPr>
              <a:t>‹#›</a:t>
            </a:fld>
            <a:endParaRPr lang="fa-IR" altLang="fa-IR" dirty="0"/>
          </a:p>
        </p:txBody>
      </p:sp>
      <p:sp>
        <p:nvSpPr>
          <p:cNvPr id="1032" name="Rectangle 7"/>
          <p:cNvSpPr>
            <a:spLocks noChangeArrowheads="1"/>
          </p:cNvSpPr>
          <p:nvPr userDrawn="1"/>
        </p:nvSpPr>
        <p:spPr bwMode="auto">
          <a:xfrm rot="5400000">
            <a:off x="8522493" y="5485607"/>
            <a:ext cx="2087563"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defRPr>
                <a:solidFill>
                  <a:schemeClr val="tx1"/>
                </a:solidFill>
                <a:latin typeface="Tw Cen MT" pitchFamily="34" charset="0"/>
                <a:cs typeface="Arial" panose="020B0604020202020204" pitchFamily="34" charset="0"/>
              </a:defRPr>
            </a:lvl1pPr>
            <a:lvl2pPr marL="742950" indent="-285750" algn="r" rtl="1">
              <a:defRPr>
                <a:solidFill>
                  <a:schemeClr val="tx1"/>
                </a:solidFill>
                <a:latin typeface="Tw Cen MT" pitchFamily="34" charset="0"/>
                <a:cs typeface="Arial" panose="020B0604020202020204" pitchFamily="34" charset="0"/>
              </a:defRPr>
            </a:lvl2pPr>
            <a:lvl3pPr marL="1143000" indent="-228600" algn="r" rtl="1">
              <a:defRPr>
                <a:solidFill>
                  <a:schemeClr val="tx1"/>
                </a:solidFill>
                <a:latin typeface="Tw Cen MT" pitchFamily="34" charset="0"/>
                <a:cs typeface="Arial" panose="020B0604020202020204" pitchFamily="34" charset="0"/>
              </a:defRPr>
            </a:lvl3pPr>
            <a:lvl4pPr marL="1600200" indent="-228600" algn="r" rtl="1">
              <a:defRPr>
                <a:solidFill>
                  <a:schemeClr val="tx1"/>
                </a:solidFill>
                <a:latin typeface="Tw Cen MT" pitchFamily="34" charset="0"/>
                <a:cs typeface="Arial" panose="020B0604020202020204" pitchFamily="34" charset="0"/>
              </a:defRPr>
            </a:lvl4pPr>
            <a:lvl5pPr marL="2057400" indent="-228600" algn="r" rtl="1">
              <a:defRPr>
                <a:solidFill>
                  <a:schemeClr val="tx1"/>
                </a:solidFill>
                <a:latin typeface="Tw Cen MT"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w Cen MT"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w Cen MT"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w Cen MT"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w Cen MT" pitchFamily="34" charset="0"/>
                <a:cs typeface="Arial" panose="020B0604020202020204" pitchFamily="34" charset="0"/>
              </a:defRPr>
            </a:lvl9pPr>
          </a:lstStyle>
          <a:p>
            <a:r>
              <a:rPr lang="en-US" altLang="fa-IR" sz="1600" b="1">
                <a:solidFill>
                  <a:srgbClr val="000000"/>
                </a:solidFill>
                <a:latin typeface="Times New Roman" panose="02020603050405020304" pitchFamily="18" charset="0"/>
                <a:cs typeface="Times New Roman" panose="02020603050405020304" pitchFamily="18" charset="0"/>
              </a:rPr>
              <a:t/>
            </a:r>
            <a:br>
              <a:rPr lang="en-US" altLang="fa-IR" sz="1600" b="1">
                <a:solidFill>
                  <a:srgbClr val="000000"/>
                </a:solidFill>
                <a:latin typeface="Times New Roman" panose="02020603050405020304" pitchFamily="18" charset="0"/>
                <a:cs typeface="Times New Roman" panose="02020603050405020304" pitchFamily="18" charset="0"/>
              </a:rPr>
            </a:br>
            <a:r>
              <a:rPr lang="en-US" altLang="fa-IR" sz="1600" b="1">
                <a:solidFill>
                  <a:srgbClr val="000000"/>
                </a:solidFill>
                <a:latin typeface="Times New Roman" panose="02020603050405020304" pitchFamily="18" charset="0"/>
                <a:cs typeface="Times New Roman" panose="02020603050405020304" pitchFamily="18" charset="0"/>
              </a:rPr>
              <a:t>w</a:t>
            </a:r>
            <a:r>
              <a:rPr lang="en-US" altLang="fa-IR" b="1">
                <a:solidFill>
                  <a:srgbClr val="000000"/>
                </a:solidFill>
                <a:latin typeface="Times New Roman" panose="02020603050405020304" pitchFamily="18" charset="0"/>
                <a:cs typeface="Times New Roman" panose="02020603050405020304" pitchFamily="18" charset="0"/>
              </a:rPr>
              <a:t>ww.Ravanpoint.ir</a:t>
            </a:r>
            <a:endParaRPr lang="en-GB" altLang="fa-IR" b="1">
              <a:solidFill>
                <a:srgbClr val="000000"/>
              </a:solidFill>
              <a:latin typeface="Times New Roman" panose="02020603050405020304" pitchFamily="18" charset="0"/>
              <a:cs typeface="Times New Roman" panose="02020603050405020304" pitchFamily="18" charset="0"/>
            </a:endParaRPr>
          </a:p>
        </p:txBody>
      </p:sp>
    </p:spTree>
  </p:cSld>
  <p:clrMap bg1="dk1" tx1="lt1" bg2="dk2" tx2="lt2" accent1="accent1" accent2="accent2" accent3="accent3" accent4="accent4" accent5="accent5" accent6="accent6" hlink="hlink" folHlink="folHlink"/>
  <p:sldLayoutIdLst>
    <p:sldLayoutId id="2147483848" r:id="rId1"/>
    <p:sldLayoutId id="2147483841" r:id="rId2"/>
    <p:sldLayoutId id="2147483849" r:id="rId3"/>
    <p:sldLayoutId id="2147483842" r:id="rId4"/>
    <p:sldLayoutId id="2147483843" r:id="rId5"/>
    <p:sldLayoutId id="2147483844" r:id="rId6"/>
    <p:sldLayoutId id="2147483845" r:id="rId7"/>
    <p:sldLayoutId id="2147483850" r:id="rId8"/>
    <p:sldLayoutId id="2147483851" r:id="rId9"/>
    <p:sldLayoutId id="2147483846" r:id="rId10"/>
    <p:sldLayoutId id="2147483847" r:id="rId11"/>
  </p:sldLayoutIdLst>
  <p:hf hdr="0" ftr="0" dt="0"/>
  <p:txStyles>
    <p:titleStyle>
      <a:lvl1pPr algn="l" rtl="1" eaLnBrk="0" fontAlgn="base" hangingPunct="0">
        <a:spcBef>
          <a:spcPct val="0"/>
        </a:spcBef>
        <a:spcAft>
          <a:spcPct val="0"/>
        </a:spcAft>
        <a:tabLst>
          <a:tab pos="3830638" algn="l"/>
        </a:tabLst>
        <a:defRPr sz="3600" b="1" kern="1200" spc="50">
          <a:ln w="13335" cmpd="sng">
            <a:solidFill>
              <a:schemeClr val="accent1">
                <a:lumMod val="50000"/>
              </a:schemeClr>
            </a:solidFill>
            <a:prstDash val="solid"/>
          </a:ln>
          <a:solidFill>
            <a:srgbClr val="FEFEFE"/>
          </a:solidFill>
          <a:latin typeface="+mj-lt"/>
          <a:ea typeface="+mj-ea"/>
          <a:cs typeface="+mj-cs"/>
        </a:defRPr>
      </a:lvl1pPr>
      <a:lvl2pPr algn="l" rtl="1" eaLnBrk="0" fontAlgn="base" hangingPunct="0">
        <a:spcBef>
          <a:spcPct val="0"/>
        </a:spcBef>
        <a:spcAft>
          <a:spcPct val="0"/>
        </a:spcAft>
        <a:tabLst>
          <a:tab pos="3830638" algn="l"/>
        </a:tabLst>
        <a:defRPr sz="3600" b="1">
          <a:solidFill>
            <a:srgbClr val="FEFEFE"/>
          </a:solidFill>
          <a:latin typeface="Tw Cen MT" pitchFamily="34" charset="0"/>
          <a:cs typeface="Arial" pitchFamily="34" charset="0"/>
        </a:defRPr>
      </a:lvl2pPr>
      <a:lvl3pPr algn="l" rtl="1" eaLnBrk="0" fontAlgn="base" hangingPunct="0">
        <a:spcBef>
          <a:spcPct val="0"/>
        </a:spcBef>
        <a:spcAft>
          <a:spcPct val="0"/>
        </a:spcAft>
        <a:tabLst>
          <a:tab pos="3830638" algn="l"/>
        </a:tabLst>
        <a:defRPr sz="3600" b="1">
          <a:solidFill>
            <a:srgbClr val="FEFEFE"/>
          </a:solidFill>
          <a:latin typeface="Tw Cen MT" pitchFamily="34" charset="0"/>
          <a:cs typeface="Arial" pitchFamily="34" charset="0"/>
        </a:defRPr>
      </a:lvl3pPr>
      <a:lvl4pPr algn="l" rtl="1" eaLnBrk="0" fontAlgn="base" hangingPunct="0">
        <a:spcBef>
          <a:spcPct val="0"/>
        </a:spcBef>
        <a:spcAft>
          <a:spcPct val="0"/>
        </a:spcAft>
        <a:tabLst>
          <a:tab pos="3830638" algn="l"/>
        </a:tabLst>
        <a:defRPr sz="3600" b="1">
          <a:solidFill>
            <a:srgbClr val="FEFEFE"/>
          </a:solidFill>
          <a:latin typeface="Tw Cen MT" pitchFamily="34" charset="0"/>
          <a:cs typeface="Arial" pitchFamily="34" charset="0"/>
        </a:defRPr>
      </a:lvl4pPr>
      <a:lvl5pPr algn="l" rtl="1" eaLnBrk="0" fontAlgn="base" hangingPunct="0">
        <a:spcBef>
          <a:spcPct val="0"/>
        </a:spcBef>
        <a:spcAft>
          <a:spcPct val="0"/>
        </a:spcAft>
        <a:tabLst>
          <a:tab pos="3830638" algn="l"/>
        </a:tabLst>
        <a:defRPr sz="3600" b="1">
          <a:solidFill>
            <a:srgbClr val="FEFEFE"/>
          </a:solidFill>
          <a:latin typeface="Tw Cen MT" pitchFamily="34" charset="0"/>
          <a:cs typeface="Arial" pitchFamily="34" charset="0"/>
        </a:defRPr>
      </a:lvl5pPr>
      <a:lvl6pPr marL="457200" algn="l" rtl="1" fontAlgn="base">
        <a:spcBef>
          <a:spcPct val="0"/>
        </a:spcBef>
        <a:spcAft>
          <a:spcPct val="0"/>
        </a:spcAft>
        <a:tabLst>
          <a:tab pos="3830638" algn="l"/>
        </a:tabLst>
        <a:defRPr sz="3600" b="1">
          <a:solidFill>
            <a:srgbClr val="FEFEFE"/>
          </a:solidFill>
          <a:latin typeface="Tw Cen MT" pitchFamily="34" charset="0"/>
          <a:cs typeface="Arial" pitchFamily="34" charset="0"/>
        </a:defRPr>
      </a:lvl6pPr>
      <a:lvl7pPr marL="914400" algn="l" rtl="1" fontAlgn="base">
        <a:spcBef>
          <a:spcPct val="0"/>
        </a:spcBef>
        <a:spcAft>
          <a:spcPct val="0"/>
        </a:spcAft>
        <a:tabLst>
          <a:tab pos="3830638" algn="l"/>
        </a:tabLst>
        <a:defRPr sz="3600" b="1">
          <a:solidFill>
            <a:srgbClr val="FEFEFE"/>
          </a:solidFill>
          <a:latin typeface="Tw Cen MT" pitchFamily="34" charset="0"/>
          <a:cs typeface="Arial" pitchFamily="34" charset="0"/>
        </a:defRPr>
      </a:lvl7pPr>
      <a:lvl8pPr marL="1371600" algn="l" rtl="1" fontAlgn="base">
        <a:spcBef>
          <a:spcPct val="0"/>
        </a:spcBef>
        <a:spcAft>
          <a:spcPct val="0"/>
        </a:spcAft>
        <a:tabLst>
          <a:tab pos="3830638" algn="l"/>
        </a:tabLst>
        <a:defRPr sz="3600" b="1">
          <a:solidFill>
            <a:srgbClr val="FEFEFE"/>
          </a:solidFill>
          <a:latin typeface="Tw Cen MT" pitchFamily="34" charset="0"/>
          <a:cs typeface="Arial" pitchFamily="34" charset="0"/>
        </a:defRPr>
      </a:lvl8pPr>
      <a:lvl9pPr marL="1828800" algn="l" rtl="1" fontAlgn="base">
        <a:spcBef>
          <a:spcPct val="0"/>
        </a:spcBef>
        <a:spcAft>
          <a:spcPct val="0"/>
        </a:spcAft>
        <a:tabLst>
          <a:tab pos="3830638" algn="l"/>
        </a:tabLst>
        <a:defRPr sz="3600" b="1">
          <a:solidFill>
            <a:srgbClr val="FEFEFE"/>
          </a:solidFill>
          <a:latin typeface="Tw Cen MT" pitchFamily="34" charset="0"/>
          <a:cs typeface="Arial" pitchFamily="34" charset="0"/>
        </a:defRPr>
      </a:lvl9pPr>
    </p:titleStyle>
    <p:bodyStyle>
      <a:lvl1pPr marL="273050" indent="-273050" algn="r" rtl="1" eaLnBrk="0" fontAlgn="base" hangingPunct="0">
        <a:spcBef>
          <a:spcPct val="20000"/>
        </a:spcBef>
        <a:spcAft>
          <a:spcPct val="0"/>
        </a:spcAft>
        <a:buClr>
          <a:srgbClr val="59AAF2"/>
        </a:buClr>
        <a:buFont typeface="Arial" panose="020B0604020202020204" pitchFamily="34" charset="0"/>
        <a:buChar char="•"/>
        <a:defRPr sz="2400" kern="1200">
          <a:solidFill>
            <a:schemeClr val="tx2"/>
          </a:solidFill>
          <a:latin typeface="+mn-lt"/>
          <a:ea typeface="+mn-ea"/>
          <a:cs typeface="B Nazanin" panose="00000400000000000000" pitchFamily="2" charset="-78"/>
        </a:defRPr>
      </a:lvl1pPr>
      <a:lvl2pPr marL="547688" indent="-182563" algn="r" rtl="1" eaLnBrk="0" fontAlgn="base" hangingPunct="0">
        <a:spcBef>
          <a:spcPct val="20000"/>
        </a:spcBef>
        <a:spcAft>
          <a:spcPct val="0"/>
        </a:spcAft>
        <a:buClr>
          <a:srgbClr val="59AAF2"/>
        </a:buClr>
        <a:buFont typeface="Arial" panose="020B0604020202020204" pitchFamily="34" charset="0"/>
        <a:buChar char="•"/>
        <a:defRPr sz="2000" kern="1200">
          <a:solidFill>
            <a:schemeClr val="tx1"/>
          </a:solidFill>
          <a:latin typeface="+mn-lt"/>
          <a:ea typeface="+mn-ea"/>
          <a:cs typeface="B Nazanin" panose="00000400000000000000" pitchFamily="2" charset="-78"/>
        </a:defRPr>
      </a:lvl2pPr>
      <a:lvl3pPr marL="914400" indent="-228600" algn="r" rtl="1" eaLnBrk="0" fontAlgn="base" hangingPunct="0">
        <a:spcBef>
          <a:spcPct val="20000"/>
        </a:spcBef>
        <a:spcAft>
          <a:spcPct val="0"/>
        </a:spcAft>
        <a:buClr>
          <a:schemeClr val="accent2"/>
        </a:buClr>
        <a:buFont typeface="Arial" panose="020B0604020202020204" pitchFamily="34" charset="0"/>
        <a:buChar char="•"/>
        <a:defRPr sz="2000" kern="1200">
          <a:solidFill>
            <a:schemeClr val="tx2"/>
          </a:solidFill>
          <a:latin typeface="+mn-lt"/>
          <a:ea typeface="+mn-ea"/>
          <a:cs typeface="B Nazanin" panose="00000400000000000000" pitchFamily="2" charset="-78"/>
        </a:defRPr>
      </a:lvl3pPr>
      <a:lvl4pPr marL="1187450" indent="-228600" algn="r" rtl="1" eaLnBrk="0" fontAlgn="base" hangingPunct="0">
        <a:spcBef>
          <a:spcPct val="20000"/>
        </a:spcBef>
        <a:spcAft>
          <a:spcPct val="0"/>
        </a:spcAft>
        <a:buClr>
          <a:srgbClr val="0BD0D9"/>
        </a:buClr>
        <a:buFont typeface="Arial" panose="020B0604020202020204" pitchFamily="34" charset="0"/>
        <a:buChar char="•"/>
        <a:defRPr sz="2000" kern="1200">
          <a:solidFill>
            <a:schemeClr val="tx1"/>
          </a:solidFill>
          <a:latin typeface="+mn-lt"/>
          <a:ea typeface="+mn-ea"/>
          <a:cs typeface="B Nazanin" panose="00000400000000000000" pitchFamily="2" charset="-78"/>
        </a:defRPr>
      </a:lvl4pPr>
      <a:lvl5pPr marL="1462088" indent="-228600" algn="r" rtl="1" eaLnBrk="0" fontAlgn="base" hangingPunct="0">
        <a:spcBef>
          <a:spcPct val="20000"/>
        </a:spcBef>
        <a:spcAft>
          <a:spcPct val="0"/>
        </a:spcAft>
        <a:buClr>
          <a:srgbClr val="10CF9B"/>
        </a:buClr>
        <a:buFont typeface="Arial" panose="020B0604020202020204" pitchFamily="34" charset="0"/>
        <a:buChar char="•"/>
        <a:defRPr sz="1600" kern="1200">
          <a:solidFill>
            <a:schemeClr val="tx2"/>
          </a:solidFill>
          <a:latin typeface="+mn-lt"/>
          <a:ea typeface="+mn-ea"/>
          <a:cs typeface="B Nazanin" panose="00000400000000000000" pitchFamily="2" charset="-78"/>
        </a:defRPr>
      </a:lvl5pPr>
      <a:lvl6pPr marL="1691640" indent="-182880" algn="r" defTabSz="914400" rtl="1"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r" defTabSz="914400" rtl="1"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powershow.ir/"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endParaRPr lang="fa-IR" dirty="0">
              <a:cs typeface="B Nazanin" panose="00000400000000000000" pitchFamily="2" charset="-78"/>
            </a:endParaRPr>
          </a:p>
        </p:txBody>
      </p:sp>
      <p:pic>
        <p:nvPicPr>
          <p:cNvPr id="819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0" y="0"/>
            <a:ext cx="9144000" cy="6858000"/>
          </a:xfrm>
        </p:spPr>
      </p:pic>
      <p:sp>
        <p:nvSpPr>
          <p:cNvPr id="819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rgbClr val="59AAF2"/>
              </a:buClr>
              <a:buFont typeface="Arial" panose="020B0604020202020204" pitchFamily="34" charset="0"/>
              <a:buChar char="•"/>
              <a:defRPr sz="2400">
                <a:solidFill>
                  <a:schemeClr val="tx2"/>
                </a:solidFill>
                <a:latin typeface="Tw Cen MT" pitchFamily="34" charset="0"/>
                <a:cs typeface="B Nazanin" panose="00000400000000000000" pitchFamily="2" charset="-78"/>
              </a:defRPr>
            </a:lvl1pPr>
            <a:lvl2pPr marL="742950" indent="-285750" algn="r" rtl="1">
              <a:spcBef>
                <a:spcPct val="20000"/>
              </a:spcBef>
              <a:buClr>
                <a:srgbClr val="59AAF2"/>
              </a:buClr>
              <a:buFont typeface="Arial" panose="020B0604020202020204" pitchFamily="34" charset="0"/>
              <a:buChar char="•"/>
              <a:defRPr sz="2000">
                <a:solidFill>
                  <a:schemeClr val="tx1"/>
                </a:solidFill>
                <a:latin typeface="Tw Cen MT" pitchFamily="34" charset="0"/>
                <a:cs typeface="B Nazanin" panose="00000400000000000000" pitchFamily="2" charset="-78"/>
              </a:defRPr>
            </a:lvl2pPr>
            <a:lvl3pPr marL="1143000" indent="-228600" algn="r" rtl="1">
              <a:spcBef>
                <a:spcPct val="20000"/>
              </a:spcBef>
              <a:buClr>
                <a:schemeClr val="accent2"/>
              </a:buClr>
              <a:buFont typeface="Arial" panose="020B0604020202020204" pitchFamily="34" charset="0"/>
              <a:buChar char="•"/>
              <a:defRPr sz="2000">
                <a:solidFill>
                  <a:schemeClr val="tx2"/>
                </a:solidFill>
                <a:latin typeface="Tw Cen MT" pitchFamily="34" charset="0"/>
                <a:cs typeface="B Nazanin" panose="00000400000000000000" pitchFamily="2" charset="-78"/>
              </a:defRPr>
            </a:lvl3pPr>
            <a:lvl4pPr marL="1600200" indent="-228600" algn="r" rtl="1">
              <a:spcBef>
                <a:spcPct val="20000"/>
              </a:spcBef>
              <a:buClr>
                <a:srgbClr val="0BD0D9"/>
              </a:buClr>
              <a:buFont typeface="Arial" panose="020B0604020202020204" pitchFamily="34" charset="0"/>
              <a:buChar char="•"/>
              <a:defRPr sz="2000">
                <a:solidFill>
                  <a:schemeClr val="tx1"/>
                </a:solidFill>
                <a:latin typeface="Tw Cen MT" pitchFamily="34" charset="0"/>
                <a:cs typeface="B Nazanin" panose="00000400000000000000" pitchFamily="2" charset="-78"/>
              </a:defRPr>
            </a:lvl4pPr>
            <a:lvl5pPr marL="2057400" indent="-228600" algn="r" rtl="1">
              <a:spcBef>
                <a:spcPct val="20000"/>
              </a:spcBef>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5pPr>
            <a:lvl6pPr marL="25146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6pPr>
            <a:lvl7pPr marL="29718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7pPr>
            <a:lvl8pPr marL="34290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8pPr>
            <a:lvl9pPr marL="38862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9pPr>
          </a:lstStyle>
          <a:p>
            <a:pPr>
              <a:spcBef>
                <a:spcPct val="0"/>
              </a:spcBef>
              <a:buClrTx/>
              <a:buFontTx/>
              <a:buNone/>
            </a:pPr>
            <a:fld id="{6A583955-F22B-4C0E-BE7E-94B7E54EBE26}" type="slidenum">
              <a:rPr lang="fa-IR" altLang="fa-IR" sz="1200"/>
              <a:pPr>
                <a:spcBef>
                  <a:spcPct val="0"/>
                </a:spcBef>
                <a:buClrTx/>
                <a:buFontTx/>
                <a:buNone/>
              </a:pPr>
              <a:t>1</a:t>
            </a:fld>
            <a:endParaRPr lang="fa-IR" altLang="fa-IR" sz="1200"/>
          </a:p>
        </p:txBody>
      </p:sp>
      <p:sp>
        <p:nvSpPr>
          <p:cNvPr id="8197" name="Rectangle 2"/>
          <p:cNvSpPr>
            <a:spLocks noChangeArrowheads="1"/>
          </p:cNvSpPr>
          <p:nvPr/>
        </p:nvSpPr>
        <p:spPr bwMode="auto">
          <a:xfrm>
            <a:off x="684213" y="2852738"/>
            <a:ext cx="8002587" cy="317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defRPr>
                <a:solidFill>
                  <a:schemeClr val="tx1"/>
                </a:solidFill>
                <a:latin typeface="Tw Cen MT" pitchFamily="34" charset="0"/>
                <a:cs typeface="Arial" panose="020B0604020202020204" pitchFamily="34" charset="0"/>
              </a:defRPr>
            </a:lvl1pPr>
            <a:lvl2pPr marL="742950" indent="-285750" algn="r" rtl="1">
              <a:defRPr>
                <a:solidFill>
                  <a:schemeClr val="tx1"/>
                </a:solidFill>
                <a:latin typeface="Tw Cen MT" pitchFamily="34" charset="0"/>
                <a:cs typeface="Arial" panose="020B0604020202020204" pitchFamily="34" charset="0"/>
              </a:defRPr>
            </a:lvl2pPr>
            <a:lvl3pPr marL="1143000" indent="-228600" algn="r" rtl="1">
              <a:defRPr>
                <a:solidFill>
                  <a:schemeClr val="tx1"/>
                </a:solidFill>
                <a:latin typeface="Tw Cen MT" pitchFamily="34" charset="0"/>
                <a:cs typeface="Arial" panose="020B0604020202020204" pitchFamily="34" charset="0"/>
              </a:defRPr>
            </a:lvl3pPr>
            <a:lvl4pPr marL="1600200" indent="-228600" algn="r" rtl="1">
              <a:defRPr>
                <a:solidFill>
                  <a:schemeClr val="tx1"/>
                </a:solidFill>
                <a:latin typeface="Tw Cen MT" pitchFamily="34" charset="0"/>
                <a:cs typeface="Arial" panose="020B0604020202020204" pitchFamily="34" charset="0"/>
              </a:defRPr>
            </a:lvl4pPr>
            <a:lvl5pPr marL="2057400" indent="-228600" algn="r" rtl="1">
              <a:defRPr>
                <a:solidFill>
                  <a:schemeClr val="tx1"/>
                </a:solidFill>
                <a:latin typeface="Tw Cen MT"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w Cen MT"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w Cen MT"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w Cen MT"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w Cen MT" pitchFamily="34" charset="0"/>
                <a:cs typeface="Arial" panose="020B0604020202020204" pitchFamily="34" charset="0"/>
              </a:defRPr>
            </a:lvl9pPr>
          </a:lstStyle>
          <a:p>
            <a:pPr eaLnBrk="1" hangingPunct="1"/>
            <a:r>
              <a:rPr lang="fa-IR" altLang="fa-IR" sz="2000">
                <a:solidFill>
                  <a:schemeClr val="bg1"/>
                </a:solidFill>
                <a:cs typeface="B Nazanin" panose="00000400000000000000" pitchFamily="2" charset="-78"/>
              </a:rPr>
              <a:t>اختلالات انطباق، واكنشهاي غيرانطباقي كوتاه مدت نسبت به موضوعاتي هستند كه شخص عادي آن را يك مصيبت شخصي و روانپزشك آن را يك استرس زاي رواني- اجتماعي مي داند. انتظار مي رود كه اختلال انطباق مدت كوتاهي پس از رفع عامل استرس زا برطرف شود يا اگر پايدار مي ماند، سطح جديدي از سازگاري حاصل شده باشد.</a:t>
            </a:r>
            <a:br>
              <a:rPr lang="fa-IR" altLang="fa-IR" sz="2000">
                <a:solidFill>
                  <a:schemeClr val="bg1"/>
                </a:solidFill>
                <a:cs typeface="B Nazanin" panose="00000400000000000000" pitchFamily="2" charset="-78"/>
              </a:rPr>
            </a:br>
            <a:r>
              <a:rPr lang="fa-IR" altLang="fa-IR" sz="2000">
                <a:solidFill>
                  <a:schemeClr val="bg1"/>
                </a:solidFill>
                <a:cs typeface="B Nazanin" panose="00000400000000000000" pitchFamily="2" charset="-78"/>
              </a:rPr>
              <a:t>علايم اختلال انطباقي بايد ظرف مدت 3ماه پس از شروع عامل استرس زا ايجاد شوند. اين استرس زاها اكثراً رويداهاي زومره اي هستند كه به كرات ديده مي شوند (مثل فقدان شخص محبوب، تغيير شغل يا تغيير وضعيت مالي) و شامل حوادث نادر و فاجعه آميز نمي شوند(مثل بلاياي طبيعي، جنايات خشونت بار).</a:t>
            </a:r>
            <a:br>
              <a:rPr lang="fa-IR" altLang="fa-IR" sz="2000">
                <a:solidFill>
                  <a:schemeClr val="bg1"/>
                </a:solidFill>
                <a:cs typeface="B Nazanin" panose="00000400000000000000" pitchFamily="2" charset="-78"/>
              </a:rPr>
            </a:br>
            <a:r>
              <a:rPr lang="fa-IR" altLang="fa-IR" sz="2000">
                <a:solidFill>
                  <a:schemeClr val="bg1"/>
                </a:solidFill>
                <a:cs typeface="B Nazanin" panose="00000400000000000000" pitchFamily="2" charset="-78"/>
              </a:rPr>
              <a:t>به عبارت ديگر يک واکنش بيمار گونه در مقابل چيزي است که شخص عادي ممکن است آن را ((بدبياري شخصي)) بنامد.</a:t>
            </a:r>
          </a:p>
        </p:txBody>
      </p:sp>
      <p:sp>
        <p:nvSpPr>
          <p:cNvPr id="8198" name="TextBox 2"/>
          <p:cNvSpPr txBox="1">
            <a:spLocks noChangeArrowheads="1"/>
          </p:cNvSpPr>
          <p:nvPr/>
        </p:nvSpPr>
        <p:spPr bwMode="auto">
          <a:xfrm>
            <a:off x="1223963" y="1844675"/>
            <a:ext cx="68040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lr>
                <a:srgbClr val="59AAF2"/>
              </a:buClr>
              <a:buFont typeface="Arial" panose="020B0604020202020204" pitchFamily="34" charset="0"/>
              <a:buChar char="•"/>
              <a:defRPr sz="2400">
                <a:solidFill>
                  <a:schemeClr val="tx2"/>
                </a:solidFill>
                <a:latin typeface="Tw Cen MT" pitchFamily="34" charset="0"/>
                <a:cs typeface="B Nazanin" panose="00000400000000000000" pitchFamily="2" charset="-78"/>
              </a:defRPr>
            </a:lvl1pPr>
            <a:lvl2pPr marL="742950" indent="-285750" algn="r" rtl="1">
              <a:spcBef>
                <a:spcPct val="20000"/>
              </a:spcBef>
              <a:buClr>
                <a:srgbClr val="59AAF2"/>
              </a:buClr>
              <a:buFont typeface="Arial" panose="020B0604020202020204" pitchFamily="34" charset="0"/>
              <a:buChar char="•"/>
              <a:defRPr sz="2000">
                <a:solidFill>
                  <a:schemeClr val="tx1"/>
                </a:solidFill>
                <a:latin typeface="Tw Cen MT" pitchFamily="34" charset="0"/>
                <a:cs typeface="B Nazanin" panose="00000400000000000000" pitchFamily="2" charset="-78"/>
              </a:defRPr>
            </a:lvl2pPr>
            <a:lvl3pPr marL="1143000" indent="-228600" algn="r" rtl="1">
              <a:spcBef>
                <a:spcPct val="20000"/>
              </a:spcBef>
              <a:buClr>
                <a:schemeClr val="accent2"/>
              </a:buClr>
              <a:buFont typeface="Arial" panose="020B0604020202020204" pitchFamily="34" charset="0"/>
              <a:buChar char="•"/>
              <a:defRPr sz="2000">
                <a:solidFill>
                  <a:schemeClr val="tx2"/>
                </a:solidFill>
                <a:latin typeface="Tw Cen MT" pitchFamily="34" charset="0"/>
                <a:cs typeface="B Nazanin" panose="00000400000000000000" pitchFamily="2" charset="-78"/>
              </a:defRPr>
            </a:lvl3pPr>
            <a:lvl4pPr marL="1600200" indent="-228600" algn="r" rtl="1">
              <a:spcBef>
                <a:spcPct val="20000"/>
              </a:spcBef>
              <a:buClr>
                <a:srgbClr val="0BD0D9"/>
              </a:buClr>
              <a:buFont typeface="Arial" panose="020B0604020202020204" pitchFamily="34" charset="0"/>
              <a:buChar char="•"/>
              <a:defRPr sz="2000">
                <a:solidFill>
                  <a:schemeClr val="tx1"/>
                </a:solidFill>
                <a:latin typeface="Tw Cen MT" pitchFamily="34" charset="0"/>
                <a:cs typeface="B Nazanin" panose="00000400000000000000" pitchFamily="2" charset="-78"/>
              </a:defRPr>
            </a:lvl4pPr>
            <a:lvl5pPr marL="2057400" indent="-228600" algn="r" rtl="1">
              <a:spcBef>
                <a:spcPct val="20000"/>
              </a:spcBef>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5pPr>
            <a:lvl6pPr marL="25146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6pPr>
            <a:lvl7pPr marL="29718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7pPr>
            <a:lvl8pPr marL="34290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8pPr>
            <a:lvl9pPr marL="38862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9pPr>
          </a:lstStyle>
          <a:p>
            <a:pPr algn="ctr" eaLnBrk="1" hangingPunct="1">
              <a:spcBef>
                <a:spcPct val="0"/>
              </a:spcBef>
              <a:buClrTx/>
              <a:buFontTx/>
              <a:buNone/>
            </a:pPr>
            <a:r>
              <a:rPr lang="en-US" altLang="fa-IR" sz="3600" b="1">
                <a:solidFill>
                  <a:srgbClr val="C00000"/>
                </a:solidFill>
              </a:rPr>
              <a:t>Adjustment disorders</a:t>
            </a:r>
            <a:endParaRPr lang="fa-IR" altLang="fa-IR" sz="3600" b="1">
              <a:solidFill>
                <a:srgbClr val="C00000"/>
              </a:solidFill>
            </a:endParaRPr>
          </a:p>
        </p:txBody>
      </p:sp>
      <p:pic>
        <p:nvPicPr>
          <p:cNvPr id="8199"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3688" y="196850"/>
            <a:ext cx="1873250" cy="185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over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endParaRPr lang="fa-IR" dirty="0">
              <a:cs typeface="B Nazanin" panose="00000400000000000000" pitchFamily="2" charset="-78"/>
            </a:endParaRPr>
          </a:p>
        </p:txBody>
      </p:sp>
      <p:pic>
        <p:nvPicPr>
          <p:cNvPr id="17411"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0" y="0"/>
            <a:ext cx="9144000" cy="6858000"/>
          </a:xfrm>
        </p:spPr>
      </p:pic>
      <p:sp>
        <p:nvSpPr>
          <p:cNvPr id="1741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rgbClr val="59AAF2"/>
              </a:buClr>
              <a:buFont typeface="Arial" panose="020B0604020202020204" pitchFamily="34" charset="0"/>
              <a:buChar char="•"/>
              <a:defRPr sz="2400">
                <a:solidFill>
                  <a:schemeClr val="tx2"/>
                </a:solidFill>
                <a:latin typeface="Tw Cen MT" pitchFamily="34" charset="0"/>
                <a:cs typeface="B Nazanin" panose="00000400000000000000" pitchFamily="2" charset="-78"/>
              </a:defRPr>
            </a:lvl1pPr>
            <a:lvl2pPr marL="742950" indent="-285750" algn="r" rtl="1">
              <a:spcBef>
                <a:spcPct val="20000"/>
              </a:spcBef>
              <a:buClr>
                <a:srgbClr val="59AAF2"/>
              </a:buClr>
              <a:buFont typeface="Arial" panose="020B0604020202020204" pitchFamily="34" charset="0"/>
              <a:buChar char="•"/>
              <a:defRPr sz="2000">
                <a:solidFill>
                  <a:schemeClr val="tx1"/>
                </a:solidFill>
                <a:latin typeface="Tw Cen MT" pitchFamily="34" charset="0"/>
                <a:cs typeface="B Nazanin" panose="00000400000000000000" pitchFamily="2" charset="-78"/>
              </a:defRPr>
            </a:lvl2pPr>
            <a:lvl3pPr marL="1143000" indent="-228600" algn="r" rtl="1">
              <a:spcBef>
                <a:spcPct val="20000"/>
              </a:spcBef>
              <a:buClr>
                <a:schemeClr val="accent2"/>
              </a:buClr>
              <a:buFont typeface="Arial" panose="020B0604020202020204" pitchFamily="34" charset="0"/>
              <a:buChar char="•"/>
              <a:defRPr sz="2000">
                <a:solidFill>
                  <a:schemeClr val="tx2"/>
                </a:solidFill>
                <a:latin typeface="Tw Cen MT" pitchFamily="34" charset="0"/>
                <a:cs typeface="B Nazanin" panose="00000400000000000000" pitchFamily="2" charset="-78"/>
              </a:defRPr>
            </a:lvl3pPr>
            <a:lvl4pPr marL="1600200" indent="-228600" algn="r" rtl="1">
              <a:spcBef>
                <a:spcPct val="20000"/>
              </a:spcBef>
              <a:buClr>
                <a:srgbClr val="0BD0D9"/>
              </a:buClr>
              <a:buFont typeface="Arial" panose="020B0604020202020204" pitchFamily="34" charset="0"/>
              <a:buChar char="•"/>
              <a:defRPr sz="2000">
                <a:solidFill>
                  <a:schemeClr val="tx1"/>
                </a:solidFill>
                <a:latin typeface="Tw Cen MT" pitchFamily="34" charset="0"/>
                <a:cs typeface="B Nazanin" panose="00000400000000000000" pitchFamily="2" charset="-78"/>
              </a:defRPr>
            </a:lvl4pPr>
            <a:lvl5pPr marL="2057400" indent="-228600" algn="r" rtl="1">
              <a:spcBef>
                <a:spcPct val="20000"/>
              </a:spcBef>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5pPr>
            <a:lvl6pPr marL="25146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6pPr>
            <a:lvl7pPr marL="29718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7pPr>
            <a:lvl8pPr marL="34290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8pPr>
            <a:lvl9pPr marL="38862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9pPr>
          </a:lstStyle>
          <a:p>
            <a:pPr>
              <a:spcBef>
                <a:spcPct val="0"/>
              </a:spcBef>
              <a:buClrTx/>
              <a:buFontTx/>
              <a:buNone/>
            </a:pPr>
            <a:fld id="{8A606561-5609-4660-AB0A-4127E2AE2591}" type="slidenum">
              <a:rPr lang="fa-IR" altLang="fa-IR" sz="1200"/>
              <a:pPr>
                <a:spcBef>
                  <a:spcPct val="0"/>
                </a:spcBef>
                <a:buClrTx/>
                <a:buFontTx/>
                <a:buNone/>
              </a:pPr>
              <a:t>10</a:t>
            </a:fld>
            <a:endParaRPr lang="fa-IR" altLang="fa-IR" sz="1200"/>
          </a:p>
        </p:txBody>
      </p:sp>
      <p:graphicFrame>
        <p:nvGraphicFramePr>
          <p:cNvPr id="3" name="Table 2"/>
          <p:cNvGraphicFramePr>
            <a:graphicFrameLocks noGrp="1"/>
          </p:cNvGraphicFramePr>
          <p:nvPr/>
        </p:nvGraphicFramePr>
        <p:xfrm>
          <a:off x="395288" y="1600200"/>
          <a:ext cx="8280400" cy="4492625"/>
        </p:xfrm>
        <a:graphic>
          <a:graphicData uri="http://schemas.openxmlformats.org/drawingml/2006/table">
            <a:tbl>
              <a:tblPr/>
              <a:tblGrid>
                <a:gridCol w="512757">
                  <a:extLst>
                    <a:ext uri="{9D8B030D-6E8A-4147-A177-3AD203B41FA5}">
                      <a16:colId xmlns:a16="http://schemas.microsoft.com/office/drawing/2014/main" val="20000"/>
                    </a:ext>
                  </a:extLst>
                </a:gridCol>
                <a:gridCol w="512757">
                  <a:extLst>
                    <a:ext uri="{9D8B030D-6E8A-4147-A177-3AD203B41FA5}">
                      <a16:colId xmlns:a16="http://schemas.microsoft.com/office/drawing/2014/main" val="20001"/>
                    </a:ext>
                  </a:extLst>
                </a:gridCol>
                <a:gridCol w="7254886">
                  <a:extLst>
                    <a:ext uri="{9D8B030D-6E8A-4147-A177-3AD203B41FA5}">
                      <a16:colId xmlns:a16="http://schemas.microsoft.com/office/drawing/2014/main" val="20002"/>
                    </a:ext>
                  </a:extLst>
                </a:gridCol>
              </a:tblGrid>
              <a:tr h="447774">
                <a:tc gridSpan="3">
                  <a:txBody>
                    <a:bodyPr/>
                    <a:lstStyle/>
                    <a:p>
                      <a:pPr algn="ctr"/>
                      <a:r>
                        <a:rPr lang="fa-IR" sz="1800" b="0" dirty="0">
                          <a:solidFill>
                            <a:schemeClr val="bg1"/>
                          </a:solidFill>
                          <a:effectLst/>
                          <a:cs typeface="B Nazanin" panose="00000400000000000000" pitchFamily="2" charset="-78"/>
                        </a:rPr>
                        <a:t>- معیارهای تشخیصی </a:t>
                      </a:r>
                      <a:r>
                        <a:rPr lang="en-US" sz="1800" b="0" dirty="0">
                          <a:solidFill>
                            <a:schemeClr val="bg1"/>
                          </a:solidFill>
                          <a:effectLst/>
                        </a:rPr>
                        <a:t>DSM-IV-TR </a:t>
                      </a:r>
                      <a:r>
                        <a:rPr lang="fa-IR" sz="1800" b="0" dirty="0">
                          <a:solidFill>
                            <a:schemeClr val="bg1"/>
                          </a:solidFill>
                          <a:effectLst/>
                          <a:cs typeface="B Nazanin" panose="00000400000000000000" pitchFamily="2" charset="-78"/>
                        </a:rPr>
                        <a:t>برای اختلالات انطباقی:</a:t>
                      </a:r>
                    </a:p>
                  </a:txBody>
                  <a:tcPr marL="40771" marR="40771" marT="20385" marB="20385" anchor="ctr">
                    <a:lnL>
                      <a:noFill/>
                    </a:lnL>
                    <a:lnR>
                      <a:noFill/>
                    </a:lnR>
                    <a:lnT>
                      <a:noFill/>
                    </a:lnT>
                    <a:lnB>
                      <a:noFill/>
                    </a:lnB>
                    <a:solidFill>
                      <a:srgbClr val="F9F9F9"/>
                    </a:solidFill>
                  </a:tcPr>
                </a:tc>
                <a:tc hMerge="1">
                  <a:txBody>
                    <a:bodyPr/>
                    <a:lstStyle/>
                    <a:p>
                      <a:pPr rtl="1"/>
                      <a:endParaRPr lang="fa-IR"/>
                    </a:p>
                  </a:txBody>
                  <a:tcPr/>
                </a:tc>
                <a:tc hMerge="1">
                  <a:txBody>
                    <a:bodyPr/>
                    <a:lstStyle/>
                    <a:p>
                      <a:pPr rtl="1"/>
                      <a:endParaRPr lang="fa-IR"/>
                    </a:p>
                  </a:txBody>
                  <a:tcPr/>
                </a:tc>
                <a:extLst>
                  <a:ext uri="{0D108BD9-81ED-4DB2-BD59-A6C34878D82A}">
                    <a16:rowId xmlns:a16="http://schemas.microsoft.com/office/drawing/2014/main" val="10000"/>
                  </a:ext>
                </a:extLst>
              </a:tr>
              <a:tr h="831581">
                <a:tc>
                  <a:txBody>
                    <a:bodyPr/>
                    <a:lstStyle/>
                    <a:p>
                      <a:pPr algn="ctr"/>
                      <a:r>
                        <a:rPr lang="fa-IR" sz="1800" b="0" dirty="0">
                          <a:solidFill>
                            <a:schemeClr val="bg1"/>
                          </a:solidFill>
                          <a:effectLst/>
                          <a:cs typeface="B Nazanin" panose="00000400000000000000" pitchFamily="2" charset="-78"/>
                        </a:rPr>
                        <a:t> </a:t>
                      </a:r>
                    </a:p>
                  </a:txBody>
                  <a:tcPr marL="40771" marR="40771" marT="20385" marB="20385" anchor="ctr">
                    <a:lnL>
                      <a:noFill/>
                    </a:lnL>
                    <a:lnR>
                      <a:noFill/>
                    </a:lnR>
                    <a:lnT>
                      <a:noFill/>
                    </a:lnT>
                    <a:lnB>
                      <a:noFill/>
                    </a:lnB>
                    <a:solidFill>
                      <a:srgbClr val="F9F9F9"/>
                    </a:solidFill>
                  </a:tcPr>
                </a:tc>
                <a:tc gridSpan="2">
                  <a:txBody>
                    <a:bodyPr/>
                    <a:lstStyle/>
                    <a:p>
                      <a:pPr algn="ctr"/>
                      <a:r>
                        <a:rPr lang="fa-IR" sz="1800" b="0" dirty="0">
                          <a:solidFill>
                            <a:schemeClr val="bg1"/>
                          </a:solidFill>
                          <a:effectLst/>
                          <a:cs typeface="B Nazanin" panose="00000400000000000000" pitchFamily="2" charset="-78"/>
                        </a:rPr>
                        <a:t>الف ـ ایجاد علایم رفتاری یا هیجانی در پاسخ به یک یا چند عامل استرس‌زای قابل شناسائی که در عرض ۳ ماه بعد از شروع عامل یا عوامل استرس‌زا رخ دهد.</a:t>
                      </a:r>
                    </a:p>
                  </a:txBody>
                  <a:tcPr marL="40771" marR="40771" marT="20385" marB="20385" anchor="ctr">
                    <a:lnL>
                      <a:noFill/>
                    </a:lnL>
                    <a:lnR>
                      <a:noFill/>
                    </a:lnR>
                    <a:lnT>
                      <a:noFill/>
                    </a:lnT>
                    <a:lnB>
                      <a:noFill/>
                    </a:lnB>
                    <a:solidFill>
                      <a:srgbClr val="F9F9F9"/>
                    </a:solidFill>
                  </a:tcPr>
                </a:tc>
                <a:tc hMerge="1">
                  <a:txBody>
                    <a:bodyPr/>
                    <a:lstStyle/>
                    <a:p>
                      <a:pPr rtl="1"/>
                      <a:endParaRPr lang="fa-IR"/>
                    </a:p>
                  </a:txBody>
                  <a:tcPr/>
                </a:tc>
                <a:extLst>
                  <a:ext uri="{0D108BD9-81ED-4DB2-BD59-A6C34878D82A}">
                    <a16:rowId xmlns:a16="http://schemas.microsoft.com/office/drawing/2014/main" val="10001"/>
                  </a:ext>
                </a:extLst>
              </a:tr>
              <a:tr h="639677">
                <a:tc>
                  <a:txBody>
                    <a:bodyPr/>
                    <a:lstStyle/>
                    <a:p>
                      <a:pPr algn="ctr"/>
                      <a:r>
                        <a:rPr lang="fa-IR" sz="1800" b="0" dirty="0">
                          <a:solidFill>
                            <a:schemeClr val="bg1"/>
                          </a:solidFill>
                          <a:effectLst/>
                          <a:cs typeface="B Nazanin" panose="00000400000000000000" pitchFamily="2" charset="-78"/>
                        </a:rPr>
                        <a:t> </a:t>
                      </a:r>
                    </a:p>
                  </a:txBody>
                  <a:tcPr marL="40771" marR="40771" marT="20385" marB="20385" anchor="ctr">
                    <a:lnL>
                      <a:noFill/>
                    </a:lnL>
                    <a:lnR>
                      <a:noFill/>
                    </a:lnR>
                    <a:lnT>
                      <a:noFill/>
                    </a:lnT>
                    <a:lnB>
                      <a:noFill/>
                    </a:lnB>
                    <a:solidFill>
                      <a:srgbClr val="F9F9F9"/>
                    </a:solidFill>
                  </a:tcPr>
                </a:tc>
                <a:tc gridSpan="2">
                  <a:txBody>
                    <a:bodyPr/>
                    <a:lstStyle/>
                    <a:p>
                      <a:pPr algn="ctr"/>
                      <a:r>
                        <a:rPr lang="fa-IR" sz="1800" b="0" dirty="0">
                          <a:solidFill>
                            <a:schemeClr val="bg1"/>
                          </a:solidFill>
                          <a:effectLst/>
                          <a:cs typeface="B Nazanin" panose="00000400000000000000" pitchFamily="2" charset="-78"/>
                        </a:rPr>
                        <a:t>ب ـ این علایم یا رفتارها همان‌گونه که توسط موارد زیر نشان داده می‌شوند از نظر بالینی قابل توجه هستند.</a:t>
                      </a:r>
                    </a:p>
                  </a:txBody>
                  <a:tcPr marL="40771" marR="40771" marT="20385" marB="20385" anchor="ctr">
                    <a:lnL>
                      <a:noFill/>
                    </a:lnL>
                    <a:lnR>
                      <a:noFill/>
                    </a:lnR>
                    <a:lnT>
                      <a:noFill/>
                    </a:lnT>
                    <a:lnB>
                      <a:noFill/>
                    </a:lnB>
                    <a:solidFill>
                      <a:srgbClr val="F9F9F9"/>
                    </a:solidFill>
                  </a:tcPr>
                </a:tc>
                <a:tc hMerge="1">
                  <a:txBody>
                    <a:bodyPr/>
                    <a:lstStyle/>
                    <a:p>
                      <a:pPr rtl="1"/>
                      <a:endParaRPr lang="fa-IR"/>
                    </a:p>
                  </a:txBody>
                  <a:tcPr/>
                </a:tc>
                <a:extLst>
                  <a:ext uri="{0D108BD9-81ED-4DB2-BD59-A6C34878D82A}">
                    <a16:rowId xmlns:a16="http://schemas.microsoft.com/office/drawing/2014/main" val="10002"/>
                  </a:ext>
                </a:extLst>
              </a:tr>
              <a:tr h="447774">
                <a:tc>
                  <a:txBody>
                    <a:bodyPr/>
                    <a:lstStyle/>
                    <a:p>
                      <a:pPr algn="ctr"/>
                      <a:r>
                        <a:rPr lang="fa-IR" sz="1800" b="0" dirty="0">
                          <a:solidFill>
                            <a:schemeClr val="bg1"/>
                          </a:solidFill>
                          <a:effectLst/>
                          <a:cs typeface="B Nazanin" panose="00000400000000000000" pitchFamily="2" charset="-78"/>
                        </a:rPr>
                        <a:t> </a:t>
                      </a:r>
                    </a:p>
                  </a:txBody>
                  <a:tcPr marL="40771" marR="40771" marT="20385" marB="20385" anchor="ctr">
                    <a:lnL>
                      <a:noFill/>
                    </a:lnL>
                    <a:lnR>
                      <a:noFill/>
                    </a:lnR>
                    <a:lnT>
                      <a:noFill/>
                    </a:lnT>
                    <a:lnB>
                      <a:noFill/>
                    </a:lnB>
                    <a:solidFill>
                      <a:srgbClr val="F9F9F9"/>
                    </a:solidFill>
                  </a:tcPr>
                </a:tc>
                <a:tc>
                  <a:txBody>
                    <a:bodyPr/>
                    <a:lstStyle/>
                    <a:p>
                      <a:pPr algn="ctr"/>
                      <a:r>
                        <a:rPr lang="fa-IR" sz="1800" b="0" dirty="0">
                          <a:solidFill>
                            <a:schemeClr val="bg1"/>
                          </a:solidFill>
                          <a:effectLst/>
                          <a:cs typeface="B Nazanin" panose="00000400000000000000" pitchFamily="2" charset="-78"/>
                        </a:rPr>
                        <a:t> </a:t>
                      </a:r>
                    </a:p>
                  </a:txBody>
                  <a:tcPr marL="40771" marR="40771" marT="20385" marB="20385" anchor="ctr">
                    <a:lnL>
                      <a:noFill/>
                    </a:lnL>
                    <a:lnR>
                      <a:noFill/>
                    </a:lnR>
                    <a:lnT>
                      <a:noFill/>
                    </a:lnT>
                    <a:lnB>
                      <a:noFill/>
                    </a:lnB>
                    <a:solidFill>
                      <a:srgbClr val="F9F9F9"/>
                    </a:solidFill>
                  </a:tcPr>
                </a:tc>
                <a:tc>
                  <a:txBody>
                    <a:bodyPr/>
                    <a:lstStyle/>
                    <a:p>
                      <a:pPr algn="ctr"/>
                      <a:r>
                        <a:rPr lang="fa-IR" sz="1800" b="0" dirty="0">
                          <a:solidFill>
                            <a:schemeClr val="bg1"/>
                          </a:solidFill>
                          <a:effectLst/>
                          <a:cs typeface="B Nazanin" panose="00000400000000000000" pitchFamily="2" charset="-78"/>
                        </a:rPr>
                        <a:t>۱. پریشانی قابل توجه که نسبت به آنچه از عامل استرس‌زا انتظار می‌رود بیشتر است.</a:t>
                      </a:r>
                    </a:p>
                  </a:txBody>
                  <a:tcPr marL="40771" marR="40771" marT="20385" marB="20385" anchor="ctr">
                    <a:lnL>
                      <a:noFill/>
                    </a:lnL>
                    <a:lnR>
                      <a:noFill/>
                    </a:lnR>
                    <a:lnT>
                      <a:noFill/>
                    </a:lnT>
                    <a:lnB>
                      <a:noFill/>
                    </a:lnB>
                    <a:solidFill>
                      <a:srgbClr val="F9F9F9"/>
                    </a:solidFill>
                  </a:tcPr>
                </a:tc>
                <a:extLst>
                  <a:ext uri="{0D108BD9-81ED-4DB2-BD59-A6C34878D82A}">
                    <a16:rowId xmlns:a16="http://schemas.microsoft.com/office/drawing/2014/main" val="10003"/>
                  </a:ext>
                </a:extLst>
              </a:tr>
              <a:tr h="447774">
                <a:tc>
                  <a:txBody>
                    <a:bodyPr/>
                    <a:lstStyle/>
                    <a:p>
                      <a:pPr algn="ctr"/>
                      <a:r>
                        <a:rPr lang="fa-IR" sz="1800" b="0" dirty="0">
                          <a:solidFill>
                            <a:schemeClr val="bg1"/>
                          </a:solidFill>
                          <a:effectLst/>
                          <a:cs typeface="B Nazanin" panose="00000400000000000000" pitchFamily="2" charset="-78"/>
                        </a:rPr>
                        <a:t> </a:t>
                      </a:r>
                    </a:p>
                  </a:txBody>
                  <a:tcPr marL="40771" marR="40771" marT="20385" marB="20385" anchor="ctr">
                    <a:lnL>
                      <a:noFill/>
                    </a:lnL>
                    <a:lnR>
                      <a:noFill/>
                    </a:lnR>
                    <a:lnT>
                      <a:noFill/>
                    </a:lnT>
                    <a:lnB>
                      <a:noFill/>
                    </a:lnB>
                    <a:solidFill>
                      <a:srgbClr val="F9F9F9"/>
                    </a:solidFill>
                  </a:tcPr>
                </a:tc>
                <a:tc>
                  <a:txBody>
                    <a:bodyPr/>
                    <a:lstStyle/>
                    <a:p>
                      <a:pPr algn="ctr"/>
                      <a:r>
                        <a:rPr lang="fa-IR" sz="1800" b="0" dirty="0">
                          <a:solidFill>
                            <a:schemeClr val="bg1"/>
                          </a:solidFill>
                          <a:effectLst/>
                          <a:cs typeface="B Nazanin" panose="00000400000000000000" pitchFamily="2" charset="-78"/>
                        </a:rPr>
                        <a:t> </a:t>
                      </a:r>
                    </a:p>
                  </a:txBody>
                  <a:tcPr marL="40771" marR="40771" marT="20385" marB="20385" anchor="ctr">
                    <a:lnL>
                      <a:noFill/>
                    </a:lnL>
                    <a:lnR>
                      <a:noFill/>
                    </a:lnR>
                    <a:lnT>
                      <a:noFill/>
                    </a:lnT>
                    <a:lnB>
                      <a:noFill/>
                    </a:lnB>
                    <a:solidFill>
                      <a:srgbClr val="F9F9F9"/>
                    </a:solidFill>
                  </a:tcPr>
                </a:tc>
                <a:tc>
                  <a:txBody>
                    <a:bodyPr/>
                    <a:lstStyle/>
                    <a:p>
                      <a:pPr algn="ctr"/>
                      <a:r>
                        <a:rPr lang="fa-IR" sz="1800" b="0" dirty="0">
                          <a:solidFill>
                            <a:schemeClr val="bg1"/>
                          </a:solidFill>
                          <a:effectLst/>
                          <a:cs typeface="B Nazanin" panose="00000400000000000000" pitchFamily="2" charset="-78"/>
                        </a:rPr>
                        <a:t>۲. اختلال قابل توجه در عملکرد اجتماعی یا شغلی (تحصیلی)</a:t>
                      </a:r>
                    </a:p>
                  </a:txBody>
                  <a:tcPr marL="40771" marR="40771" marT="20385" marB="20385" anchor="ctr">
                    <a:lnL>
                      <a:noFill/>
                    </a:lnL>
                    <a:lnR>
                      <a:noFill/>
                    </a:lnR>
                    <a:lnT>
                      <a:noFill/>
                    </a:lnT>
                    <a:lnB>
                      <a:noFill/>
                    </a:lnB>
                    <a:solidFill>
                      <a:srgbClr val="F9F9F9"/>
                    </a:solidFill>
                  </a:tcPr>
                </a:tc>
                <a:extLst>
                  <a:ext uri="{0D108BD9-81ED-4DB2-BD59-A6C34878D82A}">
                    <a16:rowId xmlns:a16="http://schemas.microsoft.com/office/drawing/2014/main" val="10004"/>
                  </a:ext>
                </a:extLst>
              </a:tr>
              <a:tr h="639677">
                <a:tc>
                  <a:txBody>
                    <a:bodyPr/>
                    <a:lstStyle/>
                    <a:p>
                      <a:pPr algn="ctr"/>
                      <a:r>
                        <a:rPr lang="fa-IR" sz="1800" b="0" dirty="0">
                          <a:solidFill>
                            <a:schemeClr val="bg1"/>
                          </a:solidFill>
                          <a:effectLst/>
                          <a:cs typeface="B Nazanin" panose="00000400000000000000" pitchFamily="2" charset="-78"/>
                        </a:rPr>
                        <a:t> </a:t>
                      </a:r>
                    </a:p>
                  </a:txBody>
                  <a:tcPr marL="40771" marR="40771" marT="20385" marB="20385" anchor="ctr">
                    <a:lnL>
                      <a:noFill/>
                    </a:lnL>
                    <a:lnR>
                      <a:noFill/>
                    </a:lnR>
                    <a:lnT>
                      <a:noFill/>
                    </a:lnT>
                    <a:lnB>
                      <a:noFill/>
                    </a:lnB>
                    <a:solidFill>
                      <a:srgbClr val="F9F9F9"/>
                    </a:solidFill>
                  </a:tcPr>
                </a:tc>
                <a:tc gridSpan="2">
                  <a:txBody>
                    <a:bodyPr/>
                    <a:lstStyle/>
                    <a:p>
                      <a:pPr algn="ctr"/>
                      <a:r>
                        <a:rPr lang="fa-IR" sz="1800" b="0" dirty="0">
                          <a:solidFill>
                            <a:schemeClr val="bg1"/>
                          </a:solidFill>
                          <a:effectLst/>
                          <a:cs typeface="B Nazanin" panose="00000400000000000000" pitchFamily="2" charset="-78"/>
                        </a:rPr>
                        <a:t>ج ـ اختلال مربوط به استرس معیارهای سایر اختلالات محور ۱ را دربنمی‌گیرد و همچنین صرفاً یک تشدید اختلال محور ۱ یا ۲ نیست.</a:t>
                      </a:r>
                    </a:p>
                  </a:txBody>
                  <a:tcPr marL="40771" marR="40771" marT="20385" marB="20385" anchor="ctr">
                    <a:lnL>
                      <a:noFill/>
                    </a:lnL>
                    <a:lnR>
                      <a:noFill/>
                    </a:lnR>
                    <a:lnT>
                      <a:noFill/>
                    </a:lnT>
                    <a:lnB>
                      <a:noFill/>
                    </a:lnB>
                    <a:solidFill>
                      <a:srgbClr val="F9F9F9"/>
                    </a:solidFill>
                  </a:tcPr>
                </a:tc>
                <a:tc hMerge="1">
                  <a:txBody>
                    <a:bodyPr/>
                    <a:lstStyle/>
                    <a:p>
                      <a:pPr rtl="1"/>
                      <a:endParaRPr lang="fa-IR"/>
                    </a:p>
                  </a:txBody>
                  <a:tcPr/>
                </a:tc>
                <a:extLst>
                  <a:ext uri="{0D108BD9-81ED-4DB2-BD59-A6C34878D82A}">
                    <a16:rowId xmlns:a16="http://schemas.microsoft.com/office/drawing/2014/main" val="10005"/>
                  </a:ext>
                </a:extLst>
              </a:tr>
              <a:tr h="398690">
                <a:tc>
                  <a:txBody>
                    <a:bodyPr/>
                    <a:lstStyle/>
                    <a:p>
                      <a:pPr algn="ctr"/>
                      <a:r>
                        <a:rPr lang="fa-IR" sz="1800" b="0" dirty="0">
                          <a:solidFill>
                            <a:schemeClr val="bg1"/>
                          </a:solidFill>
                          <a:effectLst/>
                          <a:cs typeface="B Nazanin" panose="00000400000000000000" pitchFamily="2" charset="-78"/>
                        </a:rPr>
                        <a:t> </a:t>
                      </a:r>
                    </a:p>
                  </a:txBody>
                  <a:tcPr marL="40771" marR="40771" marT="20385" marB="20385" anchor="ctr">
                    <a:lnL>
                      <a:noFill/>
                    </a:lnL>
                    <a:lnR>
                      <a:noFill/>
                    </a:lnR>
                    <a:lnT>
                      <a:noFill/>
                    </a:lnT>
                    <a:lnB>
                      <a:noFill/>
                    </a:lnB>
                    <a:solidFill>
                      <a:srgbClr val="F9F9F9"/>
                    </a:solidFill>
                  </a:tcPr>
                </a:tc>
                <a:tc gridSpan="2">
                  <a:txBody>
                    <a:bodyPr/>
                    <a:lstStyle/>
                    <a:p>
                      <a:pPr algn="ctr"/>
                      <a:r>
                        <a:rPr lang="fa-IR" sz="1800" b="0" dirty="0">
                          <a:solidFill>
                            <a:schemeClr val="bg1"/>
                          </a:solidFill>
                          <a:effectLst/>
                          <a:cs typeface="B Nazanin" panose="00000400000000000000" pitchFamily="2" charset="-78"/>
                        </a:rPr>
                        <a:t>د ـ علایم بیانگر سوگ نیستند.</a:t>
                      </a:r>
                    </a:p>
                  </a:txBody>
                  <a:tcPr marL="40771" marR="40771" marT="20385" marB="20385" anchor="ctr">
                    <a:lnL>
                      <a:noFill/>
                    </a:lnL>
                    <a:lnR>
                      <a:noFill/>
                    </a:lnR>
                    <a:lnT>
                      <a:noFill/>
                    </a:lnT>
                    <a:lnB>
                      <a:noFill/>
                    </a:lnB>
                    <a:solidFill>
                      <a:srgbClr val="F9F9F9"/>
                    </a:solidFill>
                  </a:tcPr>
                </a:tc>
                <a:tc hMerge="1">
                  <a:txBody>
                    <a:bodyPr/>
                    <a:lstStyle/>
                    <a:p>
                      <a:pPr rtl="1"/>
                      <a:endParaRPr lang="fa-IR"/>
                    </a:p>
                  </a:txBody>
                  <a:tcPr/>
                </a:tc>
                <a:extLst>
                  <a:ext uri="{0D108BD9-81ED-4DB2-BD59-A6C34878D82A}">
                    <a16:rowId xmlns:a16="http://schemas.microsoft.com/office/drawing/2014/main" val="10006"/>
                  </a:ext>
                </a:extLst>
              </a:tr>
              <a:tr h="639677">
                <a:tc>
                  <a:txBody>
                    <a:bodyPr/>
                    <a:lstStyle/>
                    <a:p>
                      <a:pPr algn="ctr"/>
                      <a:r>
                        <a:rPr lang="fa-IR" sz="1800" b="0" dirty="0">
                          <a:solidFill>
                            <a:schemeClr val="bg1"/>
                          </a:solidFill>
                          <a:effectLst/>
                          <a:cs typeface="B Nazanin" panose="00000400000000000000" pitchFamily="2" charset="-78"/>
                        </a:rPr>
                        <a:t> </a:t>
                      </a:r>
                    </a:p>
                  </a:txBody>
                  <a:tcPr marL="40771" marR="40771" marT="20385" marB="20385" anchor="ctr">
                    <a:lnL>
                      <a:noFill/>
                    </a:lnL>
                    <a:lnR>
                      <a:noFill/>
                    </a:lnR>
                    <a:lnT>
                      <a:noFill/>
                    </a:lnT>
                    <a:lnB>
                      <a:noFill/>
                    </a:lnB>
                    <a:solidFill>
                      <a:srgbClr val="F9F9F9"/>
                    </a:solidFill>
                  </a:tcPr>
                </a:tc>
                <a:tc gridSpan="2">
                  <a:txBody>
                    <a:bodyPr/>
                    <a:lstStyle/>
                    <a:p>
                      <a:pPr algn="ctr"/>
                      <a:r>
                        <a:rPr lang="fa-IR" sz="1800" b="0" dirty="0">
                          <a:solidFill>
                            <a:schemeClr val="bg1"/>
                          </a:solidFill>
                          <a:effectLst/>
                          <a:cs typeface="B Nazanin" panose="00000400000000000000" pitchFamily="2" charset="-78"/>
                        </a:rPr>
                        <a:t>هـ ـ هنگامی‌که عوامل استرس‌زا (یا نتایج آن) پیان یابند، علایم بیش از ۶ ماه به طول می‌انجامند.</a:t>
                      </a:r>
                    </a:p>
                  </a:txBody>
                  <a:tcPr marL="40771" marR="40771" marT="20385" marB="20385" anchor="ctr">
                    <a:lnL>
                      <a:noFill/>
                    </a:lnL>
                    <a:lnR>
                      <a:noFill/>
                    </a:lnR>
                    <a:lnT>
                      <a:noFill/>
                    </a:lnT>
                    <a:lnB>
                      <a:noFill/>
                    </a:lnB>
                    <a:solidFill>
                      <a:srgbClr val="F9F9F9"/>
                    </a:solidFill>
                  </a:tcPr>
                </a:tc>
                <a:tc hMerge="1">
                  <a:txBody>
                    <a:bodyPr/>
                    <a:lstStyle/>
                    <a:p>
                      <a:pPr rtl="1"/>
                      <a:endParaRPr lang="fa-IR"/>
                    </a:p>
                  </a:txBody>
                  <a:tcPr/>
                </a:tc>
                <a:extLst>
                  <a:ext uri="{0D108BD9-81ED-4DB2-BD59-A6C34878D82A}">
                    <a16:rowId xmlns:a16="http://schemas.microsoft.com/office/drawing/2014/main" val="10007"/>
                  </a:ext>
                </a:extLst>
              </a:tr>
            </a:tbl>
          </a:graphicData>
        </a:graphic>
      </p:graphicFrame>
    </p:spTree>
  </p:cSld>
  <p:clrMapOvr>
    <a:masterClrMapping/>
  </p:clrMapOvr>
  <p:transition spd="slow">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endParaRPr lang="fa-IR" dirty="0">
              <a:cs typeface="B Nazanin" panose="00000400000000000000" pitchFamily="2" charset="-78"/>
            </a:endParaRPr>
          </a:p>
        </p:txBody>
      </p:sp>
      <p:pic>
        <p:nvPicPr>
          <p:cNvPr id="1843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0" y="0"/>
            <a:ext cx="9144000" cy="6858000"/>
          </a:xfrm>
        </p:spPr>
      </p:pic>
      <p:sp>
        <p:nvSpPr>
          <p:cNvPr id="1843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rgbClr val="59AAF2"/>
              </a:buClr>
              <a:buFont typeface="Arial" panose="020B0604020202020204" pitchFamily="34" charset="0"/>
              <a:buChar char="•"/>
              <a:defRPr sz="2400">
                <a:solidFill>
                  <a:schemeClr val="tx2"/>
                </a:solidFill>
                <a:latin typeface="Tw Cen MT" pitchFamily="34" charset="0"/>
                <a:cs typeface="B Nazanin" panose="00000400000000000000" pitchFamily="2" charset="-78"/>
              </a:defRPr>
            </a:lvl1pPr>
            <a:lvl2pPr marL="742950" indent="-285750" algn="r" rtl="1">
              <a:spcBef>
                <a:spcPct val="20000"/>
              </a:spcBef>
              <a:buClr>
                <a:srgbClr val="59AAF2"/>
              </a:buClr>
              <a:buFont typeface="Arial" panose="020B0604020202020204" pitchFamily="34" charset="0"/>
              <a:buChar char="•"/>
              <a:defRPr sz="2000">
                <a:solidFill>
                  <a:schemeClr val="tx1"/>
                </a:solidFill>
                <a:latin typeface="Tw Cen MT" pitchFamily="34" charset="0"/>
                <a:cs typeface="B Nazanin" panose="00000400000000000000" pitchFamily="2" charset="-78"/>
              </a:defRPr>
            </a:lvl2pPr>
            <a:lvl3pPr marL="1143000" indent="-228600" algn="r" rtl="1">
              <a:spcBef>
                <a:spcPct val="20000"/>
              </a:spcBef>
              <a:buClr>
                <a:schemeClr val="accent2"/>
              </a:buClr>
              <a:buFont typeface="Arial" panose="020B0604020202020204" pitchFamily="34" charset="0"/>
              <a:buChar char="•"/>
              <a:defRPr sz="2000">
                <a:solidFill>
                  <a:schemeClr val="tx2"/>
                </a:solidFill>
                <a:latin typeface="Tw Cen MT" pitchFamily="34" charset="0"/>
                <a:cs typeface="B Nazanin" panose="00000400000000000000" pitchFamily="2" charset="-78"/>
              </a:defRPr>
            </a:lvl3pPr>
            <a:lvl4pPr marL="1600200" indent="-228600" algn="r" rtl="1">
              <a:spcBef>
                <a:spcPct val="20000"/>
              </a:spcBef>
              <a:buClr>
                <a:srgbClr val="0BD0D9"/>
              </a:buClr>
              <a:buFont typeface="Arial" panose="020B0604020202020204" pitchFamily="34" charset="0"/>
              <a:buChar char="•"/>
              <a:defRPr sz="2000">
                <a:solidFill>
                  <a:schemeClr val="tx1"/>
                </a:solidFill>
                <a:latin typeface="Tw Cen MT" pitchFamily="34" charset="0"/>
                <a:cs typeface="B Nazanin" panose="00000400000000000000" pitchFamily="2" charset="-78"/>
              </a:defRPr>
            </a:lvl4pPr>
            <a:lvl5pPr marL="2057400" indent="-228600" algn="r" rtl="1">
              <a:spcBef>
                <a:spcPct val="20000"/>
              </a:spcBef>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5pPr>
            <a:lvl6pPr marL="25146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6pPr>
            <a:lvl7pPr marL="29718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7pPr>
            <a:lvl8pPr marL="34290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8pPr>
            <a:lvl9pPr marL="38862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9pPr>
          </a:lstStyle>
          <a:p>
            <a:pPr>
              <a:spcBef>
                <a:spcPct val="0"/>
              </a:spcBef>
              <a:buClrTx/>
              <a:buFontTx/>
              <a:buNone/>
            </a:pPr>
            <a:fld id="{76DF7EB3-E86B-4454-A8E0-84B55B379B44}" type="slidenum">
              <a:rPr lang="fa-IR" altLang="fa-IR" sz="1200"/>
              <a:pPr>
                <a:spcBef>
                  <a:spcPct val="0"/>
                </a:spcBef>
                <a:buClrTx/>
                <a:buFontTx/>
                <a:buNone/>
              </a:pPr>
              <a:t>11</a:t>
            </a:fld>
            <a:endParaRPr lang="fa-IR" altLang="fa-IR" sz="1200"/>
          </a:p>
        </p:txBody>
      </p:sp>
      <p:sp>
        <p:nvSpPr>
          <p:cNvPr id="18437" name="Rectangle 2"/>
          <p:cNvSpPr>
            <a:spLocks noChangeArrowheads="1"/>
          </p:cNvSpPr>
          <p:nvPr/>
        </p:nvSpPr>
        <p:spPr bwMode="auto">
          <a:xfrm>
            <a:off x="755650" y="1916113"/>
            <a:ext cx="7632700" cy="378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lr>
                <a:srgbClr val="59AAF2"/>
              </a:buClr>
              <a:buFont typeface="Arial" panose="020B0604020202020204" pitchFamily="34" charset="0"/>
              <a:buChar char="•"/>
              <a:defRPr sz="2400">
                <a:solidFill>
                  <a:schemeClr val="tx2"/>
                </a:solidFill>
                <a:latin typeface="Tw Cen MT" pitchFamily="34" charset="0"/>
                <a:cs typeface="B Nazanin" panose="00000400000000000000" pitchFamily="2" charset="-78"/>
              </a:defRPr>
            </a:lvl1pPr>
            <a:lvl2pPr marL="742950" indent="-285750" algn="r" rtl="1">
              <a:spcBef>
                <a:spcPct val="20000"/>
              </a:spcBef>
              <a:buClr>
                <a:srgbClr val="59AAF2"/>
              </a:buClr>
              <a:buFont typeface="Arial" panose="020B0604020202020204" pitchFamily="34" charset="0"/>
              <a:buChar char="•"/>
              <a:defRPr sz="2000">
                <a:solidFill>
                  <a:schemeClr val="tx1"/>
                </a:solidFill>
                <a:latin typeface="Tw Cen MT" pitchFamily="34" charset="0"/>
                <a:cs typeface="B Nazanin" panose="00000400000000000000" pitchFamily="2" charset="-78"/>
              </a:defRPr>
            </a:lvl2pPr>
            <a:lvl3pPr marL="1143000" indent="-228600" algn="r" rtl="1">
              <a:spcBef>
                <a:spcPct val="20000"/>
              </a:spcBef>
              <a:buClr>
                <a:schemeClr val="accent2"/>
              </a:buClr>
              <a:buFont typeface="Arial" panose="020B0604020202020204" pitchFamily="34" charset="0"/>
              <a:buChar char="•"/>
              <a:defRPr sz="2000">
                <a:solidFill>
                  <a:schemeClr val="tx2"/>
                </a:solidFill>
                <a:latin typeface="Tw Cen MT" pitchFamily="34" charset="0"/>
                <a:cs typeface="B Nazanin" panose="00000400000000000000" pitchFamily="2" charset="-78"/>
              </a:defRPr>
            </a:lvl3pPr>
            <a:lvl4pPr marL="1600200" indent="-228600" algn="r" rtl="1">
              <a:spcBef>
                <a:spcPct val="20000"/>
              </a:spcBef>
              <a:buClr>
                <a:srgbClr val="0BD0D9"/>
              </a:buClr>
              <a:buFont typeface="Arial" panose="020B0604020202020204" pitchFamily="34" charset="0"/>
              <a:buChar char="•"/>
              <a:defRPr sz="2000">
                <a:solidFill>
                  <a:schemeClr val="tx1"/>
                </a:solidFill>
                <a:latin typeface="Tw Cen MT" pitchFamily="34" charset="0"/>
                <a:cs typeface="B Nazanin" panose="00000400000000000000" pitchFamily="2" charset="-78"/>
              </a:defRPr>
            </a:lvl4pPr>
            <a:lvl5pPr marL="2057400" indent="-228600" algn="r" rtl="1">
              <a:spcBef>
                <a:spcPct val="20000"/>
              </a:spcBef>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5pPr>
            <a:lvl6pPr marL="25146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6pPr>
            <a:lvl7pPr marL="29718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7pPr>
            <a:lvl8pPr marL="34290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8pPr>
            <a:lvl9pPr marL="38862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9pPr>
          </a:lstStyle>
          <a:p>
            <a:pPr eaLnBrk="1" hangingPunct="1">
              <a:spcBef>
                <a:spcPct val="0"/>
              </a:spcBef>
              <a:buClrTx/>
              <a:buFontTx/>
              <a:buNone/>
            </a:pPr>
            <a:r>
              <a:rPr lang="en-US" altLang="fa-IR" sz="2000">
                <a:solidFill>
                  <a:schemeClr val="bg1"/>
                </a:solidFill>
              </a:rPr>
              <a:t>• </a:t>
            </a:r>
            <a:r>
              <a:rPr lang="fa-IR" altLang="fa-IR" sz="2000">
                <a:solidFill>
                  <a:schemeClr val="bg1"/>
                </a:solidFill>
              </a:rPr>
              <a:t>درمان</a:t>
            </a:r>
            <a:r>
              <a:rPr lang="en-US" altLang="fa-IR" sz="2000">
                <a:solidFill>
                  <a:schemeClr val="bg1"/>
                </a:solidFill>
              </a:rPr>
              <a:t/>
            </a:r>
            <a:br>
              <a:rPr lang="en-US" altLang="fa-IR" sz="2000">
                <a:solidFill>
                  <a:schemeClr val="bg1"/>
                </a:solidFill>
              </a:rPr>
            </a:br>
            <a:r>
              <a:rPr lang="fa-IR" altLang="fa-IR" sz="2000">
                <a:solidFill>
                  <a:schemeClr val="bg1"/>
                </a:solidFill>
              </a:rPr>
              <a:t>روان درمانی (مشاوره)، رایج ترین درمان برای اختلال سازگاری محسوب شده است. درمان کمک می کند تا فرد درک کاملی از عامل استرس زا به دست آورد. همچنین به فرد کمک می کند تا مهارت های مقابله ای را بیاموزد گروه های پشتیبانی نیز می تواند با دادن اجازه به شخص برای ابراز و بحث در مورد نگرانی ها و احساساتش با افرادی که مانند خود او هستند احساس بهتری به دست بیاورد.. در برخی از موارد، دارو ممکن است برای کمک به کنترل علایم اضطراب یا مشکل خواب مورد استفاده قرار گیرد</a:t>
            </a:r>
            <a:r>
              <a:rPr lang="en-US" altLang="fa-IR" sz="2000">
                <a:solidFill>
                  <a:schemeClr val="bg1"/>
                </a:solidFill>
              </a:rPr>
              <a:t>.</a:t>
            </a:r>
          </a:p>
          <a:p>
            <a:pPr eaLnBrk="1" hangingPunct="1">
              <a:spcBef>
                <a:spcPct val="0"/>
              </a:spcBef>
              <a:buClrTx/>
              <a:buFontTx/>
              <a:buNone/>
            </a:pPr>
            <a:r>
              <a:rPr lang="en-US" altLang="fa-IR" sz="2000">
                <a:solidFill>
                  <a:schemeClr val="bg1"/>
                </a:solidFill>
              </a:rPr>
              <a:t>• </a:t>
            </a:r>
            <a:r>
              <a:rPr lang="fa-IR" altLang="fa-IR" sz="2000">
                <a:solidFill>
                  <a:schemeClr val="bg1"/>
                </a:solidFill>
              </a:rPr>
              <a:t>آیا اختلال سازگاری قابل پیشگیری است؟</a:t>
            </a:r>
            <a:endParaRPr lang="en-US" altLang="fa-IR" sz="2000">
              <a:solidFill>
                <a:schemeClr val="bg1"/>
              </a:solidFill>
            </a:endParaRPr>
          </a:p>
          <a:p>
            <a:pPr eaLnBrk="1" hangingPunct="1">
              <a:spcBef>
                <a:spcPct val="0"/>
              </a:spcBef>
              <a:buClrTx/>
              <a:buFontTx/>
              <a:buNone/>
            </a:pPr>
            <a:r>
              <a:rPr lang="fa-IR" altLang="fa-IR" sz="2000">
                <a:solidFill>
                  <a:schemeClr val="bg1"/>
                </a:solidFill>
              </a:rPr>
              <a:t>هیچ راه شناخته شده برای جلوگیری از اختلال سازگاری وجود ندارد. با این حال، خانواده و پشتیبانی اجتماعی قوی می تواند شخص را از طریق حمایت در یک وضعیت پر تنش یا رویداد کمک کند. بهترین پیشگیری از اختلال درمان به موقع است که می تواند شدت و طول مدت علائم را کاهش دهد آموزش مهارت های جدید مقابله با استرس است</a:t>
            </a:r>
            <a:endParaRPr lang="en-US" altLang="fa-IR" sz="2000">
              <a:solidFill>
                <a:schemeClr val="bg1"/>
              </a:solidFill>
            </a:endParaRPr>
          </a:p>
        </p:txBody>
      </p:sp>
    </p:spTree>
  </p:cSld>
  <p:clrMapOvr>
    <a:masterClrMapping/>
  </p:clrMapOvr>
  <p:transition spd="slow">
    <p:blinds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endParaRPr lang="fa-IR" dirty="0">
              <a:cs typeface="B Nazanin" panose="00000400000000000000" pitchFamily="2" charset="-78"/>
            </a:endParaRPr>
          </a:p>
        </p:txBody>
      </p:sp>
      <p:pic>
        <p:nvPicPr>
          <p:cNvPr id="19459"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0" y="0"/>
            <a:ext cx="9144000" cy="6858000"/>
          </a:xfrm>
        </p:spPr>
      </p:pic>
      <p:sp>
        <p:nvSpPr>
          <p:cNvPr id="1946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rgbClr val="59AAF2"/>
              </a:buClr>
              <a:buFont typeface="Arial" panose="020B0604020202020204" pitchFamily="34" charset="0"/>
              <a:buChar char="•"/>
              <a:defRPr sz="2400">
                <a:solidFill>
                  <a:schemeClr val="tx2"/>
                </a:solidFill>
                <a:latin typeface="Tw Cen MT" pitchFamily="34" charset="0"/>
                <a:cs typeface="B Nazanin" panose="00000400000000000000" pitchFamily="2" charset="-78"/>
              </a:defRPr>
            </a:lvl1pPr>
            <a:lvl2pPr marL="742950" indent="-285750" algn="r" rtl="1">
              <a:spcBef>
                <a:spcPct val="20000"/>
              </a:spcBef>
              <a:buClr>
                <a:srgbClr val="59AAF2"/>
              </a:buClr>
              <a:buFont typeface="Arial" panose="020B0604020202020204" pitchFamily="34" charset="0"/>
              <a:buChar char="•"/>
              <a:defRPr sz="2000">
                <a:solidFill>
                  <a:schemeClr val="tx1"/>
                </a:solidFill>
                <a:latin typeface="Tw Cen MT" pitchFamily="34" charset="0"/>
                <a:cs typeface="B Nazanin" panose="00000400000000000000" pitchFamily="2" charset="-78"/>
              </a:defRPr>
            </a:lvl2pPr>
            <a:lvl3pPr marL="1143000" indent="-228600" algn="r" rtl="1">
              <a:spcBef>
                <a:spcPct val="20000"/>
              </a:spcBef>
              <a:buClr>
                <a:schemeClr val="accent2"/>
              </a:buClr>
              <a:buFont typeface="Arial" panose="020B0604020202020204" pitchFamily="34" charset="0"/>
              <a:buChar char="•"/>
              <a:defRPr sz="2000">
                <a:solidFill>
                  <a:schemeClr val="tx2"/>
                </a:solidFill>
                <a:latin typeface="Tw Cen MT" pitchFamily="34" charset="0"/>
                <a:cs typeface="B Nazanin" panose="00000400000000000000" pitchFamily="2" charset="-78"/>
              </a:defRPr>
            </a:lvl3pPr>
            <a:lvl4pPr marL="1600200" indent="-228600" algn="r" rtl="1">
              <a:spcBef>
                <a:spcPct val="20000"/>
              </a:spcBef>
              <a:buClr>
                <a:srgbClr val="0BD0D9"/>
              </a:buClr>
              <a:buFont typeface="Arial" panose="020B0604020202020204" pitchFamily="34" charset="0"/>
              <a:buChar char="•"/>
              <a:defRPr sz="2000">
                <a:solidFill>
                  <a:schemeClr val="tx1"/>
                </a:solidFill>
                <a:latin typeface="Tw Cen MT" pitchFamily="34" charset="0"/>
                <a:cs typeface="B Nazanin" panose="00000400000000000000" pitchFamily="2" charset="-78"/>
              </a:defRPr>
            </a:lvl4pPr>
            <a:lvl5pPr marL="2057400" indent="-228600" algn="r" rtl="1">
              <a:spcBef>
                <a:spcPct val="20000"/>
              </a:spcBef>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5pPr>
            <a:lvl6pPr marL="25146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6pPr>
            <a:lvl7pPr marL="29718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7pPr>
            <a:lvl8pPr marL="34290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8pPr>
            <a:lvl9pPr marL="38862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9pPr>
          </a:lstStyle>
          <a:p>
            <a:pPr>
              <a:spcBef>
                <a:spcPct val="0"/>
              </a:spcBef>
              <a:buClrTx/>
              <a:buFontTx/>
              <a:buNone/>
            </a:pPr>
            <a:fld id="{95F8DA91-0221-4005-B824-DCD09B422036}" type="slidenum">
              <a:rPr lang="fa-IR" altLang="fa-IR" sz="1200"/>
              <a:pPr>
                <a:spcBef>
                  <a:spcPct val="0"/>
                </a:spcBef>
                <a:buClrTx/>
                <a:buFontTx/>
                <a:buNone/>
              </a:pPr>
              <a:t>12</a:t>
            </a:fld>
            <a:endParaRPr lang="fa-IR" altLang="fa-IR" sz="1200"/>
          </a:p>
        </p:txBody>
      </p:sp>
      <p:sp>
        <p:nvSpPr>
          <p:cNvPr id="3" name="Rectangle 2"/>
          <p:cNvSpPr>
            <a:spLocks noChangeArrowheads="1"/>
          </p:cNvSpPr>
          <p:nvPr/>
        </p:nvSpPr>
        <p:spPr bwMode="auto">
          <a:xfrm>
            <a:off x="250825" y="1484313"/>
            <a:ext cx="8713788" cy="409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lr>
                <a:srgbClr val="59AAF2"/>
              </a:buClr>
              <a:buFont typeface="Arial" panose="020B0604020202020204" pitchFamily="34" charset="0"/>
              <a:buChar char="•"/>
              <a:defRPr sz="2400">
                <a:solidFill>
                  <a:schemeClr val="tx2"/>
                </a:solidFill>
                <a:latin typeface="Tw Cen MT" pitchFamily="34" charset="0"/>
                <a:cs typeface="B Nazanin" panose="00000400000000000000" pitchFamily="2" charset="-78"/>
              </a:defRPr>
            </a:lvl1pPr>
            <a:lvl2pPr marL="742950" indent="-285750" algn="r" rtl="1">
              <a:spcBef>
                <a:spcPct val="20000"/>
              </a:spcBef>
              <a:buClr>
                <a:srgbClr val="59AAF2"/>
              </a:buClr>
              <a:buFont typeface="Arial" panose="020B0604020202020204" pitchFamily="34" charset="0"/>
              <a:buChar char="•"/>
              <a:defRPr sz="2000">
                <a:solidFill>
                  <a:schemeClr val="tx1"/>
                </a:solidFill>
                <a:latin typeface="Tw Cen MT" pitchFamily="34" charset="0"/>
                <a:cs typeface="B Nazanin" panose="00000400000000000000" pitchFamily="2" charset="-78"/>
              </a:defRPr>
            </a:lvl2pPr>
            <a:lvl3pPr marL="1143000" indent="-228600" algn="r" rtl="1">
              <a:spcBef>
                <a:spcPct val="20000"/>
              </a:spcBef>
              <a:buClr>
                <a:schemeClr val="accent2"/>
              </a:buClr>
              <a:buFont typeface="Arial" panose="020B0604020202020204" pitchFamily="34" charset="0"/>
              <a:buChar char="•"/>
              <a:defRPr sz="2000">
                <a:solidFill>
                  <a:schemeClr val="tx2"/>
                </a:solidFill>
                <a:latin typeface="Tw Cen MT" pitchFamily="34" charset="0"/>
                <a:cs typeface="B Nazanin" panose="00000400000000000000" pitchFamily="2" charset="-78"/>
              </a:defRPr>
            </a:lvl3pPr>
            <a:lvl4pPr marL="1600200" indent="-228600" algn="r" rtl="1">
              <a:spcBef>
                <a:spcPct val="20000"/>
              </a:spcBef>
              <a:buClr>
                <a:srgbClr val="0BD0D9"/>
              </a:buClr>
              <a:buFont typeface="Arial" panose="020B0604020202020204" pitchFamily="34" charset="0"/>
              <a:buChar char="•"/>
              <a:defRPr sz="2000">
                <a:solidFill>
                  <a:schemeClr val="tx1"/>
                </a:solidFill>
                <a:latin typeface="Tw Cen MT" pitchFamily="34" charset="0"/>
                <a:cs typeface="B Nazanin" panose="00000400000000000000" pitchFamily="2" charset="-78"/>
              </a:defRPr>
            </a:lvl4pPr>
            <a:lvl5pPr marL="2057400" indent="-228600" algn="r" rtl="1">
              <a:spcBef>
                <a:spcPct val="20000"/>
              </a:spcBef>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5pPr>
            <a:lvl6pPr marL="25146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6pPr>
            <a:lvl7pPr marL="29718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7pPr>
            <a:lvl8pPr marL="34290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8pPr>
            <a:lvl9pPr marL="38862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9pPr>
          </a:lstStyle>
          <a:p>
            <a:pPr eaLnBrk="1" hangingPunct="1">
              <a:spcBef>
                <a:spcPct val="0"/>
              </a:spcBef>
              <a:buClrTx/>
              <a:buFontTx/>
              <a:buNone/>
            </a:pPr>
            <a:r>
              <a:rPr lang="fa-IR" altLang="fa-IR" sz="2000">
                <a:solidFill>
                  <a:schemeClr val="bg1"/>
                </a:solidFill>
              </a:rPr>
              <a:t>درمان‌</a:t>
            </a:r>
            <a:br>
              <a:rPr lang="fa-IR" altLang="fa-IR" sz="2000">
                <a:solidFill>
                  <a:schemeClr val="bg1"/>
                </a:solidFill>
              </a:rPr>
            </a:br>
            <a:r>
              <a:rPr lang="fa-IR" altLang="fa-IR" sz="2000">
                <a:solidFill>
                  <a:schemeClr val="bg1"/>
                </a:solidFill>
              </a:rPr>
              <a:t>مراقبت‌ از خود، روان‌ درمانی‌، و در بعضی‌ از موارد، استفاده‌ از دارو. انتخاب‌ درمانی‌ بر مبنای‌ شدت‌ اختلال‌ سازگاری‌ و تأثیری‌ که‌ بر زندگی‌ فرد گذاشته‌ است‌ خواهد بود. </a:t>
            </a:r>
            <a:br>
              <a:rPr lang="fa-IR" altLang="fa-IR" sz="2000">
                <a:solidFill>
                  <a:schemeClr val="bg1"/>
                </a:solidFill>
              </a:rPr>
            </a:br>
            <a:r>
              <a:rPr lang="fa-IR" altLang="fa-IR" sz="2000">
                <a:solidFill>
                  <a:schemeClr val="bg1"/>
                </a:solidFill>
              </a:rPr>
              <a:t>خانواده‌ و دوستان‌ فرد می‌توانند به‌ وی‌ در سازگاری‌ با واقعه‌ کمک‌ کنند. همچنین‌ فرد با کمک‌ آنها می‌تواند در زندگی‌ خود تغییراتی‌ را به‌ وجود آورد که‌ در آینده‌ بتواند سازگاری‌ بهتری‌ با وقایع‌ زندگی‌ داشته‌ باشد. </a:t>
            </a:r>
            <a:br>
              <a:rPr lang="fa-IR" altLang="fa-IR" sz="2000">
                <a:solidFill>
                  <a:schemeClr val="bg1"/>
                </a:solidFill>
              </a:rPr>
            </a:br>
            <a:r>
              <a:rPr lang="fa-IR" altLang="fa-IR" sz="2000">
                <a:solidFill>
                  <a:schemeClr val="bg1"/>
                </a:solidFill>
              </a:rPr>
              <a:t>خود فرد هم‌ می‌تواند روش‌ سازگاری‌ با واقعه‌ استرس‌زا را فرا گیرد، عوامل‌ استرس‌زا و احساسات‌ خود را در مورد آنها به‌ طور روزانه‌ یادداشت‌ کند، با دوست‌ خود در مورد تجربیاتش‌ صحبت‌ کند، به‌ یک‌ گروه‌ حمایتی‌ بپیوندد، و سلامت‌ جسمی‌ خود را فراموش‌ نکند (رژیم‌ غذایی‌، ورزش‌، و خواب‌ مناسب‌). </a:t>
            </a:r>
            <a:br>
              <a:rPr lang="fa-IR" altLang="fa-IR" sz="2000">
                <a:solidFill>
                  <a:schemeClr val="bg1"/>
                </a:solidFill>
              </a:rPr>
            </a:br>
            <a:r>
              <a:rPr lang="fa-IR" altLang="fa-IR" sz="2000">
                <a:solidFill>
                  <a:schemeClr val="bg1"/>
                </a:solidFill>
              </a:rPr>
              <a:t>روش‌های‌ روان‌ درمانی‌ مختلفی‌ برای‌ کمک‌ به‌ فائق‌ آمدن‌ به‌ اختلال‌ سازگاری‌ موجود هستند و اثربخشی‌ آنها به‌ اثبات‌ رسیده‌ است‌. هر کدام‌ از این‌ روش‌ها که‌ مورد استفاده‌ قرار گیرد غالباً برای‌ مدت‌ کوتاهی‌ مورد نیاز خواهد بود. در بعضی‌ از موارد ممکن‌ است‌ خانواده‌ درمانی‌ توصیه‌ شود (از جمله‌ مشاوره‌ زناشویی‌).</a:t>
            </a:r>
          </a:p>
          <a:p>
            <a:pPr eaLnBrk="1" hangingPunct="1">
              <a:spcBef>
                <a:spcPct val="0"/>
              </a:spcBef>
              <a:buClrTx/>
              <a:buFontTx/>
              <a:buNone/>
            </a:pPr>
            <a:r>
              <a:rPr lang="fa-IR" altLang="fa-IR" sz="2000">
                <a:solidFill>
                  <a:schemeClr val="bg1"/>
                </a:solidFill>
              </a:rPr>
              <a:t>روش‌های دیگر عبارتند از: بیوفیدبک، تکنیک‌های آرمیدگی و هیپنوتیسم برای خلق مضطرب.</a:t>
            </a:r>
            <a:br>
              <a:rPr lang="fa-IR" altLang="fa-IR" sz="2000">
                <a:solidFill>
                  <a:schemeClr val="bg1"/>
                </a:solidFill>
              </a:rPr>
            </a:br>
            <a:endParaRPr lang="fa-IR" altLang="fa-IR" sz="200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endParaRPr lang="fa-IR" dirty="0">
              <a:cs typeface="B Nazanin" panose="00000400000000000000" pitchFamily="2" charset="-78"/>
            </a:endParaRPr>
          </a:p>
        </p:txBody>
      </p:sp>
      <p:pic>
        <p:nvPicPr>
          <p:cNvPr id="20483"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0" y="0"/>
            <a:ext cx="9144000" cy="6858000"/>
          </a:xfrm>
        </p:spPr>
      </p:pic>
      <p:sp>
        <p:nvSpPr>
          <p:cNvPr id="2048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rgbClr val="59AAF2"/>
              </a:buClr>
              <a:buFont typeface="Arial" panose="020B0604020202020204" pitchFamily="34" charset="0"/>
              <a:buChar char="•"/>
              <a:defRPr sz="2400">
                <a:solidFill>
                  <a:schemeClr val="tx2"/>
                </a:solidFill>
                <a:latin typeface="Tw Cen MT" pitchFamily="34" charset="0"/>
                <a:cs typeface="B Nazanin" panose="00000400000000000000" pitchFamily="2" charset="-78"/>
              </a:defRPr>
            </a:lvl1pPr>
            <a:lvl2pPr marL="742950" indent="-285750" algn="r" rtl="1">
              <a:spcBef>
                <a:spcPct val="20000"/>
              </a:spcBef>
              <a:buClr>
                <a:srgbClr val="59AAF2"/>
              </a:buClr>
              <a:buFont typeface="Arial" panose="020B0604020202020204" pitchFamily="34" charset="0"/>
              <a:buChar char="•"/>
              <a:defRPr sz="2000">
                <a:solidFill>
                  <a:schemeClr val="tx1"/>
                </a:solidFill>
                <a:latin typeface="Tw Cen MT" pitchFamily="34" charset="0"/>
                <a:cs typeface="B Nazanin" panose="00000400000000000000" pitchFamily="2" charset="-78"/>
              </a:defRPr>
            </a:lvl2pPr>
            <a:lvl3pPr marL="1143000" indent="-228600" algn="r" rtl="1">
              <a:spcBef>
                <a:spcPct val="20000"/>
              </a:spcBef>
              <a:buClr>
                <a:schemeClr val="accent2"/>
              </a:buClr>
              <a:buFont typeface="Arial" panose="020B0604020202020204" pitchFamily="34" charset="0"/>
              <a:buChar char="•"/>
              <a:defRPr sz="2000">
                <a:solidFill>
                  <a:schemeClr val="tx2"/>
                </a:solidFill>
                <a:latin typeface="Tw Cen MT" pitchFamily="34" charset="0"/>
                <a:cs typeface="B Nazanin" panose="00000400000000000000" pitchFamily="2" charset="-78"/>
              </a:defRPr>
            </a:lvl3pPr>
            <a:lvl4pPr marL="1600200" indent="-228600" algn="r" rtl="1">
              <a:spcBef>
                <a:spcPct val="20000"/>
              </a:spcBef>
              <a:buClr>
                <a:srgbClr val="0BD0D9"/>
              </a:buClr>
              <a:buFont typeface="Arial" panose="020B0604020202020204" pitchFamily="34" charset="0"/>
              <a:buChar char="•"/>
              <a:defRPr sz="2000">
                <a:solidFill>
                  <a:schemeClr val="tx1"/>
                </a:solidFill>
                <a:latin typeface="Tw Cen MT" pitchFamily="34" charset="0"/>
                <a:cs typeface="B Nazanin" panose="00000400000000000000" pitchFamily="2" charset="-78"/>
              </a:defRPr>
            </a:lvl4pPr>
            <a:lvl5pPr marL="2057400" indent="-228600" algn="r" rtl="1">
              <a:spcBef>
                <a:spcPct val="20000"/>
              </a:spcBef>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5pPr>
            <a:lvl6pPr marL="25146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6pPr>
            <a:lvl7pPr marL="29718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7pPr>
            <a:lvl8pPr marL="34290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8pPr>
            <a:lvl9pPr marL="38862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9pPr>
          </a:lstStyle>
          <a:p>
            <a:pPr>
              <a:spcBef>
                <a:spcPct val="0"/>
              </a:spcBef>
              <a:buClrTx/>
              <a:buFontTx/>
              <a:buNone/>
            </a:pPr>
            <a:fld id="{9C267E1C-2773-4BFF-970F-85C98FD2EBF3}" type="slidenum">
              <a:rPr lang="fa-IR" altLang="fa-IR" sz="1200"/>
              <a:pPr>
                <a:spcBef>
                  <a:spcPct val="0"/>
                </a:spcBef>
                <a:buClrTx/>
                <a:buFontTx/>
                <a:buNone/>
              </a:pPr>
              <a:t>13</a:t>
            </a:fld>
            <a:endParaRPr lang="fa-IR" altLang="fa-IR" sz="1200"/>
          </a:p>
        </p:txBody>
      </p:sp>
      <p:graphicFrame>
        <p:nvGraphicFramePr>
          <p:cNvPr id="5" name="Table 4"/>
          <p:cNvGraphicFramePr>
            <a:graphicFrameLocks noGrp="1"/>
          </p:cNvGraphicFramePr>
          <p:nvPr/>
        </p:nvGraphicFramePr>
        <p:xfrm>
          <a:off x="2916238" y="12646025"/>
          <a:ext cx="5688012" cy="12931775"/>
        </p:xfrm>
        <a:graphic>
          <a:graphicData uri="http://schemas.openxmlformats.org/drawingml/2006/table">
            <a:tbl>
              <a:tblPr/>
              <a:tblGrid>
                <a:gridCol w="724793">
                  <a:extLst>
                    <a:ext uri="{9D8B030D-6E8A-4147-A177-3AD203B41FA5}">
                      <a16:colId xmlns:a16="http://schemas.microsoft.com/office/drawing/2014/main" val="20000"/>
                    </a:ext>
                  </a:extLst>
                </a:gridCol>
                <a:gridCol w="4963219">
                  <a:extLst>
                    <a:ext uri="{9D8B030D-6E8A-4147-A177-3AD203B41FA5}">
                      <a16:colId xmlns:a16="http://schemas.microsoft.com/office/drawing/2014/main" val="20001"/>
                    </a:ext>
                  </a:extLst>
                </a:gridCol>
              </a:tblGrid>
              <a:tr h="1877101">
                <a:tc gridSpan="2">
                  <a:txBody>
                    <a:bodyPr/>
                    <a:lstStyle/>
                    <a:p>
                      <a:pPr algn="ctr"/>
                      <a:r>
                        <a:rPr lang="fa-IR" sz="1200" dirty="0">
                          <a:solidFill>
                            <a:schemeClr val="bg1"/>
                          </a:solidFill>
                          <a:effectLst/>
                          <a:cs typeface="B Nazanin" panose="00000400000000000000" pitchFamily="2" charset="-78"/>
                        </a:rPr>
                        <a:t>اختلالات انطباقی براساس زیرگروه‌ها طبقه‌بندی می‌شوند که آنها هم براساس علایم برجسته تعیین می‌شود. عامل یا عوامل استرس‌زای ویژه در محور ۴ مشخص می‌شوند</a:t>
                      </a:r>
                      <a:r>
                        <a:rPr lang="fa-IR" sz="1200" dirty="0" smtClean="0">
                          <a:solidFill>
                            <a:schemeClr val="bg1"/>
                          </a:solidFill>
                          <a:effectLst/>
                          <a:cs typeface="B Nazanin" panose="00000400000000000000" pitchFamily="2" charset="-78"/>
                        </a:rPr>
                        <a:t>.</a:t>
                      </a:r>
                    </a:p>
                  </a:txBody>
                  <a:tcPr marL="12198" marR="12198" marT="6100" marB="6100" anchor="ctr">
                    <a:lnL>
                      <a:noFill/>
                    </a:lnL>
                    <a:lnR>
                      <a:noFill/>
                    </a:lnR>
                    <a:lnT>
                      <a:noFill/>
                    </a:lnT>
                    <a:lnB>
                      <a:noFill/>
                    </a:lnB>
                    <a:solidFill>
                      <a:srgbClr val="F9F9F9"/>
                    </a:solidFill>
                  </a:tcPr>
                </a:tc>
                <a:tc hMerge="1">
                  <a:txBody>
                    <a:bodyPr/>
                    <a:lstStyle/>
                    <a:p>
                      <a:pPr rtl="1"/>
                      <a:endParaRPr lang="fa-IR"/>
                    </a:p>
                  </a:txBody>
                  <a:tcPr/>
                </a:tc>
                <a:extLst>
                  <a:ext uri="{0D108BD9-81ED-4DB2-BD59-A6C34878D82A}">
                    <a16:rowId xmlns:a16="http://schemas.microsoft.com/office/drawing/2014/main" val="10000"/>
                  </a:ext>
                </a:extLst>
              </a:tr>
              <a:tr h="11054674">
                <a:tc>
                  <a:txBody>
                    <a:bodyPr/>
                    <a:lstStyle/>
                    <a:p>
                      <a:pPr algn="ctr"/>
                      <a:endParaRPr lang="fa-IR" sz="1200" dirty="0">
                        <a:solidFill>
                          <a:schemeClr val="bg1"/>
                        </a:solidFill>
                        <a:effectLst/>
                        <a:cs typeface="B Nazanin" panose="00000400000000000000" pitchFamily="2" charset="-78"/>
                      </a:endParaRPr>
                    </a:p>
                  </a:txBody>
                  <a:tcPr marL="12198" marR="12198" marT="6100" marB="6100" anchor="ctr">
                    <a:lnL>
                      <a:noFill/>
                    </a:lnL>
                    <a:lnR>
                      <a:noFill/>
                    </a:lnR>
                    <a:lnT>
                      <a:noFill/>
                    </a:lnT>
                    <a:lnB>
                      <a:noFill/>
                    </a:lnB>
                    <a:solidFill>
                      <a:srgbClr val="F9F9F9"/>
                    </a:solidFill>
                  </a:tcPr>
                </a:tc>
                <a:tc>
                  <a:txBody>
                    <a:bodyPr/>
                    <a:lstStyle/>
                    <a:p>
                      <a:pPr algn="ctr"/>
                      <a:r>
                        <a:rPr lang="fa-IR" sz="1200" dirty="0">
                          <a:solidFill>
                            <a:schemeClr val="bg1"/>
                          </a:solidFill>
                          <a:effectLst/>
                          <a:cs typeface="B Nazanin" panose="00000400000000000000" pitchFamily="2" charset="-78"/>
                        </a:rPr>
                        <a:t>همراه با خلق افسرده </a:t>
                      </a:r>
                      <a:br>
                        <a:rPr lang="fa-IR" sz="1200" dirty="0">
                          <a:solidFill>
                            <a:schemeClr val="bg1"/>
                          </a:solidFill>
                          <a:effectLst/>
                          <a:cs typeface="B Nazanin" panose="00000400000000000000" pitchFamily="2" charset="-78"/>
                        </a:rPr>
                      </a:br>
                      <a:r>
                        <a:rPr lang="fa-IR" sz="1200" dirty="0">
                          <a:solidFill>
                            <a:schemeClr val="bg1"/>
                          </a:solidFill>
                          <a:effectLst/>
                          <a:cs typeface="B Nazanin" panose="00000400000000000000" pitchFamily="2" charset="-78"/>
                        </a:rPr>
                        <a:t>همراه با اضطراب </a:t>
                      </a:r>
                      <a:br>
                        <a:rPr lang="fa-IR" sz="1200" dirty="0">
                          <a:solidFill>
                            <a:schemeClr val="bg1"/>
                          </a:solidFill>
                          <a:effectLst/>
                          <a:cs typeface="B Nazanin" panose="00000400000000000000" pitchFamily="2" charset="-78"/>
                        </a:rPr>
                      </a:br>
                      <a:r>
                        <a:rPr lang="fa-IR" sz="1200" dirty="0">
                          <a:solidFill>
                            <a:schemeClr val="bg1"/>
                          </a:solidFill>
                          <a:effectLst/>
                          <a:cs typeface="B Nazanin" panose="00000400000000000000" pitchFamily="2" charset="-78"/>
                        </a:rPr>
                        <a:t>همراه با اضطراب و خلق افسرده </a:t>
                      </a:r>
                      <a:br>
                        <a:rPr lang="fa-IR" sz="1200" dirty="0">
                          <a:solidFill>
                            <a:schemeClr val="bg1"/>
                          </a:solidFill>
                          <a:effectLst/>
                          <a:cs typeface="B Nazanin" panose="00000400000000000000" pitchFamily="2" charset="-78"/>
                        </a:rPr>
                      </a:br>
                      <a:r>
                        <a:rPr lang="fa-IR" sz="1200" dirty="0">
                          <a:solidFill>
                            <a:schemeClr val="bg1"/>
                          </a:solidFill>
                          <a:effectLst/>
                          <a:cs typeface="B Nazanin" panose="00000400000000000000" pitchFamily="2" charset="-78"/>
                        </a:rPr>
                        <a:t>همراه با اختلال سلوک </a:t>
                      </a:r>
                      <a:br>
                        <a:rPr lang="fa-IR" sz="1200" dirty="0">
                          <a:solidFill>
                            <a:schemeClr val="bg1"/>
                          </a:solidFill>
                          <a:effectLst/>
                          <a:cs typeface="B Nazanin" panose="00000400000000000000" pitchFamily="2" charset="-78"/>
                        </a:rPr>
                      </a:br>
                      <a:r>
                        <a:rPr lang="fa-IR" sz="1200" dirty="0">
                          <a:solidFill>
                            <a:schemeClr val="bg1"/>
                          </a:solidFill>
                          <a:effectLst/>
                          <a:cs typeface="B Nazanin" panose="00000400000000000000" pitchFamily="2" charset="-78"/>
                        </a:rPr>
                        <a:t>همراه با اختلال سلوک و هیجان </a:t>
                      </a:r>
                      <a:br>
                        <a:rPr lang="fa-IR" sz="1200" dirty="0">
                          <a:solidFill>
                            <a:schemeClr val="bg1"/>
                          </a:solidFill>
                          <a:effectLst/>
                          <a:cs typeface="B Nazanin" panose="00000400000000000000" pitchFamily="2" charset="-78"/>
                        </a:rPr>
                      </a:br>
                      <a:r>
                        <a:rPr lang="fa-IR" sz="1200" dirty="0">
                          <a:solidFill>
                            <a:schemeClr val="bg1"/>
                          </a:solidFill>
                          <a:effectLst/>
                          <a:cs typeface="B Nazanin" panose="00000400000000000000" pitchFamily="2" charset="-78"/>
                        </a:rPr>
                        <a:t>نامشخص</a:t>
                      </a:r>
                    </a:p>
                  </a:txBody>
                  <a:tcPr marL="12198" marR="12198" marT="6100" marB="6100" anchor="ctr">
                    <a:lnL>
                      <a:noFill/>
                    </a:lnL>
                    <a:lnR>
                      <a:noFill/>
                    </a:lnR>
                    <a:lnT>
                      <a:noFill/>
                    </a:lnT>
                    <a:lnB>
                      <a:noFill/>
                    </a:lnB>
                    <a:solidFill>
                      <a:srgbClr val="F9F9F9"/>
                    </a:solidFill>
                  </a:tcPr>
                </a:tc>
                <a:extLst>
                  <a:ext uri="{0D108BD9-81ED-4DB2-BD59-A6C34878D82A}">
                    <a16:rowId xmlns:a16="http://schemas.microsoft.com/office/drawing/2014/main" val="10001"/>
                  </a:ext>
                </a:extLst>
              </a:tr>
            </a:tbl>
          </a:graphicData>
        </a:graphic>
      </p:graphicFrame>
      <p:sp>
        <p:nvSpPr>
          <p:cNvPr id="20489" name="Rectangle 2"/>
          <p:cNvSpPr>
            <a:spLocks noChangeArrowheads="1"/>
          </p:cNvSpPr>
          <p:nvPr/>
        </p:nvSpPr>
        <p:spPr bwMode="auto">
          <a:xfrm>
            <a:off x="1042988" y="2413000"/>
            <a:ext cx="7273925" cy="409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lr>
                <a:srgbClr val="59AAF2"/>
              </a:buClr>
              <a:buFont typeface="Arial" panose="020B0604020202020204" pitchFamily="34" charset="0"/>
              <a:buChar char="•"/>
              <a:defRPr sz="2400">
                <a:solidFill>
                  <a:schemeClr val="tx2"/>
                </a:solidFill>
                <a:latin typeface="Tw Cen MT" pitchFamily="34" charset="0"/>
                <a:cs typeface="B Nazanin" panose="00000400000000000000" pitchFamily="2" charset="-78"/>
              </a:defRPr>
            </a:lvl1pPr>
            <a:lvl2pPr marL="742950" indent="-285750" algn="r" rtl="1">
              <a:spcBef>
                <a:spcPct val="20000"/>
              </a:spcBef>
              <a:buClr>
                <a:srgbClr val="59AAF2"/>
              </a:buClr>
              <a:buFont typeface="Arial" panose="020B0604020202020204" pitchFamily="34" charset="0"/>
              <a:buChar char="•"/>
              <a:defRPr sz="2000">
                <a:solidFill>
                  <a:schemeClr val="tx1"/>
                </a:solidFill>
                <a:latin typeface="Tw Cen MT" pitchFamily="34" charset="0"/>
                <a:cs typeface="B Nazanin" panose="00000400000000000000" pitchFamily="2" charset="-78"/>
              </a:defRPr>
            </a:lvl2pPr>
            <a:lvl3pPr marL="1143000" indent="-228600" algn="r" rtl="1">
              <a:spcBef>
                <a:spcPct val="20000"/>
              </a:spcBef>
              <a:buClr>
                <a:schemeClr val="accent2"/>
              </a:buClr>
              <a:buFont typeface="Arial" panose="020B0604020202020204" pitchFamily="34" charset="0"/>
              <a:buChar char="•"/>
              <a:defRPr sz="2000">
                <a:solidFill>
                  <a:schemeClr val="tx2"/>
                </a:solidFill>
                <a:latin typeface="Tw Cen MT" pitchFamily="34" charset="0"/>
                <a:cs typeface="B Nazanin" panose="00000400000000000000" pitchFamily="2" charset="-78"/>
              </a:defRPr>
            </a:lvl3pPr>
            <a:lvl4pPr marL="1600200" indent="-228600" algn="r" rtl="1">
              <a:spcBef>
                <a:spcPct val="20000"/>
              </a:spcBef>
              <a:buClr>
                <a:srgbClr val="0BD0D9"/>
              </a:buClr>
              <a:buFont typeface="Arial" panose="020B0604020202020204" pitchFamily="34" charset="0"/>
              <a:buChar char="•"/>
              <a:defRPr sz="2000">
                <a:solidFill>
                  <a:schemeClr val="tx1"/>
                </a:solidFill>
                <a:latin typeface="Tw Cen MT" pitchFamily="34" charset="0"/>
                <a:cs typeface="B Nazanin" panose="00000400000000000000" pitchFamily="2" charset="-78"/>
              </a:defRPr>
            </a:lvl4pPr>
            <a:lvl5pPr marL="2057400" indent="-228600" algn="r" rtl="1">
              <a:spcBef>
                <a:spcPct val="20000"/>
              </a:spcBef>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5pPr>
            <a:lvl6pPr marL="25146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6pPr>
            <a:lvl7pPr marL="29718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7pPr>
            <a:lvl8pPr marL="34290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8pPr>
            <a:lvl9pPr marL="38862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9pPr>
          </a:lstStyle>
          <a:p>
            <a:pPr eaLnBrk="1" hangingPunct="1">
              <a:spcBef>
                <a:spcPct val="0"/>
              </a:spcBef>
              <a:buClrTx/>
              <a:buFontTx/>
              <a:buNone/>
            </a:pPr>
            <a:r>
              <a:rPr lang="fa-IR" altLang="fa-IR" sz="2000">
                <a:solidFill>
                  <a:schemeClr val="bg1"/>
                </a:solidFill>
              </a:rPr>
              <a:t>داروها: با توجه‌ به‌ این‌ که‌ اختلالات‌ سازگاری‌ معمولاً کوتاه‌مدت‌ هستند، معمولاً نیازی‌ به‌ دارو وجود ندارد. اما امکان‌ دارد برای‌ بی‌خوابی‌ یا سایر علایم‌ خاص‌، بسته‌ به‌ شدت‌ آنها، دارو تجویز شود. بیماران را می‌توان با داروهای ضداضطراب یا ضدافسردگی (بسته به نوع اختلال انطباقی) درمان کرد. (مثلاً در انواع همراه با اضطراب یا همراه با خلق افسرده؛ ولی مراقب باشید وابستگی ایجاد نشود، به‌ویژه اگر از بنزودیازپین‌ها استفاده می‌کنید).</a:t>
            </a:r>
          </a:p>
          <a:p>
            <a:pPr eaLnBrk="1" fontAlgn="ctr" hangingPunct="1">
              <a:spcBef>
                <a:spcPct val="0"/>
              </a:spcBef>
              <a:buClrTx/>
              <a:buFontTx/>
              <a:buNone/>
            </a:pPr>
            <a:r>
              <a:rPr lang="fa-IR" altLang="fa-IR" sz="2000">
                <a:solidFill>
                  <a:schemeClr val="bg1"/>
                </a:solidFill>
              </a:rPr>
              <a:t/>
            </a:r>
            <a:br>
              <a:rPr lang="fa-IR" altLang="fa-IR" sz="2000">
                <a:solidFill>
                  <a:schemeClr val="bg1"/>
                </a:solidFill>
              </a:rPr>
            </a:br>
            <a:r>
              <a:rPr lang="fa-IR" altLang="fa-IR" sz="2000">
                <a:solidFill>
                  <a:schemeClr val="bg1"/>
                </a:solidFill>
              </a:rPr>
              <a:t>فعالیت‌:محدودیتی‌ برای‌ آن‌ وجود ندارد. حتی‌ توصیه‌ به‌ داشتن‌ یک‌ برنامه‌ ورزشی‌ منظم‌ می‌شود. فعالیت‌ بدنی‌ به‌ کم‌ کردن‌ اضطراب‌ و استرس‌ کمک‌ می‌کند. </a:t>
            </a:r>
          </a:p>
          <a:p>
            <a:pPr eaLnBrk="1" fontAlgn="ctr" hangingPunct="1">
              <a:spcBef>
                <a:spcPct val="0"/>
              </a:spcBef>
              <a:buClrTx/>
              <a:buFontTx/>
              <a:buNone/>
            </a:pPr>
            <a:r>
              <a:rPr lang="fa-IR" altLang="fa-IR" sz="2000">
                <a:solidFill>
                  <a:schemeClr val="bg1"/>
                </a:solidFill>
              </a:rPr>
              <a:t>- مداخله در بحران:</a:t>
            </a:r>
          </a:p>
          <a:p>
            <a:pPr eaLnBrk="1" fontAlgn="ctr" hangingPunct="1">
              <a:spcBef>
                <a:spcPct val="0"/>
              </a:spcBef>
              <a:buClrTx/>
              <a:buFontTx/>
              <a:buNone/>
            </a:pPr>
            <a:r>
              <a:rPr lang="fa-IR" altLang="fa-IR" sz="2000">
                <a:solidFill>
                  <a:schemeClr val="bg1"/>
                </a:solidFill>
              </a:rPr>
              <a:t>با هدف کمک کردن به بیمار برای حل سریع مشکل از طریق روش‌های حمایتی، تلقین، اطمینان‌بخشی، تغییرات محیطی و در صورت لزوم بستری کردن.</a:t>
            </a:r>
          </a:p>
          <a:p>
            <a:pPr eaLnBrk="1" hangingPunct="1">
              <a:spcBef>
                <a:spcPct val="0"/>
              </a:spcBef>
              <a:buClrTx/>
              <a:buFontTx/>
              <a:buNone/>
            </a:pPr>
            <a:endParaRPr lang="fa-IR" altLang="fa-IR" sz="2000">
              <a:solidFill>
                <a:schemeClr val="bg1"/>
              </a:solidFill>
            </a:endParaRPr>
          </a:p>
          <a:p>
            <a:pPr eaLnBrk="1" hangingPunct="1">
              <a:spcBef>
                <a:spcPct val="0"/>
              </a:spcBef>
              <a:buClrTx/>
              <a:buFontTx/>
              <a:buNone/>
            </a:pPr>
            <a:endParaRPr lang="fa-IR" altLang="fa-IR" sz="2000">
              <a:solidFill>
                <a:schemeClr val="bg1"/>
              </a:solidFill>
            </a:endParaRPr>
          </a:p>
        </p:txBody>
      </p:sp>
    </p:spTree>
  </p:cSld>
  <p:clrMapOvr>
    <a:masterClrMapping/>
  </p:clrMapOvr>
  <p:transition spd="slow">
    <p:cover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9" name="Rectangle 11"/>
          <p:cNvSpPr>
            <a:spLocks noGrp="1" noChangeAspect="1" noChangeArrowheads="1"/>
          </p:cNvSpPr>
          <p:nvPr>
            <p:ph type="title" idx="4294967295"/>
          </p:nvPr>
        </p:nvSpPr>
        <p:spPr>
          <a:xfrm>
            <a:off x="0" y="71438"/>
            <a:ext cx="8229600" cy="796925"/>
          </a:xfrm>
        </p:spPr>
        <p:txBody>
          <a:bodyPr/>
          <a:lstStyle/>
          <a:p>
            <a:pPr>
              <a:defRPr/>
            </a:pPr>
            <a:r>
              <a:rPr lang="en-GB" altLang="en-US" dirty="0"/>
              <a:t>Conditions o use</a:t>
            </a:r>
          </a:p>
        </p:txBody>
      </p:sp>
      <p:sp>
        <p:nvSpPr>
          <p:cNvPr id="62466" name="Rectangle 2"/>
          <p:cNvSpPr>
            <a:spLocks noChangeAspect="1" noChangeArrowheads="1"/>
          </p:cNvSpPr>
          <p:nvPr/>
        </p:nvSpPr>
        <p:spPr bwMode="auto">
          <a:xfrm>
            <a:off x="-19050" y="0"/>
            <a:ext cx="9144000" cy="6858000"/>
          </a:xfrm>
          <a:prstGeom prst="rect">
            <a:avLst/>
          </a:prstGeom>
          <a:gradFill>
            <a:gsLst>
              <a:gs pos="0">
                <a:schemeClr val="lt1">
                  <a:tint val="40000"/>
                  <a:satMod val="350000"/>
                </a:schemeClr>
              </a:gs>
              <a:gs pos="40000">
                <a:schemeClr val="lt1">
                  <a:tint val="45000"/>
                  <a:shade val="99000"/>
                  <a:satMod val="350000"/>
                </a:schemeClr>
              </a:gs>
              <a:gs pos="100000">
                <a:schemeClr val="bg1">
                  <a:lumMod val="85000"/>
                </a:schemeClr>
              </a:gs>
            </a:gsLst>
            <a:path path="circle">
              <a:fillToRect l="50000" t="-80000" r="50000" b="180000"/>
            </a:path>
          </a:gradFill>
          <a:ln w="9525">
            <a:solidFill>
              <a:schemeClr val="bg1"/>
            </a:solidFill>
            <a:miter lim="800000"/>
            <a:headEnd/>
            <a:tailEnd/>
          </a:ln>
          <a:effectLst/>
        </p:spPr>
        <p:style>
          <a:lnRef idx="0">
            <a:scrgbClr r="0" g="0" b="0"/>
          </a:lnRef>
          <a:fillRef idx="1002">
            <a:schemeClr val="lt1"/>
          </a:fillRef>
          <a:effectRef idx="0">
            <a:scrgbClr r="0" g="0" b="0"/>
          </a:effectRef>
          <a:fontRef idx="major"/>
        </p:style>
        <p:txBody>
          <a:bodyPr wrap="none" anchor="ctr"/>
          <a:lstStyle/>
          <a:p>
            <a:pPr>
              <a:defRPr/>
            </a:pPr>
            <a:endParaRPr lang="fr-FR" dirty="0">
              <a:solidFill>
                <a:prstClr val="black"/>
              </a:solidFill>
              <a:latin typeface="Verdana"/>
              <a:cs typeface="B Nazanin" panose="00000400000000000000" pitchFamily="2" charset="-78"/>
            </a:endParaRPr>
          </a:p>
        </p:txBody>
      </p:sp>
      <p:sp>
        <p:nvSpPr>
          <p:cNvPr id="21510" name="Line 8"/>
          <p:cNvSpPr>
            <a:spLocks noChangeShapeType="1"/>
          </p:cNvSpPr>
          <p:nvPr/>
        </p:nvSpPr>
        <p:spPr bwMode="auto">
          <a:xfrm>
            <a:off x="3348038" y="1390650"/>
            <a:ext cx="0" cy="4464050"/>
          </a:xfrm>
          <a:prstGeom prst="line">
            <a:avLst/>
          </a:prstGeom>
          <a:noFill/>
          <a:ln w="9525">
            <a:solidFill>
              <a:srgbClr val="C0C0C0"/>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1511" name="Rectangle 10"/>
          <p:cNvSpPr>
            <a:spLocks noChangeArrowheads="1"/>
          </p:cNvSpPr>
          <p:nvPr/>
        </p:nvSpPr>
        <p:spPr bwMode="auto">
          <a:xfrm>
            <a:off x="5026025" y="3789363"/>
            <a:ext cx="202565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gn="r" rtl="1">
              <a:spcBef>
                <a:spcPct val="20000"/>
              </a:spcBef>
              <a:buClr>
                <a:srgbClr val="59AAF2"/>
              </a:buClr>
              <a:buFont typeface="Arial" panose="020B0604020202020204" pitchFamily="34" charset="0"/>
              <a:buChar char="•"/>
              <a:defRPr sz="2400">
                <a:solidFill>
                  <a:schemeClr val="tx2"/>
                </a:solidFill>
                <a:latin typeface="Tw Cen MT" pitchFamily="34" charset="0"/>
                <a:cs typeface="B Nazanin" panose="00000400000000000000" pitchFamily="2" charset="-78"/>
              </a:defRPr>
            </a:lvl1pPr>
            <a:lvl2pPr marL="742950" indent="-285750" algn="r" rtl="1">
              <a:spcBef>
                <a:spcPct val="20000"/>
              </a:spcBef>
              <a:buClr>
                <a:srgbClr val="59AAF2"/>
              </a:buClr>
              <a:buFont typeface="Arial" panose="020B0604020202020204" pitchFamily="34" charset="0"/>
              <a:buChar char="•"/>
              <a:defRPr sz="2000">
                <a:solidFill>
                  <a:schemeClr val="tx1"/>
                </a:solidFill>
                <a:latin typeface="Tw Cen MT" pitchFamily="34" charset="0"/>
                <a:cs typeface="B Nazanin" panose="00000400000000000000" pitchFamily="2" charset="-78"/>
              </a:defRPr>
            </a:lvl2pPr>
            <a:lvl3pPr marL="1143000" indent="-228600" algn="r" rtl="1">
              <a:spcBef>
                <a:spcPct val="20000"/>
              </a:spcBef>
              <a:buClr>
                <a:schemeClr val="accent2"/>
              </a:buClr>
              <a:buFont typeface="Arial" panose="020B0604020202020204" pitchFamily="34" charset="0"/>
              <a:buChar char="•"/>
              <a:defRPr sz="2000">
                <a:solidFill>
                  <a:schemeClr val="tx2"/>
                </a:solidFill>
                <a:latin typeface="Tw Cen MT" pitchFamily="34" charset="0"/>
                <a:cs typeface="B Nazanin" panose="00000400000000000000" pitchFamily="2" charset="-78"/>
              </a:defRPr>
            </a:lvl3pPr>
            <a:lvl4pPr marL="1600200" indent="-228600" algn="r" rtl="1">
              <a:spcBef>
                <a:spcPct val="20000"/>
              </a:spcBef>
              <a:buClr>
                <a:srgbClr val="0BD0D9"/>
              </a:buClr>
              <a:buFont typeface="Arial" panose="020B0604020202020204" pitchFamily="34" charset="0"/>
              <a:buChar char="•"/>
              <a:defRPr sz="2000">
                <a:solidFill>
                  <a:schemeClr val="tx1"/>
                </a:solidFill>
                <a:latin typeface="Tw Cen MT" pitchFamily="34" charset="0"/>
                <a:cs typeface="B Nazanin" panose="00000400000000000000" pitchFamily="2" charset="-78"/>
              </a:defRPr>
            </a:lvl4pPr>
            <a:lvl5pPr marL="2057400" indent="-228600" algn="r" rtl="1">
              <a:spcBef>
                <a:spcPct val="20000"/>
              </a:spcBef>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5pPr>
            <a:lvl6pPr marL="25146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6pPr>
            <a:lvl7pPr marL="29718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7pPr>
            <a:lvl8pPr marL="34290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8pPr>
            <a:lvl9pPr marL="38862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9pPr>
          </a:lstStyle>
          <a:p>
            <a:pPr algn="ctr" rtl="0">
              <a:spcBef>
                <a:spcPct val="0"/>
              </a:spcBef>
              <a:buClrTx/>
              <a:buFontTx/>
              <a:buNone/>
            </a:pPr>
            <a:r>
              <a:rPr lang="fr-FR" altLang="en-US" sz="1000">
                <a:solidFill>
                  <a:srgbClr val="000000"/>
                </a:solidFill>
                <a:latin typeface="Verdana" panose="020B0604030504040204" pitchFamily="34" charset="0"/>
                <a:hlinkClick r:id="rId3"/>
              </a:rPr>
              <a:t>http://www.ravanpoint.ir</a:t>
            </a:r>
            <a:endParaRPr lang="fa-IR" altLang="en-US" sz="1000">
              <a:solidFill>
                <a:srgbClr val="000000"/>
              </a:solidFill>
              <a:latin typeface="Verdana" panose="020B0604030504040204" pitchFamily="34" charset="0"/>
            </a:endParaRPr>
          </a:p>
          <a:p>
            <a:pPr algn="ctr" rtl="0">
              <a:spcBef>
                <a:spcPct val="0"/>
              </a:spcBef>
              <a:buClrTx/>
              <a:buFontTx/>
              <a:buNone/>
            </a:pPr>
            <a:endParaRPr lang="fr-FR" altLang="en-US" sz="1000">
              <a:solidFill>
                <a:srgbClr val="000000"/>
              </a:solidFill>
              <a:latin typeface="Verdana" panose="020B0604030504040204" pitchFamily="34" charset="0"/>
            </a:endParaRPr>
          </a:p>
          <a:p>
            <a:pPr algn="ctr" rtl="0">
              <a:spcBef>
                <a:spcPct val="0"/>
              </a:spcBef>
              <a:buClrTx/>
              <a:buFontTx/>
              <a:buNone/>
            </a:pPr>
            <a:r>
              <a:rPr lang="fr-FR" altLang="en-US" sz="1000">
                <a:solidFill>
                  <a:srgbClr val="000000"/>
                </a:solidFill>
                <a:latin typeface="Verdana" panose="020B0604030504040204" pitchFamily="34" charset="0"/>
              </a:rPr>
              <a:t>Contact: info@ravanpoint.ir </a:t>
            </a:r>
          </a:p>
        </p:txBody>
      </p:sp>
      <p:sp>
        <p:nvSpPr>
          <p:cNvPr id="3" name="Rectangle 2"/>
          <p:cNvSpPr/>
          <p:nvPr/>
        </p:nvSpPr>
        <p:spPr>
          <a:xfrm>
            <a:off x="250825" y="3919538"/>
            <a:ext cx="2736850" cy="423862"/>
          </a:xfrm>
          <a:prstGeom prst="rect">
            <a:avLst/>
          </a:prstGeom>
          <a:ln/>
        </p:spPr>
        <p:style>
          <a:lnRef idx="3">
            <a:schemeClr val="lt1"/>
          </a:lnRef>
          <a:fillRef idx="1">
            <a:schemeClr val="accent5"/>
          </a:fillRef>
          <a:effectRef idx="1">
            <a:schemeClr val="accent5"/>
          </a:effectRef>
          <a:fontRef idx="minor">
            <a:schemeClr val="lt1"/>
          </a:fontRef>
        </p:style>
        <p:txBody>
          <a:bodyPr anchor="ctr"/>
          <a:lstStyle/>
          <a:p>
            <a:pPr algn="ctr">
              <a:defRPr/>
            </a:pPr>
            <a:endParaRPr lang="en-US" dirty="0">
              <a:solidFill>
                <a:srgbClr val="FFFFFF"/>
              </a:solidFill>
              <a:latin typeface="Verdana"/>
              <a:cs typeface="B Nazanin" panose="00000400000000000000" pitchFamily="2" charset="-78"/>
            </a:endParaRPr>
          </a:p>
        </p:txBody>
      </p:sp>
      <p:sp>
        <p:nvSpPr>
          <p:cNvPr id="21513" name="Rectangle 16"/>
          <p:cNvSpPr>
            <a:spLocks noChangeArrowheads="1"/>
          </p:cNvSpPr>
          <p:nvPr/>
        </p:nvSpPr>
        <p:spPr bwMode="auto">
          <a:xfrm>
            <a:off x="250825" y="2582863"/>
            <a:ext cx="2832100"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defRPr>
                <a:solidFill>
                  <a:schemeClr val="tx1"/>
                </a:solidFill>
                <a:latin typeface="Tw Cen MT" pitchFamily="34" charset="0"/>
                <a:cs typeface="Arial" panose="020B0604020202020204" pitchFamily="34" charset="0"/>
              </a:defRPr>
            </a:lvl1pPr>
            <a:lvl2pPr marL="742950" indent="-285750" algn="r" rtl="1">
              <a:defRPr>
                <a:solidFill>
                  <a:schemeClr val="tx1"/>
                </a:solidFill>
                <a:latin typeface="Tw Cen MT" pitchFamily="34" charset="0"/>
                <a:cs typeface="Arial" panose="020B0604020202020204" pitchFamily="34" charset="0"/>
              </a:defRPr>
            </a:lvl2pPr>
            <a:lvl3pPr marL="1143000" indent="-228600" algn="r" rtl="1">
              <a:defRPr>
                <a:solidFill>
                  <a:schemeClr val="tx1"/>
                </a:solidFill>
                <a:latin typeface="Tw Cen MT" pitchFamily="34" charset="0"/>
                <a:cs typeface="Arial" panose="020B0604020202020204" pitchFamily="34" charset="0"/>
              </a:defRPr>
            </a:lvl3pPr>
            <a:lvl4pPr marL="1600200" indent="-228600" algn="r" rtl="1">
              <a:defRPr>
                <a:solidFill>
                  <a:schemeClr val="tx1"/>
                </a:solidFill>
                <a:latin typeface="Tw Cen MT" pitchFamily="34" charset="0"/>
                <a:cs typeface="Arial" panose="020B0604020202020204" pitchFamily="34" charset="0"/>
              </a:defRPr>
            </a:lvl4pPr>
            <a:lvl5pPr marL="2057400" indent="-228600" algn="r" rtl="1">
              <a:defRPr>
                <a:solidFill>
                  <a:schemeClr val="tx1"/>
                </a:solidFill>
                <a:latin typeface="Tw Cen MT"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w Cen MT"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w Cen MT"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w Cen MT"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w Cen MT" pitchFamily="34" charset="0"/>
                <a:cs typeface="Arial" panose="020B0604020202020204" pitchFamily="34" charset="0"/>
              </a:defRPr>
            </a:lvl9pPr>
          </a:lstStyle>
          <a:p>
            <a:pPr algn="ctr"/>
            <a:r>
              <a:rPr lang="fa-IR" altLang="fa-IR" sz="2000" b="1">
                <a:solidFill>
                  <a:srgbClr val="000000"/>
                </a:solidFill>
                <a:latin typeface="Verdana" panose="020B0604030504040204" pitchFamily="34" charset="0"/>
                <a:cs typeface="B Nazanin" panose="00000400000000000000" pitchFamily="2" charset="-78"/>
              </a:rPr>
              <a:t>دانلود رایگان پاورپوینت های روانشناسی</a:t>
            </a:r>
            <a:endParaRPr lang="en-GB" altLang="fa-IR" sz="2000" b="1">
              <a:solidFill>
                <a:srgbClr val="000000"/>
              </a:solidFill>
              <a:latin typeface="Verdana" panose="020B0604030504040204" pitchFamily="34" charset="0"/>
              <a:cs typeface="B Nazanin" panose="00000400000000000000" pitchFamily="2" charset="-78"/>
            </a:endParaRPr>
          </a:p>
          <a:p>
            <a:pPr algn="l" rtl="0"/>
            <a:endParaRPr lang="en-GB" altLang="fa-IR" b="1">
              <a:solidFill>
                <a:srgbClr val="000000"/>
              </a:solidFill>
              <a:latin typeface="Verdana" panose="020B0604030504040204" pitchFamily="34" charset="0"/>
              <a:cs typeface="B Nazanin" panose="00000400000000000000" pitchFamily="2" charset="-78"/>
            </a:endParaRPr>
          </a:p>
          <a:p>
            <a:pPr algn="l" rtl="0"/>
            <a:endParaRPr lang="en-US" altLang="fa-IR" sz="1600">
              <a:solidFill>
                <a:srgbClr val="C00000"/>
              </a:solidFill>
              <a:latin typeface="Verdana" panose="020B0604030504040204" pitchFamily="34" charset="0"/>
              <a:cs typeface="B Nazanin" panose="00000400000000000000" pitchFamily="2" charset="-78"/>
            </a:endParaRPr>
          </a:p>
          <a:p>
            <a:pPr algn="l" rtl="0"/>
            <a:r>
              <a:rPr lang="en-US" altLang="fa-IR" sz="1600">
                <a:solidFill>
                  <a:srgbClr val="404040"/>
                </a:solidFill>
                <a:latin typeface="Times New Roman" panose="02020603050405020304" pitchFamily="18" charset="0"/>
                <a:cs typeface="Times New Roman" panose="02020603050405020304" pitchFamily="18" charset="0"/>
              </a:rPr>
              <a:t/>
            </a:r>
            <a:br>
              <a:rPr lang="en-US" altLang="fa-IR" sz="1600">
                <a:solidFill>
                  <a:srgbClr val="404040"/>
                </a:solidFill>
                <a:latin typeface="Times New Roman" panose="02020603050405020304" pitchFamily="18" charset="0"/>
                <a:cs typeface="Times New Roman" panose="02020603050405020304" pitchFamily="18" charset="0"/>
              </a:rPr>
            </a:br>
            <a:r>
              <a:rPr lang="en-US" altLang="fa-IR">
                <a:solidFill>
                  <a:srgbClr val="404040"/>
                </a:solidFill>
                <a:latin typeface="Times New Roman" panose="02020603050405020304" pitchFamily="18" charset="0"/>
                <a:cs typeface="Times New Roman" panose="02020603050405020304" pitchFamily="18" charset="0"/>
              </a:rPr>
              <a:t>© Copyright Ravanpoint.ir</a:t>
            </a:r>
            <a:endParaRPr lang="en-GB" altLang="fa-IR" b="1">
              <a:solidFill>
                <a:srgbClr val="404040"/>
              </a:solidFill>
              <a:latin typeface="Times New Roman" panose="02020603050405020304" pitchFamily="18" charset="0"/>
              <a:cs typeface="Times New Roman" panose="02020603050405020304" pitchFamily="18" charset="0"/>
            </a:endParaRPr>
          </a:p>
        </p:txBody>
      </p:sp>
      <p:pic>
        <p:nvPicPr>
          <p:cNvPr id="21514"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105275" y="2368550"/>
            <a:ext cx="386715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nodeType="withEffect">
                                  <p:stCondLst>
                                    <p:cond delay="0"/>
                                  </p:stCondLst>
                                  <p:childTnLst>
                                    <p:set>
                                      <p:cBhvr>
                                        <p:cTn id="6" dur="1" fill="hold">
                                          <p:stCondLst>
                                            <p:cond delay="0"/>
                                          </p:stCondLst>
                                        </p:cTn>
                                        <p:tgtEl>
                                          <p:spTgt spid="41989"/>
                                        </p:tgtEl>
                                        <p:attrNameLst>
                                          <p:attrName>style.visibility</p:attrName>
                                        </p:attrNameLst>
                                      </p:cBhvr>
                                      <p:to>
                                        <p:strVal val="visible"/>
                                      </p:to>
                                    </p:set>
                                    <p:animEffect transition="in" filter="fade">
                                      <p:cBhvr>
                                        <p:cTn id="7" dur="1000"/>
                                        <p:tgtEl>
                                          <p:spTgt spid="41989"/>
                                        </p:tgtEl>
                                      </p:cBhvr>
                                    </p:animEffect>
                                    <p:anim calcmode="lin" valueType="num">
                                      <p:cBhvr>
                                        <p:cTn id="8" dur="1000" fill="hold"/>
                                        <p:tgtEl>
                                          <p:spTgt spid="41989"/>
                                        </p:tgtEl>
                                        <p:attrNameLst>
                                          <p:attrName>ppt_x</p:attrName>
                                        </p:attrNameLst>
                                      </p:cBhvr>
                                      <p:tavLst>
                                        <p:tav tm="0">
                                          <p:val>
                                            <p:strVal val="#ppt_x"/>
                                          </p:val>
                                        </p:tav>
                                        <p:tav tm="100000">
                                          <p:val>
                                            <p:strVal val="#ppt_x"/>
                                          </p:val>
                                        </p:tav>
                                      </p:tavLst>
                                    </p:anim>
                                    <p:anim calcmode="lin" valueType="num">
                                      <p:cBhvr>
                                        <p:cTn id="9" dur="898" decel="100000" fill="hold"/>
                                        <p:tgtEl>
                                          <p:spTgt spid="41989"/>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4198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endParaRPr lang="fa-IR" dirty="0">
              <a:cs typeface="B Nazanin" panose="00000400000000000000" pitchFamily="2" charset="-78"/>
            </a:endParaRPr>
          </a:p>
        </p:txBody>
      </p:sp>
      <p:pic>
        <p:nvPicPr>
          <p:cNvPr id="9219"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0" y="0"/>
            <a:ext cx="9144000" cy="6858000"/>
          </a:xfrm>
        </p:spPr>
      </p:pic>
      <p:sp>
        <p:nvSpPr>
          <p:cNvPr id="922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rgbClr val="59AAF2"/>
              </a:buClr>
              <a:buFont typeface="Arial" panose="020B0604020202020204" pitchFamily="34" charset="0"/>
              <a:buChar char="•"/>
              <a:defRPr sz="2400">
                <a:solidFill>
                  <a:schemeClr val="tx2"/>
                </a:solidFill>
                <a:latin typeface="Tw Cen MT" pitchFamily="34" charset="0"/>
                <a:cs typeface="B Nazanin" panose="00000400000000000000" pitchFamily="2" charset="-78"/>
              </a:defRPr>
            </a:lvl1pPr>
            <a:lvl2pPr marL="742950" indent="-285750" algn="r" rtl="1">
              <a:spcBef>
                <a:spcPct val="20000"/>
              </a:spcBef>
              <a:buClr>
                <a:srgbClr val="59AAF2"/>
              </a:buClr>
              <a:buFont typeface="Arial" panose="020B0604020202020204" pitchFamily="34" charset="0"/>
              <a:buChar char="•"/>
              <a:defRPr sz="2000">
                <a:solidFill>
                  <a:schemeClr val="tx1"/>
                </a:solidFill>
                <a:latin typeface="Tw Cen MT" pitchFamily="34" charset="0"/>
                <a:cs typeface="B Nazanin" panose="00000400000000000000" pitchFamily="2" charset="-78"/>
              </a:defRPr>
            </a:lvl2pPr>
            <a:lvl3pPr marL="1143000" indent="-228600" algn="r" rtl="1">
              <a:spcBef>
                <a:spcPct val="20000"/>
              </a:spcBef>
              <a:buClr>
                <a:schemeClr val="accent2"/>
              </a:buClr>
              <a:buFont typeface="Arial" panose="020B0604020202020204" pitchFamily="34" charset="0"/>
              <a:buChar char="•"/>
              <a:defRPr sz="2000">
                <a:solidFill>
                  <a:schemeClr val="tx2"/>
                </a:solidFill>
                <a:latin typeface="Tw Cen MT" pitchFamily="34" charset="0"/>
                <a:cs typeface="B Nazanin" panose="00000400000000000000" pitchFamily="2" charset="-78"/>
              </a:defRPr>
            </a:lvl3pPr>
            <a:lvl4pPr marL="1600200" indent="-228600" algn="r" rtl="1">
              <a:spcBef>
                <a:spcPct val="20000"/>
              </a:spcBef>
              <a:buClr>
                <a:srgbClr val="0BD0D9"/>
              </a:buClr>
              <a:buFont typeface="Arial" panose="020B0604020202020204" pitchFamily="34" charset="0"/>
              <a:buChar char="•"/>
              <a:defRPr sz="2000">
                <a:solidFill>
                  <a:schemeClr val="tx1"/>
                </a:solidFill>
                <a:latin typeface="Tw Cen MT" pitchFamily="34" charset="0"/>
                <a:cs typeface="B Nazanin" panose="00000400000000000000" pitchFamily="2" charset="-78"/>
              </a:defRPr>
            </a:lvl4pPr>
            <a:lvl5pPr marL="2057400" indent="-228600" algn="r" rtl="1">
              <a:spcBef>
                <a:spcPct val="20000"/>
              </a:spcBef>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5pPr>
            <a:lvl6pPr marL="25146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6pPr>
            <a:lvl7pPr marL="29718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7pPr>
            <a:lvl8pPr marL="34290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8pPr>
            <a:lvl9pPr marL="38862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9pPr>
          </a:lstStyle>
          <a:p>
            <a:pPr>
              <a:spcBef>
                <a:spcPct val="0"/>
              </a:spcBef>
              <a:buClrTx/>
              <a:buFontTx/>
              <a:buNone/>
            </a:pPr>
            <a:fld id="{048E1BB7-9BC7-4591-A3FF-CD284D5DD003}" type="slidenum">
              <a:rPr lang="fa-IR" altLang="fa-IR" sz="1200"/>
              <a:pPr>
                <a:spcBef>
                  <a:spcPct val="0"/>
                </a:spcBef>
                <a:buClrTx/>
                <a:buFontTx/>
                <a:buNone/>
              </a:pPr>
              <a:t>2</a:t>
            </a:fld>
            <a:endParaRPr lang="fa-IR" altLang="fa-IR" sz="1200"/>
          </a:p>
        </p:txBody>
      </p:sp>
      <p:sp>
        <p:nvSpPr>
          <p:cNvPr id="9221" name="Rectangle 2"/>
          <p:cNvSpPr>
            <a:spLocks noChangeArrowheads="1"/>
          </p:cNvSpPr>
          <p:nvPr/>
        </p:nvSpPr>
        <p:spPr bwMode="auto">
          <a:xfrm>
            <a:off x="817563" y="2133600"/>
            <a:ext cx="7489825" cy="347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defRPr>
                <a:solidFill>
                  <a:schemeClr val="tx1"/>
                </a:solidFill>
                <a:latin typeface="Tw Cen MT" pitchFamily="34" charset="0"/>
                <a:cs typeface="Arial" panose="020B0604020202020204" pitchFamily="34" charset="0"/>
              </a:defRPr>
            </a:lvl1pPr>
            <a:lvl2pPr marL="742950" indent="-285750" algn="r" rtl="1">
              <a:defRPr>
                <a:solidFill>
                  <a:schemeClr val="tx1"/>
                </a:solidFill>
                <a:latin typeface="Tw Cen MT" pitchFamily="34" charset="0"/>
                <a:cs typeface="Arial" panose="020B0604020202020204" pitchFamily="34" charset="0"/>
              </a:defRPr>
            </a:lvl2pPr>
            <a:lvl3pPr marL="1143000" indent="-228600" algn="r" rtl="1">
              <a:defRPr>
                <a:solidFill>
                  <a:schemeClr val="tx1"/>
                </a:solidFill>
                <a:latin typeface="Tw Cen MT" pitchFamily="34" charset="0"/>
                <a:cs typeface="Arial" panose="020B0604020202020204" pitchFamily="34" charset="0"/>
              </a:defRPr>
            </a:lvl3pPr>
            <a:lvl4pPr marL="1600200" indent="-228600" algn="r" rtl="1">
              <a:defRPr>
                <a:solidFill>
                  <a:schemeClr val="tx1"/>
                </a:solidFill>
                <a:latin typeface="Tw Cen MT" pitchFamily="34" charset="0"/>
                <a:cs typeface="Arial" panose="020B0604020202020204" pitchFamily="34" charset="0"/>
              </a:defRPr>
            </a:lvl4pPr>
            <a:lvl5pPr marL="2057400" indent="-228600" algn="r" rtl="1">
              <a:defRPr>
                <a:solidFill>
                  <a:schemeClr val="tx1"/>
                </a:solidFill>
                <a:latin typeface="Tw Cen MT"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w Cen MT"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w Cen MT"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w Cen MT"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w Cen MT" pitchFamily="34" charset="0"/>
                <a:cs typeface="Arial" panose="020B0604020202020204" pitchFamily="34" charset="0"/>
              </a:defRPr>
            </a:lvl9pPr>
          </a:lstStyle>
          <a:p>
            <a:pPr eaLnBrk="1" hangingPunct="1"/>
            <a:r>
              <a:rPr lang="fa-IR" altLang="fa-IR" sz="2000">
                <a:solidFill>
                  <a:schemeClr val="bg1"/>
                </a:solidFill>
                <a:cs typeface="B Nazanin" panose="00000400000000000000" pitchFamily="2" charset="-78"/>
              </a:rPr>
              <a:t/>
            </a:r>
            <a:br>
              <a:rPr lang="fa-IR" altLang="fa-IR" sz="2000">
                <a:solidFill>
                  <a:schemeClr val="bg1"/>
                </a:solidFill>
                <a:cs typeface="B Nazanin" panose="00000400000000000000" pitchFamily="2" charset="-78"/>
              </a:rPr>
            </a:br>
            <a:r>
              <a:rPr lang="fa-IR" altLang="fa-IR" sz="2000">
                <a:solidFill>
                  <a:schemeClr val="bg1"/>
                </a:solidFill>
                <a:cs typeface="B Nazanin" panose="00000400000000000000" pitchFamily="2" charset="-78"/>
              </a:rPr>
              <a:t>هرچند طبق تعريف، اختلال انطباق درپي يك عامل استرس زا پديد مي آيد اما نشانه ها لزوماً بلافاصله پس از آن ظهور نمي كنند. ممكن است بين عامل استرس زا و بروز نشانه ها تا 3 ماه فاصله باشد. نشانه ها هميشه به محض توقف عامل استرس زا فروكش نمي كنند. اگر عامل استرس زا تداوم يابد اختلال مي تواند به صورت مزمن درآيد. </a:t>
            </a:r>
          </a:p>
          <a:p>
            <a:pPr eaLnBrk="1" hangingPunct="1"/>
            <a:r>
              <a:rPr lang="fa-IR" altLang="fa-IR" sz="2000">
                <a:solidFill>
                  <a:schemeClr val="bg1"/>
                </a:solidFill>
                <a:cs typeface="B Nazanin" panose="00000400000000000000" pitchFamily="2" charset="-78"/>
              </a:rPr>
              <a:t> شيوع اين اختلال از 2 تا 8 درصد بين جمعيت عمومي تخمين زده مي شود. شيوع آن در زنان دوبرابر مردان است. زنان مجرد عموماً درمعرض خطر بيشتري شناخته شده اند. موارد تشخيص اين اختلال در كودكان و نوجوانان، بين دخترها و پسرها يكسان است.</a:t>
            </a:r>
            <a:br>
              <a:rPr lang="fa-IR" altLang="fa-IR" sz="2000">
                <a:solidFill>
                  <a:schemeClr val="bg1"/>
                </a:solidFill>
                <a:cs typeface="B Nazanin" panose="00000400000000000000" pitchFamily="2" charset="-78"/>
              </a:rPr>
            </a:br>
            <a:r>
              <a:rPr lang="fa-IR" altLang="fa-IR" sz="2000">
                <a:solidFill>
                  <a:schemeClr val="bg1"/>
                </a:solidFill>
                <a:cs typeface="B Nazanin" panose="00000400000000000000" pitchFamily="2" charset="-78"/>
              </a:rPr>
              <a:t>اين اختلالات در نوجوانان بيشتر تشخيص داده مي شوند ولي ممكن است در هر سني روي دهند. </a:t>
            </a:r>
          </a:p>
          <a:p>
            <a:pPr eaLnBrk="1" hangingPunct="1"/>
            <a:endParaRPr lang="fa-IR" altLang="fa-IR" sz="2000">
              <a:solidFill>
                <a:schemeClr val="bg1"/>
              </a:solidFill>
              <a:cs typeface="B Nazanin" panose="00000400000000000000" pitchFamily="2" charset="-78"/>
            </a:endParaRPr>
          </a:p>
        </p:txBody>
      </p:sp>
    </p:spTree>
  </p:cSld>
  <p:clrMapOvr>
    <a:masterClrMapping/>
  </p:clrMapOvr>
  <p:transition spd="slow">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endParaRPr lang="fa-IR" dirty="0">
              <a:cs typeface="B Nazanin" panose="00000400000000000000" pitchFamily="2" charset="-78"/>
            </a:endParaRPr>
          </a:p>
        </p:txBody>
      </p:sp>
      <p:pic>
        <p:nvPicPr>
          <p:cNvPr id="10243"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0" y="0"/>
            <a:ext cx="9144000" cy="6858000"/>
          </a:xfrm>
        </p:spPr>
      </p:pic>
      <p:sp>
        <p:nvSpPr>
          <p:cNvPr id="1024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rgbClr val="59AAF2"/>
              </a:buClr>
              <a:buFont typeface="Arial" panose="020B0604020202020204" pitchFamily="34" charset="0"/>
              <a:buChar char="•"/>
              <a:defRPr sz="2400">
                <a:solidFill>
                  <a:schemeClr val="tx2"/>
                </a:solidFill>
                <a:latin typeface="Tw Cen MT" pitchFamily="34" charset="0"/>
                <a:cs typeface="B Nazanin" panose="00000400000000000000" pitchFamily="2" charset="-78"/>
              </a:defRPr>
            </a:lvl1pPr>
            <a:lvl2pPr marL="742950" indent="-285750" algn="r" rtl="1">
              <a:spcBef>
                <a:spcPct val="20000"/>
              </a:spcBef>
              <a:buClr>
                <a:srgbClr val="59AAF2"/>
              </a:buClr>
              <a:buFont typeface="Arial" panose="020B0604020202020204" pitchFamily="34" charset="0"/>
              <a:buChar char="•"/>
              <a:defRPr sz="2000">
                <a:solidFill>
                  <a:schemeClr val="tx1"/>
                </a:solidFill>
                <a:latin typeface="Tw Cen MT" pitchFamily="34" charset="0"/>
                <a:cs typeface="B Nazanin" panose="00000400000000000000" pitchFamily="2" charset="-78"/>
              </a:defRPr>
            </a:lvl2pPr>
            <a:lvl3pPr marL="1143000" indent="-228600" algn="r" rtl="1">
              <a:spcBef>
                <a:spcPct val="20000"/>
              </a:spcBef>
              <a:buClr>
                <a:schemeClr val="accent2"/>
              </a:buClr>
              <a:buFont typeface="Arial" panose="020B0604020202020204" pitchFamily="34" charset="0"/>
              <a:buChar char="•"/>
              <a:defRPr sz="2000">
                <a:solidFill>
                  <a:schemeClr val="tx2"/>
                </a:solidFill>
                <a:latin typeface="Tw Cen MT" pitchFamily="34" charset="0"/>
                <a:cs typeface="B Nazanin" panose="00000400000000000000" pitchFamily="2" charset="-78"/>
              </a:defRPr>
            </a:lvl3pPr>
            <a:lvl4pPr marL="1600200" indent="-228600" algn="r" rtl="1">
              <a:spcBef>
                <a:spcPct val="20000"/>
              </a:spcBef>
              <a:buClr>
                <a:srgbClr val="0BD0D9"/>
              </a:buClr>
              <a:buFont typeface="Arial" panose="020B0604020202020204" pitchFamily="34" charset="0"/>
              <a:buChar char="•"/>
              <a:defRPr sz="2000">
                <a:solidFill>
                  <a:schemeClr val="tx1"/>
                </a:solidFill>
                <a:latin typeface="Tw Cen MT" pitchFamily="34" charset="0"/>
                <a:cs typeface="B Nazanin" panose="00000400000000000000" pitchFamily="2" charset="-78"/>
              </a:defRPr>
            </a:lvl4pPr>
            <a:lvl5pPr marL="2057400" indent="-228600" algn="r" rtl="1">
              <a:spcBef>
                <a:spcPct val="20000"/>
              </a:spcBef>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5pPr>
            <a:lvl6pPr marL="25146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6pPr>
            <a:lvl7pPr marL="29718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7pPr>
            <a:lvl8pPr marL="34290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8pPr>
            <a:lvl9pPr marL="38862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9pPr>
          </a:lstStyle>
          <a:p>
            <a:pPr>
              <a:spcBef>
                <a:spcPct val="0"/>
              </a:spcBef>
              <a:buClrTx/>
              <a:buFontTx/>
              <a:buNone/>
            </a:pPr>
            <a:fld id="{12363A83-F17A-4393-B40D-CD7FE69707E3}" type="slidenum">
              <a:rPr lang="fa-IR" altLang="fa-IR" sz="1200"/>
              <a:pPr>
                <a:spcBef>
                  <a:spcPct val="0"/>
                </a:spcBef>
                <a:buClrTx/>
                <a:buFontTx/>
                <a:buNone/>
              </a:pPr>
              <a:t>3</a:t>
            </a:fld>
            <a:endParaRPr lang="fa-IR" altLang="fa-IR" sz="1200"/>
          </a:p>
        </p:txBody>
      </p:sp>
      <p:sp>
        <p:nvSpPr>
          <p:cNvPr id="10245" name="Rectangle 2"/>
          <p:cNvSpPr>
            <a:spLocks noChangeArrowheads="1"/>
          </p:cNvSpPr>
          <p:nvPr/>
        </p:nvSpPr>
        <p:spPr bwMode="auto">
          <a:xfrm>
            <a:off x="900113" y="2276475"/>
            <a:ext cx="7416800"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lr>
                <a:srgbClr val="59AAF2"/>
              </a:buClr>
              <a:buFont typeface="Arial" panose="020B0604020202020204" pitchFamily="34" charset="0"/>
              <a:buChar char="•"/>
              <a:defRPr sz="2400">
                <a:solidFill>
                  <a:schemeClr val="tx2"/>
                </a:solidFill>
                <a:latin typeface="Tw Cen MT" pitchFamily="34" charset="0"/>
                <a:cs typeface="B Nazanin" panose="00000400000000000000" pitchFamily="2" charset="-78"/>
              </a:defRPr>
            </a:lvl1pPr>
            <a:lvl2pPr marL="742950" indent="-285750" algn="r" rtl="1">
              <a:spcBef>
                <a:spcPct val="20000"/>
              </a:spcBef>
              <a:buClr>
                <a:srgbClr val="59AAF2"/>
              </a:buClr>
              <a:buFont typeface="Arial" panose="020B0604020202020204" pitchFamily="34" charset="0"/>
              <a:buChar char="•"/>
              <a:defRPr sz="2000">
                <a:solidFill>
                  <a:schemeClr val="tx1"/>
                </a:solidFill>
                <a:latin typeface="Tw Cen MT" pitchFamily="34" charset="0"/>
                <a:cs typeface="B Nazanin" panose="00000400000000000000" pitchFamily="2" charset="-78"/>
              </a:defRPr>
            </a:lvl2pPr>
            <a:lvl3pPr marL="1143000" indent="-228600" algn="r" rtl="1">
              <a:spcBef>
                <a:spcPct val="20000"/>
              </a:spcBef>
              <a:buClr>
                <a:schemeClr val="accent2"/>
              </a:buClr>
              <a:buFont typeface="Arial" panose="020B0604020202020204" pitchFamily="34" charset="0"/>
              <a:buChar char="•"/>
              <a:defRPr sz="2000">
                <a:solidFill>
                  <a:schemeClr val="tx2"/>
                </a:solidFill>
                <a:latin typeface="Tw Cen MT" pitchFamily="34" charset="0"/>
                <a:cs typeface="B Nazanin" panose="00000400000000000000" pitchFamily="2" charset="-78"/>
              </a:defRPr>
            </a:lvl3pPr>
            <a:lvl4pPr marL="1600200" indent="-228600" algn="r" rtl="1">
              <a:spcBef>
                <a:spcPct val="20000"/>
              </a:spcBef>
              <a:buClr>
                <a:srgbClr val="0BD0D9"/>
              </a:buClr>
              <a:buFont typeface="Arial" panose="020B0604020202020204" pitchFamily="34" charset="0"/>
              <a:buChar char="•"/>
              <a:defRPr sz="2000">
                <a:solidFill>
                  <a:schemeClr val="tx1"/>
                </a:solidFill>
                <a:latin typeface="Tw Cen MT" pitchFamily="34" charset="0"/>
                <a:cs typeface="B Nazanin" panose="00000400000000000000" pitchFamily="2" charset="-78"/>
              </a:defRPr>
            </a:lvl4pPr>
            <a:lvl5pPr marL="2057400" indent="-228600" algn="r" rtl="1">
              <a:spcBef>
                <a:spcPct val="20000"/>
              </a:spcBef>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5pPr>
            <a:lvl6pPr marL="25146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6pPr>
            <a:lvl7pPr marL="29718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7pPr>
            <a:lvl8pPr marL="34290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8pPr>
            <a:lvl9pPr marL="38862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9pPr>
          </a:lstStyle>
          <a:p>
            <a:pPr eaLnBrk="1" hangingPunct="1">
              <a:spcBef>
                <a:spcPct val="0"/>
              </a:spcBef>
              <a:buClrTx/>
              <a:buFontTx/>
              <a:buNone/>
            </a:pPr>
            <a:r>
              <a:rPr lang="fa-IR" altLang="fa-IR" sz="2000">
                <a:solidFill>
                  <a:schemeClr val="bg1"/>
                </a:solidFill>
              </a:rPr>
              <a:t/>
            </a:r>
            <a:br>
              <a:rPr lang="fa-IR" altLang="fa-IR" sz="2000">
                <a:solidFill>
                  <a:schemeClr val="bg1"/>
                </a:solidFill>
              </a:rPr>
            </a:br>
            <a:r>
              <a:rPr lang="fa-IR" altLang="fa-IR" sz="2000">
                <a:solidFill>
                  <a:schemeClr val="bg1"/>
                </a:solidFill>
              </a:rPr>
              <a:t>عوامل‌ افزایش‌ دهنده‌ خطر</a:t>
            </a:r>
            <a:br>
              <a:rPr lang="fa-IR" altLang="fa-IR" sz="2000">
                <a:solidFill>
                  <a:schemeClr val="bg1"/>
                </a:solidFill>
              </a:rPr>
            </a:br>
            <a:r>
              <a:rPr lang="fa-IR" altLang="fa-IR" sz="2000">
                <a:solidFill>
                  <a:schemeClr val="bg1"/>
                </a:solidFill>
              </a:rPr>
              <a:t>میزان‌ نامطلوب‌ بودن‌ تغییراتی‌ که‌ عامل‌ استرس‌زا به‌ وجود آمده‌ است‌. </a:t>
            </a:r>
            <a:br>
              <a:rPr lang="fa-IR" altLang="fa-IR" sz="2000">
                <a:solidFill>
                  <a:schemeClr val="bg1"/>
                </a:solidFill>
              </a:rPr>
            </a:br>
            <a:r>
              <a:rPr lang="fa-IR" altLang="fa-IR" sz="2000">
                <a:solidFill>
                  <a:schemeClr val="bg1"/>
                </a:solidFill>
              </a:rPr>
              <a:t>این‌ که‌ آیا واقعه‌ استرس‌زا به‌ طور ناگهانی‌ رخ‌ داده‌ یا قبلاً انتظار آن‌ می‌رفته‌ است‌. </a:t>
            </a:r>
            <a:br>
              <a:rPr lang="fa-IR" altLang="fa-IR" sz="2000">
                <a:solidFill>
                  <a:schemeClr val="bg1"/>
                </a:solidFill>
              </a:rPr>
            </a:br>
            <a:r>
              <a:rPr lang="fa-IR" altLang="fa-IR" sz="2000">
                <a:solidFill>
                  <a:schemeClr val="bg1"/>
                </a:solidFill>
              </a:rPr>
              <a:t>اهمیت‌ منحصر به‌ فرد واقعه‌ استرس‌زا در زندگی‌ فرد </a:t>
            </a:r>
            <a:br>
              <a:rPr lang="fa-IR" altLang="fa-IR" sz="2000">
                <a:solidFill>
                  <a:schemeClr val="bg1"/>
                </a:solidFill>
              </a:rPr>
            </a:br>
            <a:r>
              <a:rPr lang="fa-IR" altLang="fa-IR" sz="2000">
                <a:solidFill>
                  <a:schemeClr val="bg1"/>
                </a:solidFill>
              </a:rPr>
              <a:t>نبود حمایت‌ مناسب‌ از فرد (مثلاً از طرف‌ خانواده‌، دوستان‌، و نیز ارتباطات‌ مذهبی‌، فرهنگی‌ و اجتماعی‌) </a:t>
            </a:r>
            <a:br>
              <a:rPr lang="fa-IR" altLang="fa-IR" sz="2000">
                <a:solidFill>
                  <a:schemeClr val="bg1"/>
                </a:solidFill>
              </a:rPr>
            </a:br>
            <a:r>
              <a:rPr lang="fa-IR" altLang="fa-IR" sz="2000">
                <a:solidFill>
                  <a:schemeClr val="bg1"/>
                </a:solidFill>
              </a:rPr>
              <a:t>میزان‌ آسیب‌پذیری‌ فرد به‌ تجربیات‌ استرس‌زا در زندگی‌</a:t>
            </a:r>
          </a:p>
        </p:txBody>
      </p:sp>
    </p:spTree>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endParaRPr lang="fa-IR" dirty="0">
              <a:cs typeface="B Nazanin" panose="00000400000000000000" pitchFamily="2" charset="-78"/>
            </a:endParaRPr>
          </a:p>
        </p:txBody>
      </p:sp>
      <p:pic>
        <p:nvPicPr>
          <p:cNvPr id="11267"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0" y="0"/>
            <a:ext cx="9144000" cy="6858000"/>
          </a:xfrm>
        </p:spPr>
      </p:pic>
      <p:sp>
        <p:nvSpPr>
          <p:cNvPr id="1126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rgbClr val="59AAF2"/>
              </a:buClr>
              <a:buFont typeface="Arial" panose="020B0604020202020204" pitchFamily="34" charset="0"/>
              <a:buChar char="•"/>
              <a:defRPr sz="2400">
                <a:solidFill>
                  <a:schemeClr val="tx2"/>
                </a:solidFill>
                <a:latin typeface="Tw Cen MT" pitchFamily="34" charset="0"/>
                <a:cs typeface="B Nazanin" panose="00000400000000000000" pitchFamily="2" charset="-78"/>
              </a:defRPr>
            </a:lvl1pPr>
            <a:lvl2pPr marL="742950" indent="-285750" algn="r" rtl="1">
              <a:spcBef>
                <a:spcPct val="20000"/>
              </a:spcBef>
              <a:buClr>
                <a:srgbClr val="59AAF2"/>
              </a:buClr>
              <a:buFont typeface="Arial" panose="020B0604020202020204" pitchFamily="34" charset="0"/>
              <a:buChar char="•"/>
              <a:defRPr sz="2000">
                <a:solidFill>
                  <a:schemeClr val="tx1"/>
                </a:solidFill>
                <a:latin typeface="Tw Cen MT" pitchFamily="34" charset="0"/>
                <a:cs typeface="B Nazanin" panose="00000400000000000000" pitchFamily="2" charset="-78"/>
              </a:defRPr>
            </a:lvl2pPr>
            <a:lvl3pPr marL="1143000" indent="-228600" algn="r" rtl="1">
              <a:spcBef>
                <a:spcPct val="20000"/>
              </a:spcBef>
              <a:buClr>
                <a:schemeClr val="accent2"/>
              </a:buClr>
              <a:buFont typeface="Arial" panose="020B0604020202020204" pitchFamily="34" charset="0"/>
              <a:buChar char="•"/>
              <a:defRPr sz="2000">
                <a:solidFill>
                  <a:schemeClr val="tx2"/>
                </a:solidFill>
                <a:latin typeface="Tw Cen MT" pitchFamily="34" charset="0"/>
                <a:cs typeface="B Nazanin" panose="00000400000000000000" pitchFamily="2" charset="-78"/>
              </a:defRPr>
            </a:lvl3pPr>
            <a:lvl4pPr marL="1600200" indent="-228600" algn="r" rtl="1">
              <a:spcBef>
                <a:spcPct val="20000"/>
              </a:spcBef>
              <a:buClr>
                <a:srgbClr val="0BD0D9"/>
              </a:buClr>
              <a:buFont typeface="Arial" panose="020B0604020202020204" pitchFamily="34" charset="0"/>
              <a:buChar char="•"/>
              <a:defRPr sz="2000">
                <a:solidFill>
                  <a:schemeClr val="tx1"/>
                </a:solidFill>
                <a:latin typeface="Tw Cen MT" pitchFamily="34" charset="0"/>
                <a:cs typeface="B Nazanin" panose="00000400000000000000" pitchFamily="2" charset="-78"/>
              </a:defRPr>
            </a:lvl4pPr>
            <a:lvl5pPr marL="2057400" indent="-228600" algn="r" rtl="1">
              <a:spcBef>
                <a:spcPct val="20000"/>
              </a:spcBef>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5pPr>
            <a:lvl6pPr marL="25146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6pPr>
            <a:lvl7pPr marL="29718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7pPr>
            <a:lvl8pPr marL="34290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8pPr>
            <a:lvl9pPr marL="38862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9pPr>
          </a:lstStyle>
          <a:p>
            <a:pPr>
              <a:spcBef>
                <a:spcPct val="0"/>
              </a:spcBef>
              <a:buClrTx/>
              <a:buFontTx/>
              <a:buNone/>
            </a:pPr>
            <a:fld id="{F88AD1C0-BBA9-4D66-8619-A726BA825AD8}" type="slidenum">
              <a:rPr lang="fa-IR" altLang="fa-IR" sz="1200"/>
              <a:pPr>
                <a:spcBef>
                  <a:spcPct val="0"/>
                </a:spcBef>
                <a:buClrTx/>
                <a:buFontTx/>
                <a:buNone/>
              </a:pPr>
              <a:t>4</a:t>
            </a:fld>
            <a:endParaRPr lang="fa-IR" altLang="fa-IR" sz="1200"/>
          </a:p>
        </p:txBody>
      </p:sp>
      <p:sp>
        <p:nvSpPr>
          <p:cNvPr id="11269" name="Rectangle 2"/>
          <p:cNvSpPr>
            <a:spLocks noChangeArrowheads="1"/>
          </p:cNvSpPr>
          <p:nvPr/>
        </p:nvSpPr>
        <p:spPr bwMode="auto">
          <a:xfrm>
            <a:off x="395288" y="1196975"/>
            <a:ext cx="8497887"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lr>
                <a:srgbClr val="59AAF2"/>
              </a:buClr>
              <a:buFont typeface="Arial" panose="020B0604020202020204" pitchFamily="34" charset="0"/>
              <a:buChar char="•"/>
              <a:defRPr sz="2400">
                <a:solidFill>
                  <a:schemeClr val="tx2"/>
                </a:solidFill>
                <a:latin typeface="Tw Cen MT" pitchFamily="34" charset="0"/>
                <a:cs typeface="B Nazanin" panose="00000400000000000000" pitchFamily="2" charset="-78"/>
              </a:defRPr>
            </a:lvl1pPr>
            <a:lvl2pPr marL="742950" indent="-285750" algn="r" rtl="1">
              <a:spcBef>
                <a:spcPct val="20000"/>
              </a:spcBef>
              <a:buClr>
                <a:srgbClr val="59AAF2"/>
              </a:buClr>
              <a:buFont typeface="Arial" panose="020B0604020202020204" pitchFamily="34" charset="0"/>
              <a:buChar char="•"/>
              <a:defRPr sz="2000">
                <a:solidFill>
                  <a:schemeClr val="tx1"/>
                </a:solidFill>
                <a:latin typeface="Tw Cen MT" pitchFamily="34" charset="0"/>
                <a:cs typeface="B Nazanin" panose="00000400000000000000" pitchFamily="2" charset="-78"/>
              </a:defRPr>
            </a:lvl2pPr>
            <a:lvl3pPr marL="1143000" indent="-228600" algn="r" rtl="1">
              <a:spcBef>
                <a:spcPct val="20000"/>
              </a:spcBef>
              <a:buClr>
                <a:schemeClr val="accent2"/>
              </a:buClr>
              <a:buFont typeface="Arial" panose="020B0604020202020204" pitchFamily="34" charset="0"/>
              <a:buChar char="•"/>
              <a:defRPr sz="2000">
                <a:solidFill>
                  <a:schemeClr val="tx2"/>
                </a:solidFill>
                <a:latin typeface="Tw Cen MT" pitchFamily="34" charset="0"/>
                <a:cs typeface="B Nazanin" panose="00000400000000000000" pitchFamily="2" charset="-78"/>
              </a:defRPr>
            </a:lvl3pPr>
            <a:lvl4pPr marL="1600200" indent="-228600" algn="r" rtl="1">
              <a:spcBef>
                <a:spcPct val="20000"/>
              </a:spcBef>
              <a:buClr>
                <a:srgbClr val="0BD0D9"/>
              </a:buClr>
              <a:buFont typeface="Arial" panose="020B0604020202020204" pitchFamily="34" charset="0"/>
              <a:buChar char="•"/>
              <a:defRPr sz="2000">
                <a:solidFill>
                  <a:schemeClr val="tx1"/>
                </a:solidFill>
                <a:latin typeface="Tw Cen MT" pitchFamily="34" charset="0"/>
                <a:cs typeface="B Nazanin" panose="00000400000000000000" pitchFamily="2" charset="-78"/>
              </a:defRPr>
            </a:lvl4pPr>
            <a:lvl5pPr marL="2057400" indent="-228600" algn="r" rtl="1">
              <a:spcBef>
                <a:spcPct val="20000"/>
              </a:spcBef>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5pPr>
            <a:lvl6pPr marL="25146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6pPr>
            <a:lvl7pPr marL="29718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7pPr>
            <a:lvl8pPr marL="34290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8pPr>
            <a:lvl9pPr marL="38862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9pPr>
          </a:lstStyle>
          <a:p>
            <a:pPr eaLnBrk="1" hangingPunct="1">
              <a:spcBef>
                <a:spcPct val="0"/>
              </a:spcBef>
              <a:buClrTx/>
              <a:buFontTx/>
              <a:buNone/>
            </a:pPr>
            <a:r>
              <a:rPr lang="fa-IR" altLang="fa-IR" sz="2000">
                <a:solidFill>
                  <a:schemeClr val="bg1"/>
                </a:solidFill>
              </a:rPr>
              <a:t>علائم اختلال سازگاری چه چیزهایی هستند؟</a:t>
            </a:r>
            <a:r>
              <a:rPr lang="en-US" altLang="fa-IR" sz="2000">
                <a:solidFill>
                  <a:schemeClr val="bg1"/>
                </a:solidFill>
              </a:rPr>
              <a:t/>
            </a:r>
            <a:br>
              <a:rPr lang="en-US" altLang="fa-IR" sz="2000">
                <a:solidFill>
                  <a:schemeClr val="bg1"/>
                </a:solidFill>
              </a:rPr>
            </a:br>
            <a:r>
              <a:rPr lang="fa-IR" altLang="fa-IR" sz="2000">
                <a:solidFill>
                  <a:schemeClr val="bg1"/>
                </a:solidFill>
              </a:rPr>
              <a:t>می تواند طیف گسترده ای از علائم را داشته باشدکه ممکن است شامل</a:t>
            </a:r>
            <a:r>
              <a:rPr lang="en-US" altLang="fa-IR" sz="2000">
                <a:solidFill>
                  <a:schemeClr val="bg1"/>
                </a:solidFill>
              </a:rPr>
              <a:t>:</a:t>
            </a:r>
            <a:br>
              <a:rPr lang="en-US" altLang="fa-IR" sz="2000">
                <a:solidFill>
                  <a:schemeClr val="bg1"/>
                </a:solidFill>
              </a:rPr>
            </a:br>
            <a:r>
              <a:rPr lang="en-US" altLang="fa-IR" sz="2000">
                <a:solidFill>
                  <a:schemeClr val="bg1"/>
                </a:solidFill>
              </a:rPr>
              <a:t>• </a:t>
            </a:r>
            <a:r>
              <a:rPr lang="fa-IR" altLang="fa-IR" sz="2000">
                <a:solidFill>
                  <a:schemeClr val="bg1"/>
                </a:solidFill>
              </a:rPr>
              <a:t>احساس ناامیدی</a:t>
            </a:r>
            <a:r>
              <a:rPr lang="en-US" altLang="fa-IR" sz="2000">
                <a:solidFill>
                  <a:schemeClr val="bg1"/>
                </a:solidFill>
              </a:rPr>
              <a:t/>
            </a:r>
            <a:br>
              <a:rPr lang="en-US" altLang="fa-IR" sz="2000">
                <a:solidFill>
                  <a:schemeClr val="bg1"/>
                </a:solidFill>
              </a:rPr>
            </a:br>
            <a:r>
              <a:rPr lang="en-US" altLang="fa-IR" sz="2000">
                <a:solidFill>
                  <a:schemeClr val="bg1"/>
                </a:solidFill>
              </a:rPr>
              <a:t>• </a:t>
            </a:r>
            <a:r>
              <a:rPr lang="fa-IR" altLang="fa-IR" sz="2000">
                <a:solidFill>
                  <a:schemeClr val="bg1"/>
                </a:solidFill>
              </a:rPr>
              <a:t>غم</a:t>
            </a:r>
            <a:r>
              <a:rPr lang="en-US" altLang="fa-IR" sz="2000">
                <a:solidFill>
                  <a:schemeClr val="bg1"/>
                </a:solidFill>
              </a:rPr>
              <a:t/>
            </a:r>
            <a:br>
              <a:rPr lang="en-US" altLang="fa-IR" sz="2000">
                <a:solidFill>
                  <a:schemeClr val="bg1"/>
                </a:solidFill>
              </a:rPr>
            </a:br>
            <a:r>
              <a:rPr lang="en-US" altLang="fa-IR" sz="2000">
                <a:solidFill>
                  <a:schemeClr val="bg1"/>
                </a:solidFill>
              </a:rPr>
              <a:t>• </a:t>
            </a:r>
            <a:r>
              <a:rPr lang="fa-IR" altLang="fa-IR" sz="2000">
                <a:solidFill>
                  <a:schemeClr val="bg1"/>
                </a:solidFill>
              </a:rPr>
              <a:t>گریه مکرر</a:t>
            </a:r>
            <a:r>
              <a:rPr lang="en-US" altLang="fa-IR" sz="2000">
                <a:solidFill>
                  <a:schemeClr val="bg1"/>
                </a:solidFill>
              </a:rPr>
              <a:t>.</a:t>
            </a:r>
            <a:br>
              <a:rPr lang="en-US" altLang="fa-IR" sz="2000">
                <a:solidFill>
                  <a:schemeClr val="bg1"/>
                </a:solidFill>
              </a:rPr>
            </a:br>
            <a:r>
              <a:rPr lang="en-US" altLang="fa-IR" sz="2000">
                <a:solidFill>
                  <a:schemeClr val="bg1"/>
                </a:solidFill>
              </a:rPr>
              <a:t>• </a:t>
            </a:r>
            <a:r>
              <a:rPr lang="fa-IR" altLang="fa-IR" sz="2000">
                <a:solidFill>
                  <a:schemeClr val="bg1"/>
                </a:solidFill>
              </a:rPr>
              <a:t>اضطراب (عصبانیت</a:t>
            </a:r>
            <a:r>
              <a:rPr lang="en-US" altLang="fa-IR" sz="2000">
                <a:solidFill>
                  <a:schemeClr val="bg1"/>
                </a:solidFill>
              </a:rPr>
              <a:t>(.</a:t>
            </a:r>
            <a:br>
              <a:rPr lang="en-US" altLang="fa-IR" sz="2000">
                <a:solidFill>
                  <a:schemeClr val="bg1"/>
                </a:solidFill>
              </a:rPr>
            </a:br>
            <a:r>
              <a:rPr lang="en-US" altLang="fa-IR" sz="2000">
                <a:solidFill>
                  <a:schemeClr val="bg1"/>
                </a:solidFill>
              </a:rPr>
              <a:t>• </a:t>
            </a:r>
            <a:r>
              <a:rPr lang="fa-IR" altLang="fa-IR" sz="2000">
                <a:solidFill>
                  <a:schemeClr val="bg1"/>
                </a:solidFill>
              </a:rPr>
              <a:t>سردرد یا درد معده</a:t>
            </a:r>
            <a:r>
              <a:rPr lang="en-US" altLang="fa-IR" sz="2000">
                <a:solidFill>
                  <a:schemeClr val="bg1"/>
                </a:solidFill>
              </a:rPr>
              <a:t>.</a:t>
            </a:r>
            <a:br>
              <a:rPr lang="en-US" altLang="fa-IR" sz="2000">
                <a:solidFill>
                  <a:schemeClr val="bg1"/>
                </a:solidFill>
              </a:rPr>
            </a:br>
            <a:r>
              <a:rPr lang="en-US" altLang="fa-IR" sz="2000">
                <a:solidFill>
                  <a:schemeClr val="bg1"/>
                </a:solidFill>
              </a:rPr>
              <a:t>• </a:t>
            </a:r>
            <a:r>
              <a:rPr lang="fa-IR" altLang="fa-IR" sz="2000">
                <a:solidFill>
                  <a:schemeClr val="bg1"/>
                </a:solidFill>
              </a:rPr>
              <a:t>تپش قلب (احساس ناخوشایند از ضرب و شتم قوی یا نامنظم قلب</a:t>
            </a:r>
            <a:r>
              <a:rPr lang="en-US" altLang="fa-IR" sz="2000">
                <a:solidFill>
                  <a:schemeClr val="bg1"/>
                </a:solidFill>
              </a:rPr>
              <a:t>(</a:t>
            </a:r>
            <a:br>
              <a:rPr lang="en-US" altLang="fa-IR" sz="2000">
                <a:solidFill>
                  <a:schemeClr val="bg1"/>
                </a:solidFill>
              </a:rPr>
            </a:br>
            <a:r>
              <a:rPr lang="en-US" altLang="fa-IR" sz="2000">
                <a:solidFill>
                  <a:schemeClr val="bg1"/>
                </a:solidFill>
              </a:rPr>
              <a:t>• </a:t>
            </a:r>
            <a:r>
              <a:rPr lang="fa-IR" altLang="fa-IR" sz="2000">
                <a:solidFill>
                  <a:schemeClr val="bg1"/>
                </a:solidFill>
              </a:rPr>
              <a:t>انزوا از مردم و فعالیتهای اجتماعی</a:t>
            </a:r>
            <a:r>
              <a:rPr lang="en-US" altLang="fa-IR" sz="2000">
                <a:solidFill>
                  <a:schemeClr val="bg1"/>
                </a:solidFill>
              </a:rPr>
              <a:t>.</a:t>
            </a:r>
            <a:br>
              <a:rPr lang="en-US" altLang="fa-IR" sz="2000">
                <a:solidFill>
                  <a:schemeClr val="bg1"/>
                </a:solidFill>
              </a:rPr>
            </a:br>
            <a:r>
              <a:rPr lang="en-US" altLang="fa-IR" sz="2000">
                <a:solidFill>
                  <a:schemeClr val="bg1"/>
                </a:solidFill>
              </a:rPr>
              <a:t>• </a:t>
            </a:r>
            <a:r>
              <a:rPr lang="fa-IR" altLang="fa-IR" sz="2000">
                <a:solidFill>
                  <a:schemeClr val="bg1"/>
                </a:solidFill>
              </a:rPr>
              <a:t>غیبت از محل کار یا مدرسه</a:t>
            </a:r>
            <a:r>
              <a:rPr lang="en-US" altLang="fa-IR" sz="2000">
                <a:solidFill>
                  <a:schemeClr val="bg1"/>
                </a:solidFill>
              </a:rPr>
              <a:t>.</a:t>
            </a:r>
            <a:br>
              <a:rPr lang="en-US" altLang="fa-IR" sz="2000">
                <a:solidFill>
                  <a:schemeClr val="bg1"/>
                </a:solidFill>
              </a:rPr>
            </a:br>
            <a:r>
              <a:rPr lang="en-US" altLang="fa-IR" sz="2000">
                <a:solidFill>
                  <a:schemeClr val="bg1"/>
                </a:solidFill>
              </a:rPr>
              <a:t>• </a:t>
            </a:r>
            <a:r>
              <a:rPr lang="fa-IR" altLang="fa-IR" sz="2000">
                <a:solidFill>
                  <a:schemeClr val="bg1"/>
                </a:solidFill>
              </a:rPr>
              <a:t>رفتار خطرناک یا مخرب، مانند جنگ، رانندگی بی پروا، و خرابکاری</a:t>
            </a:r>
            <a:r>
              <a:rPr lang="en-US" altLang="fa-IR" sz="2000">
                <a:solidFill>
                  <a:schemeClr val="bg1"/>
                </a:solidFill>
              </a:rPr>
              <a:t>.</a:t>
            </a:r>
            <a:br>
              <a:rPr lang="en-US" altLang="fa-IR" sz="2000">
                <a:solidFill>
                  <a:schemeClr val="bg1"/>
                </a:solidFill>
              </a:rPr>
            </a:br>
            <a:r>
              <a:rPr lang="en-US" altLang="fa-IR" sz="2000">
                <a:solidFill>
                  <a:schemeClr val="bg1"/>
                </a:solidFill>
              </a:rPr>
              <a:t>• </a:t>
            </a:r>
            <a:r>
              <a:rPr lang="fa-IR" altLang="fa-IR" sz="2000">
                <a:solidFill>
                  <a:schemeClr val="bg1"/>
                </a:solidFill>
              </a:rPr>
              <a:t>تغییر در اشتها یا از دست دادن اشتها، یا پرخوری</a:t>
            </a:r>
            <a:r>
              <a:rPr lang="en-US" altLang="fa-IR" sz="2000">
                <a:solidFill>
                  <a:schemeClr val="bg1"/>
                </a:solidFill>
              </a:rPr>
              <a:t>.</a:t>
            </a:r>
            <a:br>
              <a:rPr lang="en-US" altLang="fa-IR" sz="2000">
                <a:solidFill>
                  <a:schemeClr val="bg1"/>
                </a:solidFill>
              </a:rPr>
            </a:br>
            <a:r>
              <a:rPr lang="en-US" altLang="fa-IR" sz="2000">
                <a:solidFill>
                  <a:schemeClr val="bg1"/>
                </a:solidFill>
              </a:rPr>
              <a:t>• </a:t>
            </a:r>
            <a:r>
              <a:rPr lang="fa-IR" altLang="fa-IR" sz="2000">
                <a:solidFill>
                  <a:schemeClr val="bg1"/>
                </a:solidFill>
              </a:rPr>
              <a:t>مشکلات خواب</a:t>
            </a:r>
            <a:r>
              <a:rPr lang="en-US" altLang="fa-IR" sz="2000">
                <a:solidFill>
                  <a:schemeClr val="bg1"/>
                </a:solidFill>
              </a:rPr>
              <a:t>.</a:t>
            </a:r>
            <a:br>
              <a:rPr lang="en-US" altLang="fa-IR" sz="2000">
                <a:solidFill>
                  <a:schemeClr val="bg1"/>
                </a:solidFill>
              </a:rPr>
            </a:br>
            <a:r>
              <a:rPr lang="en-US" altLang="fa-IR" sz="2000">
                <a:solidFill>
                  <a:schemeClr val="bg1"/>
                </a:solidFill>
              </a:rPr>
              <a:t>• </a:t>
            </a:r>
            <a:r>
              <a:rPr lang="fa-IR" altLang="fa-IR" sz="2000">
                <a:solidFill>
                  <a:schemeClr val="bg1"/>
                </a:solidFill>
              </a:rPr>
              <a:t>احساس خستگی و یا بدون انرژی</a:t>
            </a:r>
            <a:r>
              <a:rPr lang="en-US" altLang="fa-IR" sz="2000">
                <a:solidFill>
                  <a:schemeClr val="bg1"/>
                </a:solidFill>
              </a:rPr>
              <a:t/>
            </a:r>
            <a:br>
              <a:rPr lang="en-US" altLang="fa-IR" sz="2000">
                <a:solidFill>
                  <a:schemeClr val="bg1"/>
                </a:solidFill>
              </a:rPr>
            </a:br>
            <a:r>
              <a:rPr lang="en-US" altLang="fa-IR" sz="2000">
                <a:solidFill>
                  <a:schemeClr val="bg1"/>
                </a:solidFill>
              </a:rPr>
              <a:t>• </a:t>
            </a:r>
            <a:r>
              <a:rPr lang="fa-IR" altLang="fa-IR" sz="2000">
                <a:solidFill>
                  <a:schemeClr val="bg1"/>
                </a:solidFill>
              </a:rPr>
              <a:t>افزایش در استفاده از الکل یا مواد مخدر دیگر</a:t>
            </a:r>
            <a:r>
              <a:rPr lang="en-US" altLang="fa-IR" sz="2000">
                <a:solidFill>
                  <a:schemeClr val="bg1"/>
                </a:solidFill>
              </a:rPr>
              <a:t>.</a:t>
            </a:r>
            <a:br>
              <a:rPr lang="en-US" altLang="fa-IR" sz="2000">
                <a:solidFill>
                  <a:schemeClr val="bg1"/>
                </a:solidFill>
              </a:rPr>
            </a:br>
            <a:r>
              <a:rPr lang="en-US" altLang="fa-IR" sz="2000">
                <a:solidFill>
                  <a:schemeClr val="bg1"/>
                </a:solidFill>
              </a:rPr>
              <a:t>• </a:t>
            </a:r>
            <a:r>
              <a:rPr lang="fa-IR" altLang="fa-IR" sz="2000">
                <a:solidFill>
                  <a:schemeClr val="bg1"/>
                </a:solidFill>
              </a:rPr>
              <a:t>علائم در کودکان و نوجوانان ممکن است تمایل به رفتارهایی از قبیل پرخاشگری, عدم علاقه به مدرسه</a:t>
            </a:r>
            <a:r>
              <a:rPr lang="en-US" altLang="fa-IR" sz="2000">
                <a:solidFill>
                  <a:schemeClr val="bg1"/>
                </a:solidFill>
              </a:rPr>
              <a:t>.</a:t>
            </a:r>
          </a:p>
        </p:txBody>
      </p:sp>
    </p:spTree>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endParaRPr lang="fa-IR" dirty="0">
              <a:cs typeface="B Nazanin" panose="00000400000000000000" pitchFamily="2" charset="-78"/>
            </a:endParaRPr>
          </a:p>
        </p:txBody>
      </p:sp>
      <p:pic>
        <p:nvPicPr>
          <p:cNvPr id="12291"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0" y="0"/>
            <a:ext cx="9144000" cy="6858000"/>
          </a:xfrm>
        </p:spPr>
      </p:pic>
      <p:sp>
        <p:nvSpPr>
          <p:cNvPr id="1229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rgbClr val="59AAF2"/>
              </a:buClr>
              <a:buFont typeface="Arial" panose="020B0604020202020204" pitchFamily="34" charset="0"/>
              <a:buChar char="•"/>
              <a:defRPr sz="2400">
                <a:solidFill>
                  <a:schemeClr val="tx2"/>
                </a:solidFill>
                <a:latin typeface="Tw Cen MT" pitchFamily="34" charset="0"/>
                <a:cs typeface="B Nazanin" panose="00000400000000000000" pitchFamily="2" charset="-78"/>
              </a:defRPr>
            </a:lvl1pPr>
            <a:lvl2pPr marL="742950" indent="-285750" algn="r" rtl="1">
              <a:spcBef>
                <a:spcPct val="20000"/>
              </a:spcBef>
              <a:buClr>
                <a:srgbClr val="59AAF2"/>
              </a:buClr>
              <a:buFont typeface="Arial" panose="020B0604020202020204" pitchFamily="34" charset="0"/>
              <a:buChar char="•"/>
              <a:defRPr sz="2000">
                <a:solidFill>
                  <a:schemeClr val="tx1"/>
                </a:solidFill>
                <a:latin typeface="Tw Cen MT" pitchFamily="34" charset="0"/>
                <a:cs typeface="B Nazanin" panose="00000400000000000000" pitchFamily="2" charset="-78"/>
              </a:defRPr>
            </a:lvl2pPr>
            <a:lvl3pPr marL="1143000" indent="-228600" algn="r" rtl="1">
              <a:spcBef>
                <a:spcPct val="20000"/>
              </a:spcBef>
              <a:buClr>
                <a:schemeClr val="accent2"/>
              </a:buClr>
              <a:buFont typeface="Arial" panose="020B0604020202020204" pitchFamily="34" charset="0"/>
              <a:buChar char="•"/>
              <a:defRPr sz="2000">
                <a:solidFill>
                  <a:schemeClr val="tx2"/>
                </a:solidFill>
                <a:latin typeface="Tw Cen MT" pitchFamily="34" charset="0"/>
                <a:cs typeface="B Nazanin" panose="00000400000000000000" pitchFamily="2" charset="-78"/>
              </a:defRPr>
            </a:lvl3pPr>
            <a:lvl4pPr marL="1600200" indent="-228600" algn="r" rtl="1">
              <a:spcBef>
                <a:spcPct val="20000"/>
              </a:spcBef>
              <a:buClr>
                <a:srgbClr val="0BD0D9"/>
              </a:buClr>
              <a:buFont typeface="Arial" panose="020B0604020202020204" pitchFamily="34" charset="0"/>
              <a:buChar char="•"/>
              <a:defRPr sz="2000">
                <a:solidFill>
                  <a:schemeClr val="tx1"/>
                </a:solidFill>
                <a:latin typeface="Tw Cen MT" pitchFamily="34" charset="0"/>
                <a:cs typeface="B Nazanin" panose="00000400000000000000" pitchFamily="2" charset="-78"/>
              </a:defRPr>
            </a:lvl4pPr>
            <a:lvl5pPr marL="2057400" indent="-228600" algn="r" rtl="1">
              <a:spcBef>
                <a:spcPct val="20000"/>
              </a:spcBef>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5pPr>
            <a:lvl6pPr marL="25146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6pPr>
            <a:lvl7pPr marL="29718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7pPr>
            <a:lvl8pPr marL="34290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8pPr>
            <a:lvl9pPr marL="38862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9pPr>
          </a:lstStyle>
          <a:p>
            <a:pPr>
              <a:spcBef>
                <a:spcPct val="0"/>
              </a:spcBef>
              <a:buClrTx/>
              <a:buFontTx/>
              <a:buNone/>
            </a:pPr>
            <a:fld id="{B81AA818-2977-4E1D-AD3A-545CE69EF57B}" type="slidenum">
              <a:rPr lang="fa-IR" altLang="fa-IR" sz="1200"/>
              <a:pPr>
                <a:spcBef>
                  <a:spcPct val="0"/>
                </a:spcBef>
                <a:buClrTx/>
                <a:buFontTx/>
                <a:buNone/>
              </a:pPr>
              <a:t>5</a:t>
            </a:fld>
            <a:endParaRPr lang="fa-IR" altLang="fa-IR" sz="1200"/>
          </a:p>
        </p:txBody>
      </p:sp>
      <p:sp>
        <p:nvSpPr>
          <p:cNvPr id="12293" name="Rectangle 4"/>
          <p:cNvSpPr>
            <a:spLocks noChangeArrowheads="1"/>
          </p:cNvSpPr>
          <p:nvPr/>
        </p:nvSpPr>
        <p:spPr bwMode="auto">
          <a:xfrm>
            <a:off x="1341438" y="2205038"/>
            <a:ext cx="6481762"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lr>
                <a:srgbClr val="59AAF2"/>
              </a:buClr>
              <a:buFont typeface="Arial" panose="020B0604020202020204" pitchFamily="34" charset="0"/>
              <a:buChar char="•"/>
              <a:defRPr sz="2400">
                <a:solidFill>
                  <a:schemeClr val="tx2"/>
                </a:solidFill>
                <a:latin typeface="Tw Cen MT" pitchFamily="34" charset="0"/>
                <a:cs typeface="B Nazanin" panose="00000400000000000000" pitchFamily="2" charset="-78"/>
              </a:defRPr>
            </a:lvl1pPr>
            <a:lvl2pPr marL="742950" indent="-285750" algn="r" rtl="1">
              <a:spcBef>
                <a:spcPct val="20000"/>
              </a:spcBef>
              <a:buClr>
                <a:srgbClr val="59AAF2"/>
              </a:buClr>
              <a:buFont typeface="Arial" panose="020B0604020202020204" pitchFamily="34" charset="0"/>
              <a:buChar char="•"/>
              <a:defRPr sz="2000">
                <a:solidFill>
                  <a:schemeClr val="tx1"/>
                </a:solidFill>
                <a:latin typeface="Tw Cen MT" pitchFamily="34" charset="0"/>
                <a:cs typeface="B Nazanin" panose="00000400000000000000" pitchFamily="2" charset="-78"/>
              </a:defRPr>
            </a:lvl2pPr>
            <a:lvl3pPr marL="1143000" indent="-228600" algn="r" rtl="1">
              <a:spcBef>
                <a:spcPct val="20000"/>
              </a:spcBef>
              <a:buClr>
                <a:schemeClr val="accent2"/>
              </a:buClr>
              <a:buFont typeface="Arial" panose="020B0604020202020204" pitchFamily="34" charset="0"/>
              <a:buChar char="•"/>
              <a:defRPr sz="2000">
                <a:solidFill>
                  <a:schemeClr val="tx2"/>
                </a:solidFill>
                <a:latin typeface="Tw Cen MT" pitchFamily="34" charset="0"/>
                <a:cs typeface="B Nazanin" panose="00000400000000000000" pitchFamily="2" charset="-78"/>
              </a:defRPr>
            </a:lvl3pPr>
            <a:lvl4pPr marL="1600200" indent="-228600" algn="r" rtl="1">
              <a:spcBef>
                <a:spcPct val="20000"/>
              </a:spcBef>
              <a:buClr>
                <a:srgbClr val="0BD0D9"/>
              </a:buClr>
              <a:buFont typeface="Arial" panose="020B0604020202020204" pitchFamily="34" charset="0"/>
              <a:buChar char="•"/>
              <a:defRPr sz="2000">
                <a:solidFill>
                  <a:schemeClr val="tx1"/>
                </a:solidFill>
                <a:latin typeface="Tw Cen MT" pitchFamily="34" charset="0"/>
                <a:cs typeface="B Nazanin" panose="00000400000000000000" pitchFamily="2" charset="-78"/>
              </a:defRPr>
            </a:lvl4pPr>
            <a:lvl5pPr marL="2057400" indent="-228600" algn="r" rtl="1">
              <a:spcBef>
                <a:spcPct val="20000"/>
              </a:spcBef>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5pPr>
            <a:lvl6pPr marL="25146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6pPr>
            <a:lvl7pPr marL="29718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7pPr>
            <a:lvl8pPr marL="34290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8pPr>
            <a:lvl9pPr marL="38862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9pPr>
          </a:lstStyle>
          <a:p>
            <a:pPr eaLnBrk="1" hangingPunct="1">
              <a:spcBef>
                <a:spcPct val="0"/>
              </a:spcBef>
              <a:buClrTx/>
              <a:buFontTx/>
              <a:buNone/>
            </a:pPr>
            <a:r>
              <a:rPr lang="fa-IR" altLang="fa-IR" sz="2000">
                <a:solidFill>
                  <a:schemeClr val="bg1"/>
                </a:solidFill>
              </a:rPr>
              <a:t>حالتهای خاص</a:t>
            </a:r>
            <a:r>
              <a:rPr lang="en-US" altLang="fa-IR" sz="2000">
                <a:solidFill>
                  <a:schemeClr val="bg1"/>
                </a:solidFill>
              </a:rPr>
              <a:t>:</a:t>
            </a:r>
            <a:br>
              <a:rPr lang="en-US" altLang="fa-IR" sz="2000">
                <a:solidFill>
                  <a:schemeClr val="bg1"/>
                </a:solidFill>
              </a:rPr>
            </a:br>
            <a:r>
              <a:rPr lang="fa-IR" altLang="fa-IR" sz="2000">
                <a:solidFill>
                  <a:schemeClr val="bg1"/>
                </a:solidFill>
              </a:rPr>
              <a:t>حاد: در صورتی که اختلال کمتر از 6 ماه طول بکشد</a:t>
            </a:r>
            <a:r>
              <a:rPr lang="en-US" altLang="fa-IR" sz="2000">
                <a:solidFill>
                  <a:schemeClr val="bg1"/>
                </a:solidFill>
              </a:rPr>
              <a:t>.</a:t>
            </a:r>
            <a:br>
              <a:rPr lang="en-US" altLang="fa-IR" sz="2000">
                <a:solidFill>
                  <a:schemeClr val="bg1"/>
                </a:solidFill>
              </a:rPr>
            </a:br>
            <a:r>
              <a:rPr lang="fa-IR" altLang="fa-IR" sz="2000">
                <a:solidFill>
                  <a:schemeClr val="bg1"/>
                </a:solidFill>
              </a:rPr>
              <a:t>مزمن: در صورتی که اختلال 6 ماه یا بیشتر طول بکشد</a:t>
            </a:r>
            <a:r>
              <a:rPr lang="en-US" altLang="fa-IR" sz="2000">
                <a:solidFill>
                  <a:schemeClr val="bg1"/>
                </a:solidFill>
              </a:rPr>
              <a:t>.</a:t>
            </a:r>
            <a:br>
              <a:rPr lang="en-US" altLang="fa-IR" sz="2000">
                <a:solidFill>
                  <a:schemeClr val="bg1"/>
                </a:solidFill>
              </a:rPr>
            </a:br>
            <a:r>
              <a:rPr lang="fa-IR" altLang="fa-IR" sz="2000">
                <a:solidFill>
                  <a:schemeClr val="bg1"/>
                </a:solidFill>
              </a:rPr>
              <a:t>اختلالات سازگاری براساس زیر گونه های آن کدگذاری می شوند که با توجه به علائم بارز آنها انتخاب می گردند. عوامل اختصاصی مولدفشار روانی را می توان در محور</a:t>
            </a:r>
            <a:r>
              <a:rPr lang="en-US" altLang="fa-IR" sz="2000">
                <a:solidFill>
                  <a:schemeClr val="bg1"/>
                </a:solidFill>
              </a:rPr>
              <a:t> IV </a:t>
            </a:r>
            <a:r>
              <a:rPr lang="fa-IR" altLang="fa-IR" sz="2000">
                <a:solidFill>
                  <a:schemeClr val="bg1"/>
                </a:solidFill>
              </a:rPr>
              <a:t>مشخص کرد</a:t>
            </a:r>
            <a:r>
              <a:rPr lang="en-US" altLang="fa-IR" sz="2000">
                <a:solidFill>
                  <a:schemeClr val="bg1"/>
                </a:solidFill>
              </a:rPr>
              <a:t>.</a:t>
            </a:r>
            <a:br>
              <a:rPr lang="en-US" altLang="fa-IR" sz="2000">
                <a:solidFill>
                  <a:schemeClr val="bg1"/>
                </a:solidFill>
              </a:rPr>
            </a:br>
            <a:r>
              <a:rPr lang="fa-IR" altLang="fa-IR" sz="2000">
                <a:solidFill>
                  <a:schemeClr val="bg1"/>
                </a:solidFill>
              </a:rPr>
              <a:t>همراه با خلق افسرده</a:t>
            </a:r>
            <a:r>
              <a:rPr lang="en-US" altLang="fa-IR" sz="2000">
                <a:solidFill>
                  <a:schemeClr val="bg1"/>
                </a:solidFill>
              </a:rPr>
              <a:t/>
            </a:r>
            <a:br>
              <a:rPr lang="en-US" altLang="fa-IR" sz="2000">
                <a:solidFill>
                  <a:schemeClr val="bg1"/>
                </a:solidFill>
              </a:rPr>
            </a:br>
            <a:r>
              <a:rPr lang="fa-IR" altLang="fa-IR" sz="2000">
                <a:solidFill>
                  <a:schemeClr val="bg1"/>
                </a:solidFill>
              </a:rPr>
              <a:t>همراه با خلق مضطرب</a:t>
            </a:r>
            <a:r>
              <a:rPr lang="en-US" altLang="fa-IR" sz="2000">
                <a:solidFill>
                  <a:schemeClr val="bg1"/>
                </a:solidFill>
              </a:rPr>
              <a:t/>
            </a:r>
            <a:br>
              <a:rPr lang="en-US" altLang="fa-IR" sz="2000">
                <a:solidFill>
                  <a:schemeClr val="bg1"/>
                </a:solidFill>
              </a:rPr>
            </a:br>
            <a:r>
              <a:rPr lang="fa-IR" altLang="fa-IR" sz="2000">
                <a:solidFill>
                  <a:schemeClr val="bg1"/>
                </a:solidFill>
              </a:rPr>
              <a:t>شکل مخلوط همراه با اضطراب و خلق افسرده</a:t>
            </a:r>
            <a:r>
              <a:rPr lang="en-US" altLang="fa-IR" sz="2000">
                <a:solidFill>
                  <a:schemeClr val="bg1"/>
                </a:solidFill>
              </a:rPr>
              <a:t/>
            </a:r>
            <a:br>
              <a:rPr lang="en-US" altLang="fa-IR" sz="2000">
                <a:solidFill>
                  <a:schemeClr val="bg1"/>
                </a:solidFill>
              </a:rPr>
            </a:br>
            <a:r>
              <a:rPr lang="fa-IR" altLang="fa-IR" sz="2000">
                <a:solidFill>
                  <a:schemeClr val="bg1"/>
                </a:solidFill>
              </a:rPr>
              <a:t>همراه با آشفتگی</a:t>
            </a:r>
            <a:r>
              <a:rPr lang="en-US" altLang="fa-IR" sz="2000">
                <a:solidFill>
                  <a:schemeClr val="bg1"/>
                </a:solidFill>
              </a:rPr>
              <a:t> </a:t>
            </a:r>
            <a:r>
              <a:rPr lang="fa-IR" altLang="fa-IR" sz="2000">
                <a:solidFill>
                  <a:schemeClr val="bg1"/>
                </a:solidFill>
              </a:rPr>
              <a:t>کردار</a:t>
            </a:r>
            <a:r>
              <a:rPr lang="en-US" altLang="fa-IR" sz="2000">
                <a:solidFill>
                  <a:schemeClr val="bg1"/>
                </a:solidFill>
              </a:rPr>
              <a:t/>
            </a:r>
            <a:br>
              <a:rPr lang="en-US" altLang="fa-IR" sz="2000">
                <a:solidFill>
                  <a:schemeClr val="bg1"/>
                </a:solidFill>
              </a:rPr>
            </a:br>
            <a:r>
              <a:rPr lang="fa-IR" altLang="fa-IR" sz="2000">
                <a:solidFill>
                  <a:schemeClr val="bg1"/>
                </a:solidFill>
              </a:rPr>
              <a:t>شکل مخلوط همراه با آشفتگی خلق و کردار</a:t>
            </a:r>
          </a:p>
          <a:p>
            <a:pPr eaLnBrk="1" hangingPunct="1">
              <a:spcBef>
                <a:spcPct val="0"/>
              </a:spcBef>
              <a:buClrTx/>
              <a:buFontTx/>
              <a:buNone/>
            </a:pPr>
            <a:r>
              <a:rPr lang="fa-IR" altLang="fa-IR" sz="2000">
                <a:solidFill>
                  <a:schemeClr val="bg1"/>
                </a:solidFill>
              </a:rPr>
              <a:t>نامشخص</a:t>
            </a:r>
          </a:p>
          <a:p>
            <a:pPr eaLnBrk="1" hangingPunct="1">
              <a:spcBef>
                <a:spcPct val="0"/>
              </a:spcBef>
              <a:buClrTx/>
              <a:buFontTx/>
              <a:buNone/>
            </a:pPr>
            <a:endParaRPr lang="fa-IR" altLang="fa-IR" sz="2000">
              <a:solidFill>
                <a:schemeClr val="bg1"/>
              </a:solidFill>
            </a:endParaRPr>
          </a:p>
          <a:p>
            <a:pPr eaLnBrk="1" hangingPunct="1">
              <a:spcBef>
                <a:spcPct val="0"/>
              </a:spcBef>
              <a:buClrTx/>
              <a:buFontTx/>
              <a:buNone/>
            </a:pPr>
            <a:endParaRPr lang="fa-IR" altLang="fa-IR" sz="2000">
              <a:solidFill>
                <a:schemeClr val="bg1"/>
              </a:solidFill>
            </a:endParaRPr>
          </a:p>
        </p:txBody>
      </p:sp>
    </p:spTree>
  </p:cSld>
  <p:clrMapOvr>
    <a:masterClrMapping/>
  </p:clrMapOvr>
  <p:transition spd="slow">
    <p:blinds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endParaRPr lang="fa-IR" dirty="0">
              <a:cs typeface="B Nazanin" panose="00000400000000000000" pitchFamily="2" charset="-78"/>
            </a:endParaRPr>
          </a:p>
        </p:txBody>
      </p:sp>
      <p:pic>
        <p:nvPicPr>
          <p:cNvPr id="1331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0" y="0"/>
            <a:ext cx="9144000" cy="6858000"/>
          </a:xfrm>
        </p:spPr>
      </p:pic>
      <p:sp>
        <p:nvSpPr>
          <p:cNvPr id="1331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rgbClr val="59AAF2"/>
              </a:buClr>
              <a:buFont typeface="Arial" panose="020B0604020202020204" pitchFamily="34" charset="0"/>
              <a:buChar char="•"/>
              <a:defRPr sz="2400">
                <a:solidFill>
                  <a:schemeClr val="tx2"/>
                </a:solidFill>
                <a:latin typeface="Tw Cen MT" pitchFamily="34" charset="0"/>
                <a:cs typeface="B Nazanin" panose="00000400000000000000" pitchFamily="2" charset="-78"/>
              </a:defRPr>
            </a:lvl1pPr>
            <a:lvl2pPr marL="742950" indent="-285750" algn="r" rtl="1">
              <a:spcBef>
                <a:spcPct val="20000"/>
              </a:spcBef>
              <a:buClr>
                <a:srgbClr val="59AAF2"/>
              </a:buClr>
              <a:buFont typeface="Arial" panose="020B0604020202020204" pitchFamily="34" charset="0"/>
              <a:buChar char="•"/>
              <a:defRPr sz="2000">
                <a:solidFill>
                  <a:schemeClr val="tx1"/>
                </a:solidFill>
                <a:latin typeface="Tw Cen MT" pitchFamily="34" charset="0"/>
                <a:cs typeface="B Nazanin" panose="00000400000000000000" pitchFamily="2" charset="-78"/>
              </a:defRPr>
            </a:lvl2pPr>
            <a:lvl3pPr marL="1143000" indent="-228600" algn="r" rtl="1">
              <a:spcBef>
                <a:spcPct val="20000"/>
              </a:spcBef>
              <a:buClr>
                <a:schemeClr val="accent2"/>
              </a:buClr>
              <a:buFont typeface="Arial" panose="020B0604020202020204" pitchFamily="34" charset="0"/>
              <a:buChar char="•"/>
              <a:defRPr sz="2000">
                <a:solidFill>
                  <a:schemeClr val="tx2"/>
                </a:solidFill>
                <a:latin typeface="Tw Cen MT" pitchFamily="34" charset="0"/>
                <a:cs typeface="B Nazanin" panose="00000400000000000000" pitchFamily="2" charset="-78"/>
              </a:defRPr>
            </a:lvl3pPr>
            <a:lvl4pPr marL="1600200" indent="-228600" algn="r" rtl="1">
              <a:spcBef>
                <a:spcPct val="20000"/>
              </a:spcBef>
              <a:buClr>
                <a:srgbClr val="0BD0D9"/>
              </a:buClr>
              <a:buFont typeface="Arial" panose="020B0604020202020204" pitchFamily="34" charset="0"/>
              <a:buChar char="•"/>
              <a:defRPr sz="2000">
                <a:solidFill>
                  <a:schemeClr val="tx1"/>
                </a:solidFill>
                <a:latin typeface="Tw Cen MT" pitchFamily="34" charset="0"/>
                <a:cs typeface="B Nazanin" panose="00000400000000000000" pitchFamily="2" charset="-78"/>
              </a:defRPr>
            </a:lvl4pPr>
            <a:lvl5pPr marL="2057400" indent="-228600" algn="r" rtl="1">
              <a:spcBef>
                <a:spcPct val="20000"/>
              </a:spcBef>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5pPr>
            <a:lvl6pPr marL="25146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6pPr>
            <a:lvl7pPr marL="29718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7pPr>
            <a:lvl8pPr marL="34290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8pPr>
            <a:lvl9pPr marL="38862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9pPr>
          </a:lstStyle>
          <a:p>
            <a:pPr>
              <a:spcBef>
                <a:spcPct val="0"/>
              </a:spcBef>
              <a:buClrTx/>
              <a:buFontTx/>
              <a:buNone/>
            </a:pPr>
            <a:fld id="{FFB2C6C7-D561-4B04-B932-3187B4C979B6}" type="slidenum">
              <a:rPr lang="fa-IR" altLang="fa-IR" sz="1200"/>
              <a:pPr>
                <a:spcBef>
                  <a:spcPct val="0"/>
                </a:spcBef>
                <a:buClrTx/>
                <a:buFontTx/>
                <a:buNone/>
              </a:pPr>
              <a:t>6</a:t>
            </a:fld>
            <a:endParaRPr lang="fa-IR" altLang="fa-IR" sz="1200"/>
          </a:p>
        </p:txBody>
      </p:sp>
      <p:sp>
        <p:nvSpPr>
          <p:cNvPr id="13317" name="Rectangle 2"/>
          <p:cNvSpPr>
            <a:spLocks noChangeArrowheads="1"/>
          </p:cNvSpPr>
          <p:nvPr/>
        </p:nvSpPr>
        <p:spPr bwMode="auto">
          <a:xfrm>
            <a:off x="1187450" y="2133600"/>
            <a:ext cx="7129463" cy="378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lr>
                <a:srgbClr val="59AAF2"/>
              </a:buClr>
              <a:buFont typeface="Arial" panose="020B0604020202020204" pitchFamily="34" charset="0"/>
              <a:buChar char="•"/>
              <a:defRPr sz="2400">
                <a:solidFill>
                  <a:schemeClr val="tx2"/>
                </a:solidFill>
                <a:latin typeface="Tw Cen MT" pitchFamily="34" charset="0"/>
                <a:cs typeface="B Nazanin" panose="00000400000000000000" pitchFamily="2" charset="-78"/>
              </a:defRPr>
            </a:lvl1pPr>
            <a:lvl2pPr marL="742950" indent="-285750" algn="r" rtl="1">
              <a:spcBef>
                <a:spcPct val="20000"/>
              </a:spcBef>
              <a:buClr>
                <a:srgbClr val="59AAF2"/>
              </a:buClr>
              <a:buFont typeface="Arial" panose="020B0604020202020204" pitchFamily="34" charset="0"/>
              <a:buChar char="•"/>
              <a:defRPr sz="2000">
                <a:solidFill>
                  <a:schemeClr val="tx1"/>
                </a:solidFill>
                <a:latin typeface="Tw Cen MT" pitchFamily="34" charset="0"/>
                <a:cs typeface="B Nazanin" panose="00000400000000000000" pitchFamily="2" charset="-78"/>
              </a:defRPr>
            </a:lvl2pPr>
            <a:lvl3pPr marL="1143000" indent="-228600" algn="r" rtl="1">
              <a:spcBef>
                <a:spcPct val="20000"/>
              </a:spcBef>
              <a:buClr>
                <a:schemeClr val="accent2"/>
              </a:buClr>
              <a:buFont typeface="Arial" panose="020B0604020202020204" pitchFamily="34" charset="0"/>
              <a:buChar char="•"/>
              <a:defRPr sz="2000">
                <a:solidFill>
                  <a:schemeClr val="tx2"/>
                </a:solidFill>
                <a:latin typeface="Tw Cen MT" pitchFamily="34" charset="0"/>
                <a:cs typeface="B Nazanin" panose="00000400000000000000" pitchFamily="2" charset="-78"/>
              </a:defRPr>
            </a:lvl3pPr>
            <a:lvl4pPr marL="1600200" indent="-228600" algn="r" rtl="1">
              <a:spcBef>
                <a:spcPct val="20000"/>
              </a:spcBef>
              <a:buClr>
                <a:srgbClr val="0BD0D9"/>
              </a:buClr>
              <a:buFont typeface="Arial" panose="020B0604020202020204" pitchFamily="34" charset="0"/>
              <a:buChar char="•"/>
              <a:defRPr sz="2000">
                <a:solidFill>
                  <a:schemeClr val="tx1"/>
                </a:solidFill>
                <a:latin typeface="Tw Cen MT" pitchFamily="34" charset="0"/>
                <a:cs typeface="B Nazanin" panose="00000400000000000000" pitchFamily="2" charset="-78"/>
              </a:defRPr>
            </a:lvl4pPr>
            <a:lvl5pPr marL="2057400" indent="-228600" algn="r" rtl="1">
              <a:spcBef>
                <a:spcPct val="20000"/>
              </a:spcBef>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5pPr>
            <a:lvl6pPr marL="25146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6pPr>
            <a:lvl7pPr marL="29718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7pPr>
            <a:lvl8pPr marL="34290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8pPr>
            <a:lvl9pPr marL="38862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9pPr>
          </a:lstStyle>
          <a:p>
            <a:pPr eaLnBrk="1" hangingPunct="1">
              <a:spcBef>
                <a:spcPct val="0"/>
              </a:spcBef>
              <a:buClrTx/>
              <a:buFontTx/>
              <a:buNone/>
            </a:pPr>
            <a:r>
              <a:rPr lang="fa-IR" altLang="fa-IR" sz="2000" b="1">
                <a:solidFill>
                  <a:schemeClr val="bg1"/>
                </a:solidFill>
              </a:rPr>
              <a:t>اختلال انطباقي همراه با اضطراب:</a:t>
            </a:r>
            <a:endParaRPr lang="en-US" altLang="fa-IR" sz="2000">
              <a:solidFill>
                <a:schemeClr val="bg1"/>
              </a:solidFill>
            </a:endParaRPr>
          </a:p>
          <a:p>
            <a:pPr eaLnBrk="1" hangingPunct="1">
              <a:spcBef>
                <a:spcPct val="0"/>
              </a:spcBef>
              <a:buClrTx/>
              <a:buFontTx/>
              <a:buNone/>
            </a:pPr>
            <a:r>
              <a:rPr lang="fa-IR" altLang="fa-IR" sz="2000">
                <a:solidFill>
                  <a:schemeClr val="bg1"/>
                </a:solidFill>
              </a:rPr>
              <a:t>علائم اضطراب (طپش قلب،تحريك پذيري وتهييج) در اختلال تطابقي با خلق مضطرب وجود دارند كه بايداز اختلالات اضطرابي تفكيك شود.</a:t>
            </a:r>
            <a:endParaRPr lang="en-US" altLang="fa-IR" sz="2000">
              <a:solidFill>
                <a:schemeClr val="bg1"/>
              </a:solidFill>
            </a:endParaRPr>
          </a:p>
          <a:p>
            <a:pPr eaLnBrk="1" hangingPunct="1">
              <a:spcBef>
                <a:spcPct val="0"/>
              </a:spcBef>
              <a:buClrTx/>
              <a:buFontTx/>
              <a:buNone/>
            </a:pPr>
            <a:r>
              <a:rPr lang="fa-IR" altLang="fa-IR" sz="2000" b="1">
                <a:solidFill>
                  <a:schemeClr val="bg1"/>
                </a:solidFill>
              </a:rPr>
              <a:t>اختلال انطباقي با خلق افسرده:</a:t>
            </a:r>
            <a:endParaRPr lang="en-US" altLang="fa-IR" sz="2000">
              <a:solidFill>
                <a:schemeClr val="bg1"/>
              </a:solidFill>
            </a:endParaRPr>
          </a:p>
          <a:p>
            <a:pPr eaLnBrk="1" hangingPunct="1">
              <a:spcBef>
                <a:spcPct val="0"/>
              </a:spcBef>
              <a:buClrTx/>
              <a:buFontTx/>
              <a:buNone/>
            </a:pPr>
            <a:r>
              <a:rPr lang="fa-IR" altLang="fa-IR" sz="2000">
                <a:solidFill>
                  <a:schemeClr val="bg1"/>
                </a:solidFill>
              </a:rPr>
              <a:t>در اختلال تطابقي همراه با خلق افسرده تظاهرات عمده عبارتنداز خلق افسرده،گريه وزاري ونااميدي. اين نوع بايد از اختلال افسردگي اساسي يا واكنش سوگ بدون عارضه تفكيك شود.</a:t>
            </a:r>
            <a:endParaRPr lang="en-US" altLang="fa-IR" sz="2000">
              <a:solidFill>
                <a:schemeClr val="bg1"/>
              </a:solidFill>
            </a:endParaRPr>
          </a:p>
          <a:p>
            <a:pPr eaLnBrk="1" hangingPunct="1">
              <a:spcBef>
                <a:spcPct val="0"/>
              </a:spcBef>
              <a:buClrTx/>
              <a:buFontTx/>
              <a:buNone/>
            </a:pPr>
            <a:r>
              <a:rPr lang="fa-IR" altLang="fa-IR" sz="2000" b="1">
                <a:solidFill>
                  <a:schemeClr val="bg1"/>
                </a:solidFill>
              </a:rPr>
              <a:t>اختلال انطباقي با آشفتگي کردار:</a:t>
            </a:r>
            <a:endParaRPr lang="en-US" altLang="fa-IR" sz="2000">
              <a:solidFill>
                <a:schemeClr val="bg1"/>
              </a:solidFill>
            </a:endParaRPr>
          </a:p>
          <a:p>
            <a:pPr eaLnBrk="1" hangingPunct="1">
              <a:spcBef>
                <a:spcPct val="0"/>
              </a:spcBef>
              <a:buClrTx/>
              <a:buFontTx/>
              <a:buNone/>
            </a:pPr>
            <a:r>
              <a:rPr lang="fa-IR" altLang="fa-IR" sz="2000">
                <a:solidFill>
                  <a:schemeClr val="bg1"/>
                </a:solidFill>
              </a:rPr>
              <a:t>در اين اختلال ،تظاهرات عمده به منش فرد مربوط مي شود كه در آن حقوق ديگران زير پا گذاشته شده يا اصول ومعيارهاي اجتماعي متناسب با سن،ناديده گرفته مي شوند.نمونه هاي رفتار در اين طبقه عبارتنداز فرار از مدرسه،ولگردي،رانندگي بدون احتياط ونزاع با ديگران،اين طبقه را بايداز اختلالات کردار تفكيك نمود.</a:t>
            </a:r>
            <a:endParaRPr lang="en-US" altLang="fa-IR" sz="2000">
              <a:solidFill>
                <a:schemeClr val="bg1"/>
              </a:solidFill>
            </a:endParaRPr>
          </a:p>
        </p:txBody>
      </p:sp>
    </p:spTree>
  </p:cSld>
  <p:clrMapOvr>
    <a:masterClrMapping/>
  </p:clrMapOvr>
  <p:transition spd="slow">
    <p:checke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endParaRPr lang="fa-IR" dirty="0">
              <a:cs typeface="B Nazanin" panose="00000400000000000000" pitchFamily="2" charset="-78"/>
            </a:endParaRPr>
          </a:p>
        </p:txBody>
      </p:sp>
      <p:pic>
        <p:nvPicPr>
          <p:cNvPr id="14339"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0" y="0"/>
            <a:ext cx="9144000" cy="6858000"/>
          </a:xfrm>
        </p:spPr>
      </p:pic>
      <p:sp>
        <p:nvSpPr>
          <p:cNvPr id="1434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rgbClr val="59AAF2"/>
              </a:buClr>
              <a:buFont typeface="Arial" panose="020B0604020202020204" pitchFamily="34" charset="0"/>
              <a:buChar char="•"/>
              <a:defRPr sz="2400">
                <a:solidFill>
                  <a:schemeClr val="tx2"/>
                </a:solidFill>
                <a:latin typeface="Tw Cen MT" pitchFamily="34" charset="0"/>
                <a:cs typeface="B Nazanin" panose="00000400000000000000" pitchFamily="2" charset="-78"/>
              </a:defRPr>
            </a:lvl1pPr>
            <a:lvl2pPr marL="742950" indent="-285750" algn="r" rtl="1">
              <a:spcBef>
                <a:spcPct val="20000"/>
              </a:spcBef>
              <a:buClr>
                <a:srgbClr val="59AAF2"/>
              </a:buClr>
              <a:buFont typeface="Arial" panose="020B0604020202020204" pitchFamily="34" charset="0"/>
              <a:buChar char="•"/>
              <a:defRPr sz="2000">
                <a:solidFill>
                  <a:schemeClr val="tx1"/>
                </a:solidFill>
                <a:latin typeface="Tw Cen MT" pitchFamily="34" charset="0"/>
                <a:cs typeface="B Nazanin" panose="00000400000000000000" pitchFamily="2" charset="-78"/>
              </a:defRPr>
            </a:lvl2pPr>
            <a:lvl3pPr marL="1143000" indent="-228600" algn="r" rtl="1">
              <a:spcBef>
                <a:spcPct val="20000"/>
              </a:spcBef>
              <a:buClr>
                <a:schemeClr val="accent2"/>
              </a:buClr>
              <a:buFont typeface="Arial" panose="020B0604020202020204" pitchFamily="34" charset="0"/>
              <a:buChar char="•"/>
              <a:defRPr sz="2000">
                <a:solidFill>
                  <a:schemeClr val="tx2"/>
                </a:solidFill>
                <a:latin typeface="Tw Cen MT" pitchFamily="34" charset="0"/>
                <a:cs typeface="B Nazanin" panose="00000400000000000000" pitchFamily="2" charset="-78"/>
              </a:defRPr>
            </a:lvl3pPr>
            <a:lvl4pPr marL="1600200" indent="-228600" algn="r" rtl="1">
              <a:spcBef>
                <a:spcPct val="20000"/>
              </a:spcBef>
              <a:buClr>
                <a:srgbClr val="0BD0D9"/>
              </a:buClr>
              <a:buFont typeface="Arial" panose="020B0604020202020204" pitchFamily="34" charset="0"/>
              <a:buChar char="•"/>
              <a:defRPr sz="2000">
                <a:solidFill>
                  <a:schemeClr val="tx1"/>
                </a:solidFill>
                <a:latin typeface="Tw Cen MT" pitchFamily="34" charset="0"/>
                <a:cs typeface="B Nazanin" panose="00000400000000000000" pitchFamily="2" charset="-78"/>
              </a:defRPr>
            </a:lvl4pPr>
            <a:lvl5pPr marL="2057400" indent="-228600" algn="r" rtl="1">
              <a:spcBef>
                <a:spcPct val="20000"/>
              </a:spcBef>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5pPr>
            <a:lvl6pPr marL="25146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6pPr>
            <a:lvl7pPr marL="29718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7pPr>
            <a:lvl8pPr marL="34290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8pPr>
            <a:lvl9pPr marL="38862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9pPr>
          </a:lstStyle>
          <a:p>
            <a:pPr>
              <a:spcBef>
                <a:spcPct val="0"/>
              </a:spcBef>
              <a:buClrTx/>
              <a:buFontTx/>
              <a:buNone/>
            </a:pPr>
            <a:fld id="{22B43C6F-B6F8-48FE-9FE2-2D5E1FEC74AF}" type="slidenum">
              <a:rPr lang="fa-IR" altLang="fa-IR" sz="1200"/>
              <a:pPr>
                <a:spcBef>
                  <a:spcPct val="0"/>
                </a:spcBef>
                <a:buClrTx/>
                <a:buFontTx/>
                <a:buNone/>
              </a:pPr>
              <a:t>7</a:t>
            </a:fld>
            <a:endParaRPr lang="fa-IR" altLang="fa-IR" sz="1200"/>
          </a:p>
        </p:txBody>
      </p:sp>
      <p:sp>
        <p:nvSpPr>
          <p:cNvPr id="14341" name="Rectangle 2"/>
          <p:cNvSpPr>
            <a:spLocks noChangeArrowheads="1"/>
          </p:cNvSpPr>
          <p:nvPr/>
        </p:nvSpPr>
        <p:spPr bwMode="auto">
          <a:xfrm>
            <a:off x="1042988" y="2420938"/>
            <a:ext cx="7129462" cy="347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lr>
                <a:srgbClr val="59AAF2"/>
              </a:buClr>
              <a:buFont typeface="Arial" panose="020B0604020202020204" pitchFamily="34" charset="0"/>
              <a:buChar char="•"/>
              <a:defRPr sz="2400">
                <a:solidFill>
                  <a:schemeClr val="tx2"/>
                </a:solidFill>
                <a:latin typeface="Tw Cen MT" pitchFamily="34" charset="0"/>
                <a:cs typeface="B Nazanin" panose="00000400000000000000" pitchFamily="2" charset="-78"/>
              </a:defRPr>
            </a:lvl1pPr>
            <a:lvl2pPr marL="742950" indent="-285750" algn="r" rtl="1">
              <a:spcBef>
                <a:spcPct val="20000"/>
              </a:spcBef>
              <a:buClr>
                <a:srgbClr val="59AAF2"/>
              </a:buClr>
              <a:buFont typeface="Arial" panose="020B0604020202020204" pitchFamily="34" charset="0"/>
              <a:buChar char="•"/>
              <a:defRPr sz="2000">
                <a:solidFill>
                  <a:schemeClr val="tx1"/>
                </a:solidFill>
                <a:latin typeface="Tw Cen MT" pitchFamily="34" charset="0"/>
                <a:cs typeface="B Nazanin" panose="00000400000000000000" pitchFamily="2" charset="-78"/>
              </a:defRPr>
            </a:lvl2pPr>
            <a:lvl3pPr marL="1143000" indent="-228600" algn="r" rtl="1">
              <a:spcBef>
                <a:spcPct val="20000"/>
              </a:spcBef>
              <a:buClr>
                <a:schemeClr val="accent2"/>
              </a:buClr>
              <a:buFont typeface="Arial" panose="020B0604020202020204" pitchFamily="34" charset="0"/>
              <a:buChar char="•"/>
              <a:defRPr sz="2000">
                <a:solidFill>
                  <a:schemeClr val="tx2"/>
                </a:solidFill>
                <a:latin typeface="Tw Cen MT" pitchFamily="34" charset="0"/>
                <a:cs typeface="B Nazanin" panose="00000400000000000000" pitchFamily="2" charset="-78"/>
              </a:defRPr>
            </a:lvl3pPr>
            <a:lvl4pPr marL="1600200" indent="-228600" algn="r" rtl="1">
              <a:spcBef>
                <a:spcPct val="20000"/>
              </a:spcBef>
              <a:buClr>
                <a:srgbClr val="0BD0D9"/>
              </a:buClr>
              <a:buFont typeface="Arial" panose="020B0604020202020204" pitchFamily="34" charset="0"/>
              <a:buChar char="•"/>
              <a:defRPr sz="2000">
                <a:solidFill>
                  <a:schemeClr val="tx1"/>
                </a:solidFill>
                <a:latin typeface="Tw Cen MT" pitchFamily="34" charset="0"/>
                <a:cs typeface="B Nazanin" panose="00000400000000000000" pitchFamily="2" charset="-78"/>
              </a:defRPr>
            </a:lvl4pPr>
            <a:lvl5pPr marL="2057400" indent="-228600" algn="r" rtl="1">
              <a:spcBef>
                <a:spcPct val="20000"/>
              </a:spcBef>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5pPr>
            <a:lvl6pPr marL="25146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6pPr>
            <a:lvl7pPr marL="29718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7pPr>
            <a:lvl8pPr marL="34290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8pPr>
            <a:lvl9pPr marL="38862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9pPr>
          </a:lstStyle>
          <a:p>
            <a:pPr eaLnBrk="1" hangingPunct="1">
              <a:spcBef>
                <a:spcPct val="0"/>
              </a:spcBef>
              <a:buClrTx/>
              <a:buFontTx/>
              <a:buNone/>
            </a:pPr>
            <a:r>
              <a:rPr lang="fa-IR" altLang="fa-IR" sz="2000" b="1">
                <a:solidFill>
                  <a:schemeClr val="bg1"/>
                </a:solidFill>
              </a:rPr>
              <a:t>اختلال انطباقي با آشفتگي توام با خلق وکردار:</a:t>
            </a:r>
            <a:endParaRPr lang="en-US" altLang="fa-IR" sz="2000">
              <a:solidFill>
                <a:schemeClr val="bg1"/>
              </a:solidFill>
            </a:endParaRPr>
          </a:p>
          <a:p>
            <a:pPr eaLnBrk="1" hangingPunct="1">
              <a:spcBef>
                <a:spcPct val="0"/>
              </a:spcBef>
              <a:buClrTx/>
              <a:buFontTx/>
              <a:buNone/>
            </a:pPr>
            <a:r>
              <a:rPr lang="fa-IR" altLang="fa-IR" sz="2000">
                <a:solidFill>
                  <a:schemeClr val="bg1"/>
                </a:solidFill>
              </a:rPr>
              <a:t>گاهي تركيب آشفتگي توام با هيجانات وکردار مشاهده مي گردد. بهتراست كه متخصصين فقط يكي از دو تشخيص را بگذارند.</a:t>
            </a:r>
            <a:endParaRPr lang="en-US" altLang="fa-IR" sz="2000">
              <a:solidFill>
                <a:schemeClr val="bg1"/>
              </a:solidFill>
            </a:endParaRPr>
          </a:p>
          <a:p>
            <a:pPr eaLnBrk="1" hangingPunct="1">
              <a:spcBef>
                <a:spcPct val="0"/>
              </a:spcBef>
              <a:buClrTx/>
              <a:buFontTx/>
              <a:buNone/>
            </a:pPr>
            <a:r>
              <a:rPr lang="fa-IR" altLang="fa-IR" sz="2000" b="1">
                <a:solidFill>
                  <a:schemeClr val="bg1"/>
                </a:solidFill>
              </a:rPr>
              <a:t>اختلال انطباقي با خلق افسرده ومضطرب توام:</a:t>
            </a:r>
            <a:endParaRPr lang="en-US" altLang="fa-IR" sz="2000">
              <a:solidFill>
                <a:schemeClr val="bg1"/>
              </a:solidFill>
            </a:endParaRPr>
          </a:p>
          <a:p>
            <a:pPr eaLnBrk="1" hangingPunct="1">
              <a:spcBef>
                <a:spcPct val="0"/>
              </a:spcBef>
              <a:buClrTx/>
              <a:buFontTx/>
              <a:buNone/>
            </a:pPr>
            <a:r>
              <a:rPr lang="fa-IR" altLang="fa-IR" sz="2000">
                <a:solidFill>
                  <a:schemeClr val="bg1"/>
                </a:solidFill>
              </a:rPr>
              <a:t>در اختلال تطابقي با خلق افسرده ومضطرب(توام)، بيماران ويژگي هاي اضطراب ونيز افسردگي كه واجد ملاك هاي يك اختلال اضطرابي يا افسردگي نيستند را نشان مي دهند.</a:t>
            </a:r>
            <a:endParaRPr lang="en-US" altLang="fa-IR" sz="2000">
              <a:solidFill>
                <a:schemeClr val="bg1"/>
              </a:solidFill>
            </a:endParaRPr>
          </a:p>
          <a:p>
            <a:pPr eaLnBrk="1" hangingPunct="1">
              <a:spcBef>
                <a:spcPct val="0"/>
              </a:spcBef>
              <a:buClrTx/>
              <a:buFontTx/>
              <a:buNone/>
            </a:pPr>
            <a:r>
              <a:rPr lang="fa-IR" altLang="fa-IR" sz="2000" b="1">
                <a:solidFill>
                  <a:schemeClr val="bg1"/>
                </a:solidFill>
              </a:rPr>
              <a:t>اختلال انطباقي نامشخص:</a:t>
            </a:r>
            <a:endParaRPr lang="en-US" altLang="fa-IR" sz="2000">
              <a:solidFill>
                <a:schemeClr val="bg1"/>
              </a:solidFill>
            </a:endParaRPr>
          </a:p>
          <a:p>
            <a:pPr eaLnBrk="1" hangingPunct="1">
              <a:spcBef>
                <a:spcPct val="0"/>
              </a:spcBef>
              <a:buClrTx/>
              <a:buFontTx/>
              <a:buNone/>
            </a:pPr>
            <a:r>
              <a:rPr lang="fa-IR" altLang="fa-IR" sz="2000">
                <a:solidFill>
                  <a:schemeClr val="bg1"/>
                </a:solidFill>
              </a:rPr>
              <a:t>اين اختلال طبقه بندي ته مانده اي براي واكنش هاي غير انطباقي ناجور در مقابل استرس است. نمونه هاي آن شامل واكنش هاي نامتناسب نسبت به تشخيص بيمار جسمي مثل انكار مطلق عدم همكاري بارز با دستورات درماني وانزوا طلبي بدون خلق افسرده يا مضطرب قابل ملاحظه خواهد بود.</a:t>
            </a:r>
            <a:endParaRPr lang="en-US" altLang="fa-IR" sz="2000">
              <a:solidFill>
                <a:schemeClr val="bg1"/>
              </a:solidFill>
            </a:endParaRPr>
          </a:p>
        </p:txBody>
      </p:sp>
    </p:spTree>
  </p:cSld>
  <p:clrMapOvr>
    <a:masterClrMapping/>
  </p:clrMapOvr>
  <p:transition spd="slow">
    <p:cover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endParaRPr lang="fa-IR" dirty="0">
              <a:cs typeface="B Nazanin" panose="00000400000000000000" pitchFamily="2" charset="-78"/>
            </a:endParaRPr>
          </a:p>
        </p:txBody>
      </p:sp>
      <p:pic>
        <p:nvPicPr>
          <p:cNvPr id="15363"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0" y="0"/>
            <a:ext cx="9144000" cy="6858000"/>
          </a:xfrm>
        </p:spPr>
      </p:pic>
      <p:sp>
        <p:nvSpPr>
          <p:cNvPr id="1536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rgbClr val="59AAF2"/>
              </a:buClr>
              <a:buFont typeface="Arial" panose="020B0604020202020204" pitchFamily="34" charset="0"/>
              <a:buChar char="•"/>
              <a:defRPr sz="2400">
                <a:solidFill>
                  <a:schemeClr val="tx2"/>
                </a:solidFill>
                <a:latin typeface="Tw Cen MT" pitchFamily="34" charset="0"/>
                <a:cs typeface="B Nazanin" panose="00000400000000000000" pitchFamily="2" charset="-78"/>
              </a:defRPr>
            </a:lvl1pPr>
            <a:lvl2pPr marL="742950" indent="-285750" algn="r" rtl="1">
              <a:spcBef>
                <a:spcPct val="20000"/>
              </a:spcBef>
              <a:buClr>
                <a:srgbClr val="59AAF2"/>
              </a:buClr>
              <a:buFont typeface="Arial" panose="020B0604020202020204" pitchFamily="34" charset="0"/>
              <a:buChar char="•"/>
              <a:defRPr sz="2000">
                <a:solidFill>
                  <a:schemeClr val="tx1"/>
                </a:solidFill>
                <a:latin typeface="Tw Cen MT" pitchFamily="34" charset="0"/>
                <a:cs typeface="B Nazanin" panose="00000400000000000000" pitchFamily="2" charset="-78"/>
              </a:defRPr>
            </a:lvl2pPr>
            <a:lvl3pPr marL="1143000" indent="-228600" algn="r" rtl="1">
              <a:spcBef>
                <a:spcPct val="20000"/>
              </a:spcBef>
              <a:buClr>
                <a:schemeClr val="accent2"/>
              </a:buClr>
              <a:buFont typeface="Arial" panose="020B0604020202020204" pitchFamily="34" charset="0"/>
              <a:buChar char="•"/>
              <a:defRPr sz="2000">
                <a:solidFill>
                  <a:schemeClr val="tx2"/>
                </a:solidFill>
                <a:latin typeface="Tw Cen MT" pitchFamily="34" charset="0"/>
                <a:cs typeface="B Nazanin" panose="00000400000000000000" pitchFamily="2" charset="-78"/>
              </a:defRPr>
            </a:lvl3pPr>
            <a:lvl4pPr marL="1600200" indent="-228600" algn="r" rtl="1">
              <a:spcBef>
                <a:spcPct val="20000"/>
              </a:spcBef>
              <a:buClr>
                <a:srgbClr val="0BD0D9"/>
              </a:buClr>
              <a:buFont typeface="Arial" panose="020B0604020202020204" pitchFamily="34" charset="0"/>
              <a:buChar char="•"/>
              <a:defRPr sz="2000">
                <a:solidFill>
                  <a:schemeClr val="tx1"/>
                </a:solidFill>
                <a:latin typeface="Tw Cen MT" pitchFamily="34" charset="0"/>
                <a:cs typeface="B Nazanin" panose="00000400000000000000" pitchFamily="2" charset="-78"/>
              </a:defRPr>
            </a:lvl4pPr>
            <a:lvl5pPr marL="2057400" indent="-228600" algn="r" rtl="1">
              <a:spcBef>
                <a:spcPct val="20000"/>
              </a:spcBef>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5pPr>
            <a:lvl6pPr marL="25146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6pPr>
            <a:lvl7pPr marL="29718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7pPr>
            <a:lvl8pPr marL="34290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8pPr>
            <a:lvl9pPr marL="38862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9pPr>
          </a:lstStyle>
          <a:p>
            <a:pPr>
              <a:spcBef>
                <a:spcPct val="0"/>
              </a:spcBef>
              <a:buClrTx/>
              <a:buFontTx/>
              <a:buNone/>
            </a:pPr>
            <a:fld id="{8A510199-C9E5-43F1-AAF9-C56A59A3A1EC}" type="slidenum">
              <a:rPr lang="fa-IR" altLang="fa-IR" sz="1200"/>
              <a:pPr>
                <a:spcBef>
                  <a:spcPct val="0"/>
                </a:spcBef>
                <a:buClrTx/>
                <a:buFontTx/>
                <a:buNone/>
              </a:pPr>
              <a:t>8</a:t>
            </a:fld>
            <a:endParaRPr lang="fa-IR" altLang="fa-IR" sz="1200"/>
          </a:p>
        </p:txBody>
      </p:sp>
      <p:sp>
        <p:nvSpPr>
          <p:cNvPr id="15365" name="Rectangle 2"/>
          <p:cNvSpPr>
            <a:spLocks noChangeArrowheads="1"/>
          </p:cNvSpPr>
          <p:nvPr/>
        </p:nvSpPr>
        <p:spPr bwMode="auto">
          <a:xfrm>
            <a:off x="395288" y="1916113"/>
            <a:ext cx="8361362" cy="347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lr>
                <a:srgbClr val="59AAF2"/>
              </a:buClr>
              <a:buFont typeface="Arial" panose="020B0604020202020204" pitchFamily="34" charset="0"/>
              <a:buChar char="•"/>
              <a:defRPr sz="2400">
                <a:solidFill>
                  <a:schemeClr val="tx2"/>
                </a:solidFill>
                <a:latin typeface="Tw Cen MT" pitchFamily="34" charset="0"/>
                <a:cs typeface="B Nazanin" panose="00000400000000000000" pitchFamily="2" charset="-78"/>
              </a:defRPr>
            </a:lvl1pPr>
            <a:lvl2pPr marL="742950" indent="-285750" algn="r" rtl="1">
              <a:spcBef>
                <a:spcPct val="20000"/>
              </a:spcBef>
              <a:buClr>
                <a:srgbClr val="59AAF2"/>
              </a:buClr>
              <a:buFont typeface="Arial" panose="020B0604020202020204" pitchFamily="34" charset="0"/>
              <a:buChar char="•"/>
              <a:defRPr sz="2000">
                <a:solidFill>
                  <a:schemeClr val="tx1"/>
                </a:solidFill>
                <a:latin typeface="Tw Cen MT" pitchFamily="34" charset="0"/>
                <a:cs typeface="B Nazanin" panose="00000400000000000000" pitchFamily="2" charset="-78"/>
              </a:defRPr>
            </a:lvl2pPr>
            <a:lvl3pPr marL="1143000" indent="-228600" algn="r" rtl="1">
              <a:spcBef>
                <a:spcPct val="20000"/>
              </a:spcBef>
              <a:buClr>
                <a:schemeClr val="accent2"/>
              </a:buClr>
              <a:buFont typeface="Arial" panose="020B0604020202020204" pitchFamily="34" charset="0"/>
              <a:buChar char="•"/>
              <a:defRPr sz="2000">
                <a:solidFill>
                  <a:schemeClr val="tx2"/>
                </a:solidFill>
                <a:latin typeface="Tw Cen MT" pitchFamily="34" charset="0"/>
                <a:cs typeface="B Nazanin" panose="00000400000000000000" pitchFamily="2" charset="-78"/>
              </a:defRPr>
            </a:lvl3pPr>
            <a:lvl4pPr marL="1600200" indent="-228600" algn="r" rtl="1">
              <a:spcBef>
                <a:spcPct val="20000"/>
              </a:spcBef>
              <a:buClr>
                <a:srgbClr val="0BD0D9"/>
              </a:buClr>
              <a:buFont typeface="Arial" panose="020B0604020202020204" pitchFamily="34" charset="0"/>
              <a:buChar char="•"/>
              <a:defRPr sz="2000">
                <a:solidFill>
                  <a:schemeClr val="tx1"/>
                </a:solidFill>
                <a:latin typeface="Tw Cen MT" pitchFamily="34" charset="0"/>
                <a:cs typeface="B Nazanin" panose="00000400000000000000" pitchFamily="2" charset="-78"/>
              </a:defRPr>
            </a:lvl4pPr>
            <a:lvl5pPr marL="2057400" indent="-228600" algn="r" rtl="1">
              <a:spcBef>
                <a:spcPct val="20000"/>
              </a:spcBef>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5pPr>
            <a:lvl6pPr marL="25146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6pPr>
            <a:lvl7pPr marL="29718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7pPr>
            <a:lvl8pPr marL="34290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8pPr>
            <a:lvl9pPr marL="38862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9pPr>
          </a:lstStyle>
          <a:p>
            <a:pPr eaLnBrk="1" hangingPunct="1">
              <a:spcBef>
                <a:spcPct val="0"/>
              </a:spcBef>
              <a:buClrTx/>
              <a:buFontTx/>
              <a:buNone/>
            </a:pPr>
            <a:r>
              <a:rPr lang="en-US" altLang="fa-IR" sz="2000" b="1">
                <a:solidFill>
                  <a:schemeClr val="bg1"/>
                </a:solidFill>
              </a:rPr>
              <a:t>• </a:t>
            </a:r>
            <a:r>
              <a:rPr lang="fa-IR" altLang="fa-IR" sz="2000" b="1">
                <a:solidFill>
                  <a:schemeClr val="bg1"/>
                </a:solidFill>
              </a:rPr>
              <a:t>سبب شناسی</a:t>
            </a:r>
            <a:r>
              <a:rPr lang="en-US" altLang="fa-IR" sz="2000" b="1">
                <a:solidFill>
                  <a:schemeClr val="bg1"/>
                </a:solidFill>
              </a:rPr>
              <a:t/>
            </a:r>
            <a:br>
              <a:rPr lang="en-US" altLang="fa-IR" sz="2000" b="1">
                <a:solidFill>
                  <a:schemeClr val="bg1"/>
                </a:solidFill>
              </a:rPr>
            </a:br>
            <a:r>
              <a:rPr lang="en-US" altLang="fa-IR" sz="2000" b="1">
                <a:solidFill>
                  <a:schemeClr val="bg1"/>
                </a:solidFill>
              </a:rPr>
              <a:t>.1 </a:t>
            </a:r>
            <a:r>
              <a:rPr lang="fa-IR" altLang="fa-IR" sz="2000">
                <a:solidFill>
                  <a:schemeClr val="bg1"/>
                </a:solidFill>
              </a:rPr>
              <a:t>عوامل ژنتیکی. مزاجهای پراضطراب، استعداد بیشتری برای واکنش مفرط به وقایع مولد فشار روانی و بروز اختلال سازگاری ناشی از آنها را دارند</a:t>
            </a:r>
            <a:r>
              <a:rPr lang="en-US" altLang="fa-IR" sz="2000">
                <a:solidFill>
                  <a:schemeClr val="bg1"/>
                </a:solidFill>
              </a:rPr>
              <a:t>.</a:t>
            </a:r>
            <a:endParaRPr lang="fa-IR" altLang="fa-IR" sz="2000">
              <a:solidFill>
                <a:schemeClr val="bg1"/>
              </a:solidFill>
            </a:endParaRPr>
          </a:p>
          <a:p>
            <a:pPr eaLnBrk="1" hangingPunct="1">
              <a:spcBef>
                <a:spcPct val="0"/>
              </a:spcBef>
              <a:buClrTx/>
              <a:buFontTx/>
              <a:buNone/>
            </a:pPr>
            <a:endParaRPr lang="en-US" altLang="fa-IR" sz="2000" b="1">
              <a:solidFill>
                <a:schemeClr val="bg1"/>
              </a:solidFill>
            </a:endParaRPr>
          </a:p>
          <a:p>
            <a:pPr eaLnBrk="1" hangingPunct="1">
              <a:spcBef>
                <a:spcPct val="0"/>
              </a:spcBef>
              <a:buClrTx/>
              <a:buFontTx/>
              <a:buNone/>
            </a:pPr>
            <a:r>
              <a:rPr lang="en-US" altLang="fa-IR" sz="2000" b="1">
                <a:solidFill>
                  <a:schemeClr val="bg1"/>
                </a:solidFill>
              </a:rPr>
              <a:t>.2 </a:t>
            </a:r>
            <a:r>
              <a:rPr lang="fa-IR" altLang="fa-IR" sz="2000" b="1">
                <a:solidFill>
                  <a:schemeClr val="bg1"/>
                </a:solidFill>
              </a:rPr>
              <a:t>عوامل زیست شناختی</a:t>
            </a:r>
            <a:r>
              <a:rPr lang="en-US" altLang="fa-IR" sz="2000" b="1">
                <a:solidFill>
                  <a:schemeClr val="bg1"/>
                </a:solidFill>
              </a:rPr>
              <a:t/>
            </a:r>
            <a:br>
              <a:rPr lang="en-US" altLang="fa-IR" sz="2000" b="1">
                <a:solidFill>
                  <a:schemeClr val="bg1"/>
                </a:solidFill>
              </a:rPr>
            </a:br>
            <a:r>
              <a:rPr lang="fa-IR" altLang="fa-IR" sz="2000">
                <a:solidFill>
                  <a:schemeClr val="bg1"/>
                </a:solidFill>
              </a:rPr>
              <a:t>افرادی که سابقه ناتوانی با بیماری شدید طبی دارند، بیشتر در معرض ابتلا به این اختلالات هستند</a:t>
            </a:r>
            <a:r>
              <a:rPr lang="en-US" altLang="fa-IR" sz="2000">
                <a:solidFill>
                  <a:schemeClr val="bg1"/>
                </a:solidFill>
              </a:rPr>
              <a:t> .</a:t>
            </a:r>
          </a:p>
          <a:p>
            <a:pPr eaLnBrk="1" hangingPunct="1">
              <a:spcBef>
                <a:spcPct val="0"/>
              </a:spcBef>
              <a:buClrTx/>
              <a:buFontTx/>
              <a:buNone/>
            </a:pPr>
            <a:endParaRPr lang="en-US" altLang="fa-IR" sz="2000" b="1">
              <a:solidFill>
                <a:schemeClr val="bg1"/>
              </a:solidFill>
            </a:endParaRPr>
          </a:p>
          <a:p>
            <a:pPr eaLnBrk="1" hangingPunct="1">
              <a:spcBef>
                <a:spcPct val="0"/>
              </a:spcBef>
              <a:buClrTx/>
              <a:buFontTx/>
              <a:buNone/>
            </a:pPr>
            <a:r>
              <a:rPr lang="en-US" altLang="fa-IR" sz="2000" b="1">
                <a:solidFill>
                  <a:schemeClr val="bg1"/>
                </a:solidFill>
              </a:rPr>
              <a:t>.3 </a:t>
            </a:r>
            <a:r>
              <a:rPr lang="fa-IR" altLang="fa-IR" sz="2000" b="1">
                <a:solidFill>
                  <a:schemeClr val="bg1"/>
                </a:solidFill>
              </a:rPr>
              <a:t>عوامل روانی-اجتماعی</a:t>
            </a:r>
            <a:r>
              <a:rPr lang="en-US" altLang="fa-IR" sz="2000" b="1">
                <a:solidFill>
                  <a:schemeClr val="bg1"/>
                </a:solidFill>
              </a:rPr>
              <a:t/>
            </a:r>
            <a:br>
              <a:rPr lang="en-US" altLang="fa-IR" sz="2000" b="1">
                <a:solidFill>
                  <a:schemeClr val="bg1"/>
                </a:solidFill>
              </a:rPr>
            </a:br>
            <a:r>
              <a:rPr lang="fa-IR" altLang="fa-IR" sz="2000">
                <a:solidFill>
                  <a:schemeClr val="bg1"/>
                </a:solidFill>
              </a:rPr>
              <a:t>افرادی که یکی از والدین خود را در دوران نوزادی از دست داده اند و تجارب کمی از ارتباط با مادر خود دارند، مستعدتر هستند. توانایی تحمل ناکامی در دوران بزرگسالی، با ارضاء نیازهای اولیه دوران نوزادی ارتباط دارد</a:t>
            </a:r>
            <a:r>
              <a:rPr lang="en-US" altLang="fa-IR" sz="2000">
                <a:solidFill>
                  <a:schemeClr val="bg1"/>
                </a:solidFill>
              </a:rPr>
              <a:t>.</a:t>
            </a:r>
          </a:p>
        </p:txBody>
      </p:sp>
    </p:spTree>
  </p:cSld>
  <p:clrMapOvr>
    <a:masterClrMapping/>
  </p:clrMapOvr>
  <p:transition spd="slow">
    <p:check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endParaRPr lang="fa-IR" dirty="0">
              <a:cs typeface="B Nazanin" panose="00000400000000000000" pitchFamily="2" charset="-78"/>
            </a:endParaRPr>
          </a:p>
        </p:txBody>
      </p:sp>
      <p:pic>
        <p:nvPicPr>
          <p:cNvPr id="16387"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0" y="0"/>
            <a:ext cx="9144000" cy="6858000"/>
          </a:xfrm>
        </p:spPr>
      </p:pic>
      <p:sp>
        <p:nvSpPr>
          <p:cNvPr id="1638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rgbClr val="59AAF2"/>
              </a:buClr>
              <a:buFont typeface="Arial" panose="020B0604020202020204" pitchFamily="34" charset="0"/>
              <a:buChar char="•"/>
              <a:defRPr sz="2400">
                <a:solidFill>
                  <a:schemeClr val="tx2"/>
                </a:solidFill>
                <a:latin typeface="Tw Cen MT" pitchFamily="34" charset="0"/>
                <a:cs typeface="B Nazanin" panose="00000400000000000000" pitchFamily="2" charset="-78"/>
              </a:defRPr>
            </a:lvl1pPr>
            <a:lvl2pPr marL="742950" indent="-285750" algn="r" rtl="1">
              <a:spcBef>
                <a:spcPct val="20000"/>
              </a:spcBef>
              <a:buClr>
                <a:srgbClr val="59AAF2"/>
              </a:buClr>
              <a:buFont typeface="Arial" panose="020B0604020202020204" pitchFamily="34" charset="0"/>
              <a:buChar char="•"/>
              <a:defRPr sz="2000">
                <a:solidFill>
                  <a:schemeClr val="tx1"/>
                </a:solidFill>
                <a:latin typeface="Tw Cen MT" pitchFamily="34" charset="0"/>
                <a:cs typeface="B Nazanin" panose="00000400000000000000" pitchFamily="2" charset="-78"/>
              </a:defRPr>
            </a:lvl2pPr>
            <a:lvl3pPr marL="1143000" indent="-228600" algn="r" rtl="1">
              <a:spcBef>
                <a:spcPct val="20000"/>
              </a:spcBef>
              <a:buClr>
                <a:schemeClr val="accent2"/>
              </a:buClr>
              <a:buFont typeface="Arial" panose="020B0604020202020204" pitchFamily="34" charset="0"/>
              <a:buChar char="•"/>
              <a:defRPr sz="2000">
                <a:solidFill>
                  <a:schemeClr val="tx2"/>
                </a:solidFill>
                <a:latin typeface="Tw Cen MT" pitchFamily="34" charset="0"/>
                <a:cs typeface="B Nazanin" panose="00000400000000000000" pitchFamily="2" charset="-78"/>
              </a:defRPr>
            </a:lvl3pPr>
            <a:lvl4pPr marL="1600200" indent="-228600" algn="r" rtl="1">
              <a:spcBef>
                <a:spcPct val="20000"/>
              </a:spcBef>
              <a:buClr>
                <a:srgbClr val="0BD0D9"/>
              </a:buClr>
              <a:buFont typeface="Arial" panose="020B0604020202020204" pitchFamily="34" charset="0"/>
              <a:buChar char="•"/>
              <a:defRPr sz="2000">
                <a:solidFill>
                  <a:schemeClr val="tx1"/>
                </a:solidFill>
                <a:latin typeface="Tw Cen MT" pitchFamily="34" charset="0"/>
                <a:cs typeface="B Nazanin" panose="00000400000000000000" pitchFamily="2" charset="-78"/>
              </a:defRPr>
            </a:lvl4pPr>
            <a:lvl5pPr marL="2057400" indent="-228600" algn="r" rtl="1">
              <a:spcBef>
                <a:spcPct val="20000"/>
              </a:spcBef>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5pPr>
            <a:lvl6pPr marL="25146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6pPr>
            <a:lvl7pPr marL="29718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7pPr>
            <a:lvl8pPr marL="34290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8pPr>
            <a:lvl9pPr marL="3886200" indent="-228600" algn="r" rtl="1" eaLnBrk="0" fontAlgn="base" hangingPunct="0">
              <a:spcBef>
                <a:spcPct val="20000"/>
              </a:spcBef>
              <a:spcAft>
                <a:spcPct val="0"/>
              </a:spcAft>
              <a:buClr>
                <a:srgbClr val="10CF9B"/>
              </a:buClr>
              <a:buFont typeface="Arial" panose="020B0604020202020204" pitchFamily="34" charset="0"/>
              <a:buChar char="•"/>
              <a:defRPr sz="1600">
                <a:solidFill>
                  <a:schemeClr val="tx2"/>
                </a:solidFill>
                <a:latin typeface="Tw Cen MT" pitchFamily="34" charset="0"/>
                <a:cs typeface="B Nazanin" panose="00000400000000000000" pitchFamily="2" charset="-78"/>
              </a:defRPr>
            </a:lvl9pPr>
          </a:lstStyle>
          <a:p>
            <a:pPr>
              <a:spcBef>
                <a:spcPct val="0"/>
              </a:spcBef>
              <a:buClrTx/>
              <a:buFontTx/>
              <a:buNone/>
            </a:pPr>
            <a:fld id="{F476476A-CC5D-431C-A2BD-F8F548A674B1}" type="slidenum">
              <a:rPr lang="fa-IR" altLang="fa-IR" sz="1200"/>
              <a:pPr>
                <a:spcBef>
                  <a:spcPct val="0"/>
                </a:spcBef>
                <a:buClrTx/>
                <a:buFontTx/>
                <a:buNone/>
              </a:pPr>
              <a:t>9</a:t>
            </a:fld>
            <a:endParaRPr lang="fa-IR" altLang="fa-IR" sz="1200"/>
          </a:p>
        </p:txBody>
      </p:sp>
      <p:graphicFrame>
        <p:nvGraphicFramePr>
          <p:cNvPr id="5" name="Table 4"/>
          <p:cNvGraphicFramePr>
            <a:graphicFrameLocks noGrp="1"/>
          </p:cNvGraphicFramePr>
          <p:nvPr/>
        </p:nvGraphicFramePr>
        <p:xfrm>
          <a:off x="468313" y="1341438"/>
          <a:ext cx="8229600" cy="4976812"/>
        </p:xfrm>
        <a:graphic>
          <a:graphicData uri="http://schemas.openxmlformats.org/drawingml/2006/table">
            <a:tbl>
              <a:tblPr/>
              <a:tblGrid>
                <a:gridCol w="8229600">
                  <a:extLst>
                    <a:ext uri="{9D8B030D-6E8A-4147-A177-3AD203B41FA5}">
                      <a16:colId xmlns:a16="http://schemas.microsoft.com/office/drawing/2014/main" val="20000"/>
                    </a:ext>
                  </a:extLst>
                </a:gridCol>
              </a:tblGrid>
              <a:tr h="396162">
                <a:tc>
                  <a:txBody>
                    <a:bodyPr/>
                    <a:lstStyle/>
                    <a:p>
                      <a:r>
                        <a:rPr lang="fa-IR" sz="2000" b="0" dirty="0" smtClean="0">
                          <a:cs typeface="B Nazanin" panose="00000400000000000000" pitchFamily="2" charset="-78"/>
                        </a:rPr>
                        <a:t>تشت</a:t>
                      </a:r>
                      <a:endParaRPr lang="fa-IR" sz="2000" b="0" dirty="0">
                        <a:cs typeface="B Nazanin" panose="00000400000000000000" pitchFamily="2" charset="-78"/>
                      </a:endParaRPr>
                    </a:p>
                  </a:txBody>
                  <a:tcPr marT="45695" marB="45695" anchor="ctr">
                    <a:lnL>
                      <a:noFill/>
                    </a:lnL>
                    <a:lnR>
                      <a:noFill/>
                    </a:lnR>
                    <a:lnT>
                      <a:noFill/>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0000"/>
                  </a:ext>
                </a:extLst>
              </a:tr>
              <a:tr h="361891">
                <a:tc>
                  <a:txBody>
                    <a:bodyPr/>
                    <a:lstStyle/>
                    <a:p>
                      <a:r>
                        <a:rPr lang="fa-IR" sz="2000" b="0" dirty="0">
                          <a:effectLst/>
                          <a:cs typeface="B Nazanin" panose="00000400000000000000" pitchFamily="2" charset="-78"/>
                        </a:rPr>
                        <a:t> </a:t>
                      </a:r>
                      <a:r>
                        <a:rPr lang="fa-IR" sz="2000" b="0" dirty="0">
                          <a:solidFill>
                            <a:schemeClr val="bg1"/>
                          </a:solidFill>
                          <a:effectLst/>
                          <a:cs typeface="B Nazanin" panose="00000400000000000000" pitchFamily="2" charset="-78"/>
                        </a:rPr>
                        <a:t> تشخیص </a:t>
                      </a:r>
                      <a:r>
                        <a:rPr lang="fa-IR" sz="2000" b="0" dirty="0" smtClean="0">
                          <a:solidFill>
                            <a:schemeClr val="bg1"/>
                          </a:solidFill>
                          <a:effectLst/>
                          <a:cs typeface="B Nazanin" panose="00000400000000000000" pitchFamily="2" charset="-78"/>
                        </a:rPr>
                        <a:t>افتراقی:</a:t>
                      </a:r>
                    </a:p>
                  </a:txBody>
                  <a:tcPr marL="28575" marR="28575" marT="28559" marB="28559" anchor="ctr">
                    <a:lnL>
                      <a:noFill/>
                    </a:lnL>
                    <a:lnR>
                      <a:noFill/>
                    </a:lnR>
                    <a:lnT w="9525" cap="flat" cmpd="sng" algn="ctr">
                      <a:solidFill>
                        <a:srgbClr val="CCCCCC"/>
                      </a:solidFill>
                      <a:prstDash val="solid"/>
                      <a:round/>
                      <a:headEnd type="none" w="med" len="med"/>
                      <a:tailEnd type="none" w="med" len="med"/>
                    </a:lnT>
                    <a:lnB>
                      <a:noFill/>
                    </a:lnB>
                    <a:solidFill>
                      <a:srgbClr val="FAFAFA"/>
                    </a:solidFill>
                  </a:tcPr>
                </a:tc>
                <a:extLst>
                  <a:ext uri="{0D108BD9-81ED-4DB2-BD59-A6C34878D82A}">
                    <a16:rowId xmlns:a16="http://schemas.microsoft.com/office/drawing/2014/main" val="10001"/>
                  </a:ext>
                </a:extLst>
              </a:tr>
              <a:tr h="1144120">
                <a:tc>
                  <a:txBody>
                    <a:bodyPr/>
                    <a:lstStyle/>
                    <a:p>
                      <a:pPr algn="just"/>
                      <a:r>
                        <a:rPr lang="fa-IR" sz="2000" b="0" dirty="0">
                          <a:solidFill>
                            <a:srgbClr val="222222"/>
                          </a:solidFill>
                          <a:effectLst/>
                          <a:cs typeface="B Nazanin" panose="00000400000000000000" pitchFamily="2" charset="-78"/>
                        </a:rPr>
                        <a:t>- اختلال استرس حاد و اختلال استرس بعد از تروما: </a:t>
                      </a:r>
                      <a:r>
                        <a:rPr lang="fa-IR" sz="2000" b="0" dirty="0" smtClean="0">
                          <a:solidFill>
                            <a:schemeClr val="bg1"/>
                          </a:solidFill>
                          <a:effectLst/>
                          <a:cs typeface="B Nazanin" panose="00000400000000000000" pitchFamily="2" charset="-78"/>
                        </a:rPr>
                        <a:t> </a:t>
                      </a:r>
                      <a:r>
                        <a:rPr lang="fa-IR" sz="2000" b="0" dirty="0" smtClean="0">
                          <a:solidFill>
                            <a:schemeClr val="bg1"/>
                          </a:solidFill>
                          <a:cs typeface="B Nazanin" panose="00000400000000000000" pitchFamily="2" charset="-78"/>
                        </a:rPr>
                        <a:t>کیفیت عامل مولد فشار روانی- اجتماعی، به تشخیص افتراقی کمک می کند. </a:t>
                      </a:r>
                      <a:r>
                        <a:rPr lang="fa-IR" sz="2000" b="0" dirty="0" smtClean="0">
                          <a:solidFill>
                            <a:srgbClr val="222222"/>
                          </a:solidFill>
                          <a:effectLst/>
                          <a:cs typeface="B Nazanin" panose="00000400000000000000" pitchFamily="2" charset="-78"/>
                        </a:rPr>
                        <a:t>عامل </a:t>
                      </a:r>
                      <a:r>
                        <a:rPr lang="fa-IR" sz="2000" b="0" dirty="0">
                          <a:solidFill>
                            <a:srgbClr val="222222"/>
                          </a:solidFill>
                          <a:effectLst/>
                          <a:cs typeface="B Nazanin" panose="00000400000000000000" pitchFamily="2" charset="-78"/>
                        </a:rPr>
                        <a:t>استرس‌زا خارج از محدوده تجارب طبیعی انسان است (مثلاً جنگ، تجاوز، فجایع دسته‌جمعی، سیل، به‌عنوان گروگان گرفته شدن)</a:t>
                      </a:r>
                    </a:p>
                  </a:txBody>
                  <a:tcPr marL="285750" marR="190500" marT="45695" marB="45695" anchor="ctr">
                    <a:lnL>
                      <a:noFill/>
                    </a:lnL>
                    <a:lnR>
                      <a:noFill/>
                    </a:lnR>
                    <a:lnT>
                      <a:noFill/>
                    </a:lnT>
                    <a:lnB>
                      <a:noFill/>
                    </a:lnB>
                  </a:tcPr>
                </a:tc>
                <a:extLst>
                  <a:ext uri="{0D108BD9-81ED-4DB2-BD59-A6C34878D82A}">
                    <a16:rowId xmlns:a16="http://schemas.microsoft.com/office/drawing/2014/main" val="10002"/>
                  </a:ext>
                </a:extLst>
              </a:tr>
              <a:tr h="396162">
                <a:tc>
                  <a:txBody>
                    <a:bodyPr/>
                    <a:lstStyle/>
                    <a:p>
                      <a:endParaRPr lang="fa-IR" sz="2000" b="0" dirty="0">
                        <a:effectLst/>
                        <a:cs typeface="B Nazanin" panose="00000400000000000000" pitchFamily="2" charset="-78"/>
                      </a:endParaRPr>
                    </a:p>
                  </a:txBody>
                  <a:tcPr marT="45695" marB="45695" anchor="ctr">
                    <a:lnL>
                      <a:noFill/>
                    </a:lnL>
                    <a:lnR>
                      <a:noFill/>
                    </a:lnR>
                    <a:lnT>
                      <a:noFill/>
                    </a:lnT>
                    <a:lnB>
                      <a:noFill/>
                    </a:lnB>
                  </a:tcPr>
                </a:tc>
                <a:extLst>
                  <a:ext uri="{0D108BD9-81ED-4DB2-BD59-A6C34878D82A}">
                    <a16:rowId xmlns:a16="http://schemas.microsoft.com/office/drawing/2014/main" val="10003"/>
                  </a:ext>
                </a:extLst>
              </a:tr>
              <a:tr h="396162">
                <a:tc>
                  <a:txBody>
                    <a:bodyPr/>
                    <a:lstStyle/>
                    <a:p>
                      <a:pPr algn="just"/>
                      <a:r>
                        <a:rPr lang="fa-IR" sz="2000" b="0" dirty="0">
                          <a:solidFill>
                            <a:srgbClr val="222222"/>
                          </a:solidFill>
                          <a:effectLst/>
                          <a:cs typeface="B Nazanin" panose="00000400000000000000" pitchFamily="2" charset="-78"/>
                        </a:rPr>
                        <a:t>- اختلال </a:t>
                      </a:r>
                      <a:r>
                        <a:rPr lang="fa-IR" sz="2000" b="0" dirty="0" smtClean="0">
                          <a:solidFill>
                            <a:srgbClr val="222222"/>
                          </a:solidFill>
                          <a:effectLst/>
                          <a:cs typeface="B Nazanin" panose="00000400000000000000" pitchFamily="2" charset="-78"/>
                        </a:rPr>
                        <a:t>سایکوتیک </a:t>
                      </a:r>
                      <a:r>
                        <a:rPr lang="fa-IR" sz="2000" b="0" dirty="0">
                          <a:solidFill>
                            <a:srgbClr val="222222"/>
                          </a:solidFill>
                          <a:effectLst/>
                          <a:cs typeface="B Nazanin" panose="00000400000000000000" pitchFamily="2" charset="-78"/>
                        </a:rPr>
                        <a:t>کوتاه‌مدت: با هذیان و توهم مشخص می‌شود.</a:t>
                      </a:r>
                    </a:p>
                  </a:txBody>
                  <a:tcPr marL="285750" marR="190500" marT="45695" marB="45695" anchor="ctr">
                    <a:lnL>
                      <a:noFill/>
                    </a:lnL>
                    <a:lnR>
                      <a:noFill/>
                    </a:lnR>
                    <a:lnT>
                      <a:noFill/>
                    </a:lnT>
                    <a:lnB>
                      <a:noFill/>
                    </a:lnB>
                  </a:tcPr>
                </a:tc>
                <a:extLst>
                  <a:ext uri="{0D108BD9-81ED-4DB2-BD59-A6C34878D82A}">
                    <a16:rowId xmlns:a16="http://schemas.microsoft.com/office/drawing/2014/main" val="10004"/>
                  </a:ext>
                </a:extLst>
              </a:tr>
              <a:tr h="396162">
                <a:tc>
                  <a:txBody>
                    <a:bodyPr/>
                    <a:lstStyle/>
                    <a:p>
                      <a:endParaRPr lang="fa-IR" sz="2000" b="0" dirty="0">
                        <a:effectLst/>
                        <a:cs typeface="B Nazanin" panose="00000400000000000000" pitchFamily="2" charset="-78"/>
                      </a:endParaRPr>
                    </a:p>
                  </a:txBody>
                  <a:tcPr marT="45695" marB="45695" anchor="ctr">
                    <a:lnL>
                      <a:noFill/>
                    </a:lnL>
                    <a:lnR>
                      <a:noFill/>
                    </a:lnR>
                    <a:lnT>
                      <a:noFill/>
                    </a:lnT>
                    <a:lnB>
                      <a:noFill/>
                    </a:lnB>
                  </a:tcPr>
                </a:tc>
                <a:extLst>
                  <a:ext uri="{0D108BD9-81ED-4DB2-BD59-A6C34878D82A}">
                    <a16:rowId xmlns:a16="http://schemas.microsoft.com/office/drawing/2014/main" val="10005"/>
                  </a:ext>
                </a:extLst>
              </a:tr>
              <a:tr h="878038">
                <a:tc>
                  <a:txBody>
                    <a:bodyPr/>
                    <a:lstStyle/>
                    <a:p>
                      <a:pPr algn="just"/>
                      <a:r>
                        <a:rPr lang="fa-IR" sz="2000" b="0" dirty="0">
                          <a:solidFill>
                            <a:srgbClr val="222222"/>
                          </a:solidFill>
                          <a:effectLst/>
                          <a:cs typeface="B Nazanin" panose="00000400000000000000" pitchFamily="2" charset="-78"/>
                        </a:rPr>
                        <a:t>- سوگ بدون عارضه: قبل، همزمان </a:t>
                      </a:r>
                      <a:r>
                        <a:rPr lang="fa-IR" sz="2000" b="0" dirty="0" smtClean="0">
                          <a:solidFill>
                            <a:srgbClr val="222222"/>
                          </a:solidFill>
                          <a:effectLst/>
                          <a:cs typeface="B Nazanin" panose="00000400000000000000" pitchFamily="2" charset="-78"/>
                        </a:rPr>
                        <a:t>يا </a:t>
                      </a:r>
                      <a:r>
                        <a:rPr lang="fa-IR" sz="2000" b="0" dirty="0">
                          <a:solidFill>
                            <a:srgbClr val="222222"/>
                          </a:solidFill>
                          <a:effectLst/>
                          <a:cs typeface="B Nazanin" panose="00000400000000000000" pitchFamily="2" charset="-78"/>
                        </a:rPr>
                        <a:t>کمی بعد از مرگ عزیزی رخ می‌دهد. عملکرد اجتماعی یا شغلی در محدوده قابل انتظار دچار اشکال می‌شود. و بلافاصله هم تسکین می‌یابد.</a:t>
                      </a:r>
                    </a:p>
                  </a:txBody>
                  <a:tcPr marL="285750" marR="190500" marT="45695" marB="45695" anchor="ctr">
                    <a:lnL>
                      <a:noFill/>
                    </a:lnL>
                    <a:lnR>
                      <a:noFill/>
                    </a:lnR>
                    <a:lnT>
                      <a:noFill/>
                    </a:lnT>
                    <a:lnB>
                      <a:noFill/>
                    </a:lnB>
                  </a:tcPr>
                </a:tc>
                <a:extLst>
                  <a:ext uri="{0D108BD9-81ED-4DB2-BD59-A6C34878D82A}">
                    <a16:rowId xmlns:a16="http://schemas.microsoft.com/office/drawing/2014/main" val="10006"/>
                  </a:ext>
                </a:extLst>
              </a:tr>
              <a:tr h="396162">
                <a:tc>
                  <a:txBody>
                    <a:bodyPr/>
                    <a:lstStyle/>
                    <a:p>
                      <a:endParaRPr lang="fa-IR" sz="2000" b="0" dirty="0">
                        <a:effectLst/>
                        <a:cs typeface="B Nazanin" panose="00000400000000000000" pitchFamily="2" charset="-78"/>
                      </a:endParaRPr>
                    </a:p>
                  </a:txBody>
                  <a:tcPr marT="45695" marB="45695" anchor="ctr">
                    <a:lnL>
                      <a:noFill/>
                    </a:lnL>
                    <a:lnR>
                      <a:noFill/>
                    </a:lnR>
                    <a:lnT>
                      <a:noFill/>
                    </a:lnT>
                    <a:lnB>
                      <a:noFill/>
                    </a:lnB>
                  </a:tcPr>
                </a:tc>
                <a:extLst>
                  <a:ext uri="{0D108BD9-81ED-4DB2-BD59-A6C34878D82A}">
                    <a16:rowId xmlns:a16="http://schemas.microsoft.com/office/drawing/2014/main" val="10007"/>
                  </a:ext>
                </a:extLst>
              </a:tr>
              <a:tr h="611955">
                <a:tc>
                  <a:txBody>
                    <a:bodyPr/>
                    <a:lstStyle/>
                    <a:p>
                      <a:pPr algn="just"/>
                      <a:r>
                        <a:rPr lang="fa-IR" sz="2000" b="0" dirty="0">
                          <a:solidFill>
                            <a:srgbClr val="222222"/>
                          </a:solidFill>
                          <a:effectLst/>
                          <a:cs typeface="B Nazanin" panose="00000400000000000000" pitchFamily="2" charset="-78"/>
                        </a:rPr>
                        <a:t>- اختلالات اضطرابی و خلقی: علایم مکرراً روی می‌دهند و ارتباط مستقیمی با عامل استرس‌زا ندارند.</a:t>
                      </a:r>
                    </a:p>
                  </a:txBody>
                  <a:tcPr marL="285750" marR="190500" marT="45695" marB="45695" anchor="ctr">
                    <a:lnL>
                      <a:noFill/>
                    </a:lnL>
                    <a:lnR>
                      <a:noFill/>
                    </a:lnR>
                    <a:lnT>
                      <a:noFill/>
                    </a:lnT>
                    <a:lnB>
                      <a:noFill/>
                    </a:lnB>
                  </a:tcPr>
                </a:tc>
                <a:extLst>
                  <a:ext uri="{0D108BD9-81ED-4DB2-BD59-A6C34878D82A}">
                    <a16:rowId xmlns:a16="http://schemas.microsoft.com/office/drawing/2014/main" val="10008"/>
                  </a:ext>
                </a:extLst>
              </a:tr>
            </a:tbl>
          </a:graphicData>
        </a:graphic>
      </p:graphicFrame>
    </p:spTree>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Thatch">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Thatch</Template>
  <TotalTime>371</TotalTime>
  <Words>729</Words>
  <Application>Microsoft Office PowerPoint</Application>
  <PresentationFormat>On-screen Show (4:3)</PresentationFormat>
  <Paragraphs>81</Paragraphs>
  <Slides>14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Tw Cen MT</vt:lpstr>
      <vt:lpstr>Arial</vt:lpstr>
      <vt:lpstr>B Nazanin</vt:lpstr>
      <vt:lpstr>Calibri</vt:lpstr>
      <vt:lpstr>Times New Roman</vt:lpstr>
      <vt:lpstr>Verdana</vt:lpstr>
      <vt:lpstr>Thatch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Conditions o use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VAIO</dc:creator>
  <cp:lastModifiedBy>salam</cp:lastModifiedBy>
  <cp:revision>33</cp:revision>
  <dcterms:created xsi:type="dcterms:W3CDTF">2012-11-29T19:28:32Z</dcterms:created>
  <dcterms:modified xsi:type="dcterms:W3CDTF">2021-06-05T18:33:08Z</dcterms:modified>
</cp:coreProperties>
</file>