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7" r:id="rId9"/>
    <p:sldId id="269" r:id="rId10"/>
    <p:sldId id="270" r:id="rId11"/>
    <p:sldId id="271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30D0D"/>
    <a:srgbClr val="CCFF99"/>
    <a:srgbClr val="48E21E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D038EBA-B9C8-44E6-9671-D3DA297F1B72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8EE56FB-C984-4B49-BA50-D8BA144DB91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940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95FC5-32BB-436E-9879-6D97CF20B1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3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30C4-494F-FEBA-21BC-E95287292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9EE57-7CCA-6BB7-70B0-1C59FEDF7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A47E8-1A4C-81BF-FE67-15008950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7FE36-EE10-EC4D-78C0-2DBE9402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90C3-BC02-1EC7-856E-DF02F875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5806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7F15-FB4E-A39F-63CF-4EAAE327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79C20-F3B6-0A23-F916-391E0D3ED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D5719-F2D7-F1F8-201B-C4D9DD57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25A7F-5446-1562-3F91-D81639E7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356D6-B786-E23A-998E-F66BCE42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832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DCB12-5419-D7CC-C24C-362D312A7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8EBD2-4582-9145-B38A-948FFB20F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07E1-AE02-D627-A6FD-FF422A60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DAD2-FFC6-11D5-94CF-B5C429FE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5C94-02B4-EF50-531A-F3EF4292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200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D827-A8EE-F672-5096-73E77546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3798-132D-344A-9F90-DF4C720F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BD32D-3315-B701-B635-FFCDDACB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256CC-CE33-5467-EBB6-2D11FDB2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6055-AB54-5D28-FBB3-6F751396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111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50B1-8688-0F9B-99D1-27B3DDD1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F5436-B20B-05F3-2D43-6ED2223B8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31DE-E434-186C-DC15-24816EB0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1729-53A7-8E2D-F267-8C1032A7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820AE-18DC-C413-DEA0-E675B455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448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4FE7-4FD8-E8F4-E7DF-0043E94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2BA9-20B2-158F-3291-08AD8B110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4B1FF-1F7C-6A86-0CAE-5915FBBD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26A73-D297-8823-CD25-66AEA9F3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664BF-7FA1-D462-5075-3F58DC19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742F4-592D-B882-E46F-DEA6C549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133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0F52-AB9E-5768-C3ED-662F8CBD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5708B-BD6B-4BB0-0DA6-715687D5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59720-A844-EDAA-F68D-33BBD9A3E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AA868-11C7-0F91-599E-D660568EF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BD30D-3661-E5DE-3900-DC0351235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E27F8-E3C8-BA96-9FDF-F321EEBD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2244B6-1121-6674-417B-36453789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F1526-AAC9-8C8B-4E6A-FC7AE222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277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966B-5BEE-0967-B85D-6FC7C426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C2AD1-D81B-24B2-A1C6-08113123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F997C-09BD-795F-76C0-50389C1D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5A726-CC9C-350C-FF77-0E1DFB47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555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F3EE8-6580-7F7F-ED60-3BB6EFB0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D6800-972A-D0F3-E9DC-B3055B15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F23B6-D908-A2C1-022D-6ABFD49C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787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93AA-3647-7796-48A5-42642505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0F22-B4ED-CAD2-5973-1F47FA251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00BF7-47E1-6333-E3FF-82F8400F1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BD914-67DC-0644-8822-085B3851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29672-1B10-15E7-0C14-633BE43C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48BA6-15A8-BD06-2E05-FFBBB365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254F-5A20-D40A-1A42-EC6766C3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722F9-DC95-702E-450F-CE0029F66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BB2C2-5825-6173-53C1-98BBFB065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C9616-A650-D7AF-0E99-AB1F82B2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12FA6-2EC5-2EA8-12C6-424618B3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23D18-174C-B09E-5FE2-18A5D2C8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553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70641-85A4-77A7-548E-E88F77C1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5E854-03FF-F3F1-D50F-704E12D1C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97DC2-5D6D-DE8A-65DC-4EFD9BFDB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531D-0DB1-43FE-8C33-B96F91896CED}" type="datetimeFigureOut">
              <a:rPr lang="fa-IR" smtClean="0"/>
              <a:t>08/12/1444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B1341-C99B-174B-DED4-A954B352F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4FFF1-0A0E-C91F-35E3-ADA9A6E7F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619FC-3ECB-4443-A0B5-6F39002E7B6E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D4AB4F-48C5-195A-670C-82412A83FD5B}"/>
              </a:ext>
            </a:extLst>
          </p:cNvPr>
          <p:cNvSpPr/>
          <p:nvPr userDrawn="1"/>
        </p:nvSpPr>
        <p:spPr>
          <a:xfrm rot="5400000">
            <a:off x="11455660" y="5369583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how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600" dirty="0">
                <a:solidFill>
                  <a:srgbClr val="FF0000"/>
                </a:solidFill>
                <a:cs typeface="B Titr" panose="00000700000000000000" pitchFamily="2" charset="-78"/>
              </a:rPr>
              <a:t>انواع حکومت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Homa" panose="00000400000000000000" pitchFamily="2" charset="-78"/>
              </a:rPr>
              <a:t>اندیشمندان  و متفکران سیاسی از آغاز تا کنون دسته بندی هایی در مورد انواع حکومت ها ارائه داده اند. از این رو حکومت ها را از نظر اداره شدن آنها توسط خوبها و بدها،دانشمندان و نابخردان،قانونی و بی قانونی و برحسب تعداد افرادی که در حکومت شرکت دارند طبقه بندی نموده اند.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98" y="4325988"/>
            <a:ext cx="3292693" cy="1543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35EF1-0A39-5800-7EE3-A7F1634B4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3" y="194579"/>
            <a:ext cx="1605807" cy="15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مشخصات و ویژگی های حکومت اسلامی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1) مبنای قانون در این نوع حکومت احکام نازل شده ی الهی است نه خواست مردم و یک یا چند نفر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2) همه ی مردم در مقابل قانون مساوی اند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3) دستگاه سرکوب شدیدی وجود ندارد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4) مردم از نظر مسائل سیاسی و اجتماعی و اقتصادی و...به طور نسبی آزادند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18" y="4264152"/>
            <a:ext cx="3744512" cy="187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38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حاکمیت اسلام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rtl="1">
              <a:buNone/>
            </a:pPr>
            <a:r>
              <a:rPr lang="fa-IR" dirty="0">
                <a:cs typeface="B Homa" panose="00000400000000000000" pitchFamily="2" charset="-78"/>
              </a:rPr>
              <a:t>حاکمیت اسلام بردوگونه میباشد:</a:t>
            </a:r>
          </a:p>
          <a:p>
            <a:pPr marL="0" indent="0" algn="just" rtl="1">
              <a:buNone/>
            </a:pPr>
            <a:r>
              <a:rPr lang="fa-IR" dirty="0">
                <a:solidFill>
                  <a:srgbClr val="CC0099"/>
                </a:solidFill>
                <a:cs typeface="B Homa" panose="00000400000000000000" pitchFamily="2" charset="-78"/>
              </a:rPr>
              <a:t>1) حاکمیت خدا بر جهان و انسان یعنی :</a:t>
            </a:r>
          </a:p>
          <a:p>
            <a:pPr marL="0" indent="0" algn="just" rtl="1">
              <a:buNone/>
            </a:pPr>
            <a:r>
              <a:rPr lang="fa-IR" dirty="0">
                <a:cs typeface="B Homa" panose="00000400000000000000" pitchFamily="2" charset="-78"/>
              </a:rPr>
              <a:t>الف) حاکمیت مستقیم خدا بر همه موجودات که به حاکمیت تکوینی تعبیر میشود.</a:t>
            </a:r>
          </a:p>
          <a:p>
            <a:pPr marL="0" indent="0" algn="just" rtl="1">
              <a:buNone/>
            </a:pPr>
            <a:r>
              <a:rPr lang="fa-IR" dirty="0">
                <a:cs typeface="B Homa" panose="00000400000000000000" pitchFamily="2" charset="-78"/>
              </a:rPr>
              <a:t> ب) حاکمیت غیرمستقیم خدا بر اعمال و رفتار انسانها که به حاکمیت تشریعی تعبیر میشود.(اطیعوالله و اطیعو الرسول و اولی الامر منکم)</a:t>
            </a:r>
          </a:p>
          <a:p>
            <a:pPr marL="0" indent="0" algn="just" rtl="1">
              <a:buNone/>
            </a:pPr>
            <a:endParaRPr lang="fa-IR" dirty="0">
              <a:cs typeface="B Hom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solidFill>
                  <a:srgbClr val="CC0099"/>
                </a:solidFill>
                <a:cs typeface="B Homa" panose="00000400000000000000" pitchFamily="2" charset="-78"/>
              </a:rPr>
              <a:t>2)حاکمیت انسان برسرنوشت خویش: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رسول اکرم (ص) درباب حاکمیت اسلامی میفرمایند:پروردگارا خلفای مرا مورد رحمت خود قرار بده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گفتند: یارسول الله خلفای شما چه کسانی هستند؟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فرمودند: آنها که بعد از من خواهند آمد و حدیث و سنت مرا برای مردم بازگو خواهند کرد.</a:t>
            </a:r>
          </a:p>
          <a:p>
            <a:pPr marL="0" indent="0" algn="just" rtl="1">
              <a:buNone/>
            </a:pPr>
            <a:endParaRPr lang="fa-IR" dirty="0">
              <a:solidFill>
                <a:srgbClr val="CC0099"/>
              </a:solidFill>
              <a:cs typeface="B Homa" panose="00000400000000000000" pitchFamily="2" charset="-78"/>
            </a:endParaRPr>
          </a:p>
          <a:p>
            <a:pPr algn="just" rtl="1"/>
            <a:endParaRPr lang="fa-IR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958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11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0" y="71438"/>
            <a:ext cx="8229600" cy="796925"/>
          </a:xfrm>
        </p:spPr>
        <p:txBody>
          <a:bodyPr/>
          <a:lstStyle/>
          <a:p>
            <a:r>
              <a:rPr lang="en-GB" altLang="en-US" dirty="0"/>
              <a:t>Conditions o use</a:t>
            </a:r>
          </a:p>
        </p:txBody>
      </p:sp>
      <p:sp>
        <p:nvSpPr>
          <p:cNvPr id="62466" name="Rectangle 2"/>
          <p:cNvSpPr>
            <a:spLocks noChangeAspect="1" noChangeArrowheads="1"/>
          </p:cNvSpPr>
          <p:nvPr/>
        </p:nvSpPr>
        <p:spPr bwMode="auto">
          <a:xfrm>
            <a:off x="1504950" y="0"/>
            <a:ext cx="9144000" cy="6858000"/>
          </a:xfrm>
          <a:prstGeom prst="rect">
            <a:avLst/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Verdana"/>
              <a:cs typeface="Arial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4872038" y="1390650"/>
            <a:ext cx="0" cy="44640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549593" y="3789382"/>
            <a:ext cx="20265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000" dirty="0">
                <a:solidFill>
                  <a:srgbClr val="000000"/>
                </a:solidFill>
                <a:hlinkClick r:id="rId3"/>
              </a:rPr>
              <a:t>http://www.ravanpoint.ir</a:t>
            </a:r>
            <a:endParaRPr lang="fa-IR" altLang="en-US" sz="10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0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000" dirty="0">
                <a:solidFill>
                  <a:srgbClr val="000000"/>
                </a:solidFill>
              </a:rPr>
              <a:t>Contact: info@ravanpoint.ir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4825" y="3919538"/>
            <a:ext cx="2736850" cy="423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Arial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1774825" y="2582614"/>
            <a:ext cx="2832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2000" b="1" dirty="0">
                <a:solidFill>
                  <a:prstClr val="black"/>
                </a:solidFill>
                <a:latin typeface="Verdana" panose="020B0604030504040204" pitchFamily="34" charset="0"/>
                <a:cs typeface="B Nazanin" panose="00000400000000000000" pitchFamily="2" charset="-78"/>
              </a:rPr>
              <a:t>دانلود رایگان پاورپوینت های روانشناسی</a:t>
            </a:r>
            <a:endParaRPr lang="en-GB" sz="2000" b="1" dirty="0">
              <a:solidFill>
                <a:prstClr val="black"/>
              </a:solidFill>
              <a:latin typeface="Verdana" panose="020B0604030504040204" pitchFamily="34" charset="0"/>
              <a:cs typeface="B Nazanin" panose="00000400000000000000" pitchFamily="2" charset="-7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C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Copyright Ravanpoint.ir</a:t>
            </a:r>
            <a:endParaRPr lang="en-GB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6" y="2368159"/>
            <a:ext cx="3866728" cy="13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4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حکومت از نظر بزرگان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* حضرت علی (ع) حکومت ها را به دودسته ی :صالح وفاجر تقسیم مینمایند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* ابن خلدون حکومت ها را به دودسته ی </a:t>
            </a:r>
            <a:r>
              <a:rPr lang="fa-IR" dirty="0">
                <a:solidFill>
                  <a:srgbClr val="00B0F0"/>
                </a:solidFill>
                <a:cs typeface="B Homa" panose="00000400000000000000" pitchFamily="2" charset="-78"/>
              </a:rPr>
              <a:t>سیاست الدینیه </a:t>
            </a:r>
            <a:r>
              <a:rPr lang="fa-IR" dirty="0">
                <a:cs typeface="B Homa" panose="00000400000000000000" pitchFamily="2" charset="-78"/>
              </a:rPr>
              <a:t>(در زندگی دنیا وآخرت مردم سودمند خواهد بود) و </a:t>
            </a:r>
            <a:r>
              <a:rPr lang="fa-IR" dirty="0">
                <a:solidFill>
                  <a:srgbClr val="00B0F0"/>
                </a:solidFill>
                <a:cs typeface="B Homa" panose="00000400000000000000" pitchFamily="2" charset="-78"/>
              </a:rPr>
              <a:t>سیاست العقلیه </a:t>
            </a:r>
            <a:r>
              <a:rPr lang="fa-IR" dirty="0">
                <a:cs typeface="B Homa" panose="00000400000000000000" pitchFamily="2" charset="-78"/>
              </a:rPr>
              <a:t>(قوانین آن از جانب خردمندان و بزرگان و رجال بصیر و آگاه دولت وضع میگردد)،تقسیم بندی نمود.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* هرودت حکومت را سه گونه دانست : مردمی ، عده ای قلیل ، پادشاهی . از نظر او ایرانیان باستان به پادشاهی بیش از انواع دیگر دلبستگی داشتند.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* ارسطو معتقداست که حکومت ها به سه دسته ی : حکومت یک نفره ، عده ای قلیل ، حکومت همگانی، تقسیم بندی میشوند.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5" y="64857"/>
            <a:ext cx="1689389" cy="16893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59" y="4864413"/>
            <a:ext cx="1680297" cy="17723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535" y="5008319"/>
            <a:ext cx="995146" cy="14845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437" y="5192876"/>
            <a:ext cx="1155124" cy="14439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60068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2169956"/>
            <a:ext cx="10515600" cy="22440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1)حکومت سلطنتی</a:t>
            </a:r>
            <a:b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</a:br>
            <a:endParaRPr lang="fa-IR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9" y="1740210"/>
            <a:ext cx="10753872" cy="365150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400" dirty="0">
              <a:cs typeface="B Homa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Hom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dirty="0">
                <a:cs typeface="B Homa" panose="00000400000000000000" pitchFamily="2" charset="-78"/>
              </a:rPr>
              <a:t>سلطنت در لغت به معنی :قدرت، قوت ، تسلط ، ملک ، پادشاهی کردن، حکومت کردن و فرمان راندن است یا در اصطلاح  نوعی حکومت است  که  فردی مادام العمر در راس آن قرار دارد . معمولا این نوع حکومت با زور و غلبه  به وجود می آید و یا موروثی است ولی بعضی ازسلاطین به وسیله ی انتخاب و برطبق قرارداد  برتخت سلطنت تکیه زده اند.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4463642"/>
            <a:ext cx="3958936" cy="1830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8C4439-59A2-57D7-44A6-F4632314224F}"/>
              </a:ext>
            </a:extLst>
          </p:cNvPr>
          <p:cNvSpPr txBox="1"/>
          <p:nvPr/>
        </p:nvSpPr>
        <p:spPr>
          <a:xfrm>
            <a:off x="2798618" y="765982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انواع حکومت ها ازنظر روسو:</a:t>
            </a:r>
          </a:p>
        </p:txBody>
      </p:sp>
    </p:spTree>
    <p:extLst>
      <p:ext uri="{BB962C8B-B14F-4D97-AF65-F5344CB8AC3E}">
        <p14:creationId xmlns:p14="http://schemas.microsoft.com/office/powerpoint/2010/main" val="9413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1450757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 حکومت سلطنتی به دو دسته تقسیم بندی میشود:</a:t>
            </a:r>
            <a:b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</a:br>
            <a:endParaRPr lang="fa-IR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fa-IR" dirty="0">
                <a:cs typeface="B Homa" panose="00000400000000000000" pitchFamily="2" charset="-78"/>
              </a:rPr>
              <a:t>الف - سلطنت مطلقه و دلخواه: که درآن یک نفر بدون قاعده وقانون هرچیزی را مطابق اراده وهوا وهوس خود انجام میدهد. اوامر سلطان به دلخواه خود و بدون رضایت مردم صادر میشود. دراین حکومت سلطان ادعا میکند که حقوق خویش را ازخدا دریافت کرده است. درفرهنگ علوم سیاسی این افراد را ستمگر اطلاق میکنند.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dirty="0">
                <a:cs typeface="B Homa" panose="00000400000000000000" pitchFamily="2" charset="-78"/>
              </a:rPr>
              <a:t>ب - سلطنت مشروطه سلطنتی : درآن سلطان قدرت محدود تری داشته و خود را بالاتر از قانون نمیداند بلکه تحت سلطه ی قوانین بوده یا برطبق رسومی که طی مدت ها به وجود آمده حکومت میکند.</a:t>
            </a:r>
          </a:p>
        </p:txBody>
      </p:sp>
    </p:spTree>
    <p:extLst>
      <p:ext uri="{BB962C8B-B14F-4D97-AF65-F5344CB8AC3E}">
        <p14:creationId xmlns:p14="http://schemas.microsoft.com/office/powerpoint/2010/main" val="393515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2)حکومت اشرافی ( رزمداری)  و نخبگان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764" y="2438400"/>
            <a:ext cx="8919507" cy="3651504"/>
          </a:xfrm>
        </p:spPr>
        <p:txBody>
          <a:bodyPr>
            <a:normAutofit fontScale="92500" lnSpcReduction="20000"/>
          </a:bodyPr>
          <a:lstStyle/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اشراف در لغت یعنی اشخاص بزرگ  قدر و صاحبان حسب و نسب نیک و به عبارت دیگر صاحبان شرف و بزرگی و اشرافی.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در اصطلاح  به حکومتی گفته  میشود که عده معدودی برگزیده یا اقلیتی که دارای امتیازات خاصی از قبیل : شرافت مندی ، هوش ، کمر بستن به خدمت مردم ،دودمان متعارف ، دانایی و حکمت و فلسفه ، خردمند بالا و بهره مند از طرفدار و احترام عمومی میباشند ، حکومت را در دست بگیرند.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 در یونان باستان به حکومت نیکان  و شایستگان ، حکومت  اشرافی گفته میشد. این حکومت  چون  در عمل بر مبنای ثروت و وراثت قرارگرفته بود به آن حکومت ثروتمندان یا رزمداران گفته میشد.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حکومت نخبگان به قشربالای یک جامعه گفته میشود که در جهت تغییرات جامعه  نقش بسزایی دارند و امروزه بیشتر به طبقه ی تحصیل کرده اطلاق میشود.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52" y="2499174"/>
            <a:ext cx="2127492" cy="2047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97" y="4760891"/>
            <a:ext cx="2278207" cy="1329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80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3)حکومت استبدادی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53" y="1575582"/>
            <a:ext cx="11357220" cy="5092504"/>
          </a:xfrm>
        </p:spPr>
        <p:txBody>
          <a:bodyPr>
            <a:normAutofit fontScale="77500" lnSpcReduction="20000"/>
          </a:bodyPr>
          <a:lstStyle/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استبداد در لغت یعنی  به خودی خود کار کردن، به رای خود کار کردن، خود کامگی ،خودسری و...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 در اصطلاح به حکومتی گفته میشود که دارای مشخصات زیر است: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- حکومتی که در آن یک شخص، یک گروه یا طبقه ای بدون رضایت مردم به طور مطلق بر آنها حکومت نماید.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- فرمانروا سلطه ی فوق قانون داشته باشد.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- اکثریت مردم نقشی در سرنوشت خود ندارند.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- مردم درمسائل اقتصادی فرهنگی اجتماعی آزاد نیستند.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- گروه های ویژه ای مانند حزب،  قبیله ، خانواده و... مورد حمایت مطلق قرار میگیرند.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در لغت به این نوع حکومت دیکتاتوری وبه فرمانروای آن دیکتاتورمیگویند.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در دنیای باستان حکومت های تمدن های کهن مانند آشور، بابل ، مصر و ایران مستبدانه بودند و تنها یونان و روم برای مدتی ازاین قاعده استثنا بودند . درقرن 16 میلادی به بعد استبداد در اروپا شکل تازه ای گرفت 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حکومت های استبدادی از نظر کیفیت حکومت و تعداد حکومت کنندگان به سه دسته تقسیم میشوند: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استبداد مطلقه فردی : حکومت به دست آمده از طریق زور یا وراثت 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استبداد فراگیر :  حکومت کردن بدون استقلال فردی مردم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استبداد کارگری : حکومت کردن به صورت موقتی با از بین بردن مالکیت های خصوصی</a:t>
            </a:r>
          </a:p>
          <a:p>
            <a:pPr marL="0" indent="0" algn="just" rtl="1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2" y="643598"/>
            <a:ext cx="188595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07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4)حکومت ملی(حکومت مردمی)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690689"/>
            <a:ext cx="11141563" cy="4949262"/>
          </a:xfrm>
        </p:spPr>
        <p:txBody>
          <a:bodyPr>
            <a:normAutofit fontScale="92500"/>
          </a:bodyPr>
          <a:lstStyle/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ملی در لغت منسوب به ملت وآنچه که در اختیار ملت است گفته میشود. در زبان یونانی به حکومت وابسته به مردم دموکراسی میگویند.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حکومت ملی در اصطلاح به حکومتی گفته میشود که دارای مشخصات زیر است: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- اکثریت مردم در موضوعات حکومتی دخالت دارند و نظرات و خواست آنها در قانون گذاری دخالت دارد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- حاکم از طریق مردم انتخاب شده و قدرت او تحت سلطه قانون بوده است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- مردم به صورت یکسان به وسیله ی قانون حمایت میشوند</a:t>
            </a:r>
          </a:p>
          <a:p>
            <a:pPr algn="just" rtl="1">
              <a:buFontTx/>
              <a:buChar char="-"/>
            </a:pPr>
            <a:r>
              <a:rPr lang="fa-IR" dirty="0">
                <a:cs typeface="B Nazanin" panose="00000400000000000000" pitchFamily="2" charset="-78"/>
              </a:rPr>
              <a:t>افراد از نظر مسائل سیاسی،اقتصادی،اجتماعی و...نسبتا آزاد هستند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آنطورکه در آغاز دیدیم ایرانیان گرچه حکومت دموکراسی را با نقاط ضعف و قدرت آن میشناختند اما درنهایت تن به حکومت پادشاهی دادند و آن را به دموکراسی ترجیح دادند.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در قرون وسطا درمسیحیت نوعی دموکراسی بود که معتقد بودند همه مردم با یکدیگر برادر هستند زیرا همه فرزندان خدا هستند اما این عقیده هیچ گاه شکل نگرفت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05" y="3515971"/>
            <a:ext cx="1624232" cy="1013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6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مخالفان دموکراسی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ایراداتی که مخالفان دموکراسی مطرح کرده اند به شرح زیر است: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1) دموکراسی یک آرمان غیر عملی و رویایی است و در واقع نظام اشرافی و رزمداری میباشد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2) عدم کفایت و آگاهی عموم برای تصویب قوانین از طریق همه پرسی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3) دموکراسی قدرت انسان سازی را ندارد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4) لزوم عمل به درخواست اکثریت هرچند خلاف مصلحت جامعه انسانی باشد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5) عده ای معتقدند که اکثریت افراد بشری بیهوش،بی اطلاع،متعصب و احساسی هستند پس سیاست های خردمندانه را دنبال نمیکنند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2" y="1935922"/>
            <a:ext cx="2251415" cy="17574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67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حکومت اسلامی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056" y="2438400"/>
            <a:ext cx="8947216" cy="3651504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اسلام در لغت به معنی اطاعت و سر و گوش به فرمان نهادن است.در اصطلاح اطاعت به دستوراتی است که رسول اکرم(ص) به عنوان آخرین پیامبر الهی به جامعه بشری داده است.</a:t>
            </a:r>
          </a:p>
          <a:p>
            <a:pPr marL="0" indent="0" algn="r">
              <a:buNone/>
            </a:pPr>
            <a:r>
              <a:rPr lang="fa-IR" dirty="0">
                <a:cs typeface="B Homa" panose="00000400000000000000" pitchFamily="2" charset="-78"/>
              </a:rPr>
              <a:t>حکومت اسلامی حکومتی است که نظام آن مبتنی بردستورات ابلاغ شده ازجانب خداوند و به وسیله ی پیامبر میباشد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28" y="4448553"/>
            <a:ext cx="2747841" cy="2056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491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1267</Words>
  <Application>Microsoft Office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Office Theme</vt:lpstr>
      <vt:lpstr>انواع حکومت ها</vt:lpstr>
      <vt:lpstr>حکومت از نظر بزرگان</vt:lpstr>
      <vt:lpstr>1)حکومت سلطنتی </vt:lpstr>
      <vt:lpstr> حکومت سلطنتی به دو دسته تقسیم بندی میشود: </vt:lpstr>
      <vt:lpstr>2)حکومت اشرافی ( رزمداری)  و نخبگان</vt:lpstr>
      <vt:lpstr>3)حکومت استبدادی</vt:lpstr>
      <vt:lpstr>4)حکومت ملی(حکومت مردمی)</vt:lpstr>
      <vt:lpstr>مخالفان دموکراسی :</vt:lpstr>
      <vt:lpstr>حکومت اسلامی</vt:lpstr>
      <vt:lpstr>مشخصات و ویژگی های حکومت اسلامی</vt:lpstr>
      <vt:lpstr>حاکمیت اسلام</vt:lpstr>
      <vt:lpstr>Conditions o 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salam</dc:creator>
  <cp:lastModifiedBy>Classic</cp:lastModifiedBy>
  <cp:revision>65</cp:revision>
  <dcterms:created xsi:type="dcterms:W3CDTF">2019-03-23T08:27:26Z</dcterms:created>
  <dcterms:modified xsi:type="dcterms:W3CDTF">2023-06-26T06:54:07Z</dcterms:modified>
</cp:coreProperties>
</file>