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6"/>
  </p:notesMasterIdLst>
  <p:sldIdLst>
    <p:sldId id="257" r:id="rId2"/>
    <p:sldId id="262" r:id="rId3"/>
    <p:sldId id="258" r:id="rId4"/>
    <p:sldId id="259" r:id="rId5"/>
    <p:sldId id="260" r:id="rId6"/>
    <p:sldId id="261" r:id="rId7"/>
    <p:sldId id="263" r:id="rId8"/>
    <p:sldId id="264" r:id="rId9"/>
    <p:sldId id="265" r:id="rId10"/>
    <p:sldId id="266" r:id="rId11"/>
    <p:sldId id="267" r:id="rId12"/>
    <p:sldId id="270" r:id="rId13"/>
    <p:sldId id="268" r:id="rId14"/>
    <p:sldId id="269" r:id="rId15"/>
    <p:sldId id="271"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93" r:id="rId31"/>
    <p:sldId id="288" r:id="rId32"/>
    <p:sldId id="289" r:id="rId33"/>
    <p:sldId id="291" r:id="rId34"/>
    <p:sldId id="305" r:id="rId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4D4BF-37AD-4906-9C84-D65D97A263F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fa-IR"/>
        </a:p>
      </dgm:t>
    </dgm:pt>
    <dgm:pt modelId="{FD33BD21-5F59-4EF4-987F-BC967A954E47}">
      <dgm:prSet phldrT="[Text]"/>
      <dgm:spPr>
        <a:xfrm>
          <a:off x="230988" y="2489301"/>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fa-IR" dirty="0">
              <a:solidFill>
                <a:sysClr val="window" lastClr="FFFFFF"/>
              </a:solidFill>
              <a:latin typeface="Calibri"/>
              <a:ea typeface="+mn-ea"/>
              <a:cs typeface="Arial"/>
            </a:rPr>
            <a:t>پیام</a:t>
          </a:r>
        </a:p>
      </dgm:t>
    </dgm:pt>
    <dgm:pt modelId="{E8F9DF48-4D2C-4100-82DB-CB3F600FB172}" type="parTrans" cxnId="{35DDC3F7-A3FD-487B-B09D-258037BA502D}">
      <dgm:prSet/>
      <dgm:spPr/>
      <dgm:t>
        <a:bodyPr/>
        <a:lstStyle/>
        <a:p>
          <a:pPr rtl="1"/>
          <a:endParaRPr lang="fa-IR"/>
        </a:p>
      </dgm:t>
    </dgm:pt>
    <dgm:pt modelId="{98EB08B6-CB46-40F8-80EA-C8FD8A9A77FA}" type="sibTrans" cxnId="{35DDC3F7-A3FD-487B-B09D-258037BA502D}">
      <dgm:prSet/>
      <dgm:spPr>
        <a:xfrm>
          <a:off x="683828" y="1849050"/>
          <a:ext cx="1525364" cy="1525364"/>
        </a:xfrm>
        <a:prstGeom prst="leftCircularArrow">
          <a:avLst>
            <a:gd name="adj1" fmla="val 2899"/>
            <a:gd name="adj2" fmla="val 354603"/>
            <a:gd name="adj3" fmla="val 2159995"/>
            <a:gd name="adj4" fmla="val 9054371"/>
            <a:gd name="adj5" fmla="val 3382"/>
          </a:avLst>
        </a:prstGeom>
        <a:solidFill>
          <a:srgbClr val="4F81BD">
            <a:tint val="60000"/>
            <a:hueOff val="0"/>
            <a:satOff val="0"/>
            <a:lumOff val="0"/>
            <a:alphaOff val="0"/>
          </a:srgbClr>
        </a:solidFill>
        <a:ln>
          <a:noFill/>
        </a:ln>
        <a:effectLst/>
      </dgm:spPr>
      <dgm:t>
        <a:bodyPr/>
        <a:lstStyle/>
        <a:p>
          <a:pPr rtl="1"/>
          <a:endParaRPr lang="fa-IR"/>
        </a:p>
      </dgm:t>
    </dgm:pt>
    <dgm:pt modelId="{A7BC15C4-D0AC-4822-BC9E-7360C1E43FF2}">
      <dgm:prSet phldrT="[Text]" custT="1"/>
      <dgm:spPr>
        <a:xfrm>
          <a:off x="360"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fa-IR" sz="2000" dirty="0">
              <a:solidFill>
                <a:sysClr val="windowText" lastClr="000000">
                  <a:hueOff val="0"/>
                  <a:satOff val="0"/>
                  <a:lumOff val="0"/>
                  <a:alphaOff val="0"/>
                </a:sysClr>
              </a:solidFill>
              <a:latin typeface="Calibri"/>
              <a:ea typeface="+mn-ea"/>
              <a:cs typeface="Arial"/>
            </a:rPr>
            <a:t>منبع اطلاعات</a:t>
          </a:r>
        </a:p>
      </dgm:t>
    </dgm:pt>
    <dgm:pt modelId="{A53D1C5C-9957-40C6-8F8B-16DAC4405AF3}" type="parTrans" cxnId="{9C099887-1400-48DF-A0AF-1A38228DD169}">
      <dgm:prSet/>
      <dgm:spPr/>
      <dgm:t>
        <a:bodyPr/>
        <a:lstStyle/>
        <a:p>
          <a:pPr rtl="1"/>
          <a:endParaRPr lang="fa-IR"/>
        </a:p>
      </dgm:t>
    </dgm:pt>
    <dgm:pt modelId="{C0E4C799-C290-4857-BE25-714D61BA370D}" type="sibTrans" cxnId="{9C099887-1400-48DF-A0AF-1A38228DD169}">
      <dgm:prSet/>
      <dgm:spPr/>
      <dgm:t>
        <a:bodyPr/>
        <a:lstStyle/>
        <a:p>
          <a:pPr rtl="1"/>
          <a:endParaRPr lang="fa-IR"/>
        </a:p>
      </dgm:t>
    </dgm:pt>
    <dgm:pt modelId="{C4DBD740-A0F7-4DFC-ADCC-B4A96452CCF9}">
      <dgm:prSet phldrT="[Text]"/>
      <dgm:spPr>
        <a:xfrm>
          <a:off x="1983713" y="1403469"/>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fa-IR" dirty="0">
              <a:solidFill>
                <a:sysClr val="window" lastClr="FFFFFF"/>
              </a:solidFill>
              <a:latin typeface="Calibri"/>
              <a:ea typeface="+mn-ea"/>
              <a:cs typeface="Arial"/>
            </a:rPr>
            <a:t>علائم</a:t>
          </a:r>
        </a:p>
      </dgm:t>
    </dgm:pt>
    <dgm:pt modelId="{07A574DA-FFA7-43F5-B6D8-B2FE7FCDAE6B}" type="parTrans" cxnId="{58B30AAD-3052-48BF-9A10-CA2C33AFC517}">
      <dgm:prSet/>
      <dgm:spPr/>
      <dgm:t>
        <a:bodyPr/>
        <a:lstStyle/>
        <a:p>
          <a:pPr rtl="1"/>
          <a:endParaRPr lang="fa-IR"/>
        </a:p>
      </dgm:t>
    </dgm:pt>
    <dgm:pt modelId="{017F9D7B-661B-433F-907F-C99D2D8F4344}" type="sibTrans" cxnId="{58B30AAD-3052-48BF-9A10-CA2C33AFC517}">
      <dgm:prSet/>
      <dgm:spPr>
        <a:xfrm>
          <a:off x="2427295" y="969644"/>
          <a:ext cx="1620640" cy="1620640"/>
        </a:xfrm>
        <a:prstGeom prst="circularArrow">
          <a:avLst>
            <a:gd name="adj1" fmla="val 2728"/>
            <a:gd name="adj2" fmla="val 332429"/>
            <a:gd name="adj3" fmla="val 19492061"/>
            <a:gd name="adj4" fmla="val 12575511"/>
            <a:gd name="adj5" fmla="val 3183"/>
          </a:avLst>
        </a:prstGeom>
        <a:solidFill>
          <a:srgbClr val="4F81BD">
            <a:tint val="60000"/>
            <a:hueOff val="0"/>
            <a:satOff val="0"/>
            <a:lumOff val="0"/>
            <a:alphaOff val="0"/>
          </a:srgbClr>
        </a:solidFill>
        <a:ln>
          <a:noFill/>
        </a:ln>
        <a:effectLst/>
      </dgm:spPr>
      <dgm:t>
        <a:bodyPr/>
        <a:lstStyle/>
        <a:p>
          <a:pPr rtl="1"/>
          <a:endParaRPr lang="fa-IR"/>
        </a:p>
      </dgm:t>
    </dgm:pt>
    <dgm:pt modelId="{69EAAFE3-776C-480B-96EC-5FCE49E5BA6E}">
      <dgm:prSet phldrT="[Text]"/>
      <dgm:spPr>
        <a:xfrm>
          <a:off x="1688248"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fa-IR" dirty="0">
              <a:solidFill>
                <a:sysClr val="windowText" lastClr="000000">
                  <a:hueOff val="0"/>
                  <a:satOff val="0"/>
                  <a:lumOff val="0"/>
                  <a:alphaOff val="0"/>
                </a:sysClr>
              </a:solidFill>
              <a:latin typeface="Calibri"/>
              <a:ea typeface="+mn-ea"/>
              <a:cs typeface="Arial"/>
            </a:rPr>
            <a:t>فرستنده</a:t>
          </a:r>
        </a:p>
      </dgm:t>
    </dgm:pt>
    <dgm:pt modelId="{B1A26E27-EE09-4890-A1C0-E7769810FB7B}" type="parTrans" cxnId="{7BA2EDA5-4C6C-4772-A954-FC79C8104B69}">
      <dgm:prSet/>
      <dgm:spPr/>
      <dgm:t>
        <a:bodyPr/>
        <a:lstStyle/>
        <a:p>
          <a:pPr rtl="1"/>
          <a:endParaRPr lang="fa-IR"/>
        </a:p>
      </dgm:t>
    </dgm:pt>
    <dgm:pt modelId="{2E13E1D5-A7C0-4B53-A240-6C6119E3264A}" type="sibTrans" cxnId="{7BA2EDA5-4C6C-4772-A954-FC79C8104B69}">
      <dgm:prSet/>
      <dgm:spPr/>
      <dgm:t>
        <a:bodyPr/>
        <a:lstStyle/>
        <a:p>
          <a:pPr rtl="1"/>
          <a:endParaRPr lang="fa-IR"/>
        </a:p>
      </dgm:t>
    </dgm:pt>
    <dgm:pt modelId="{B7D423D0-86ED-449E-85DE-D4FD3BB93CFD}">
      <dgm:prSet phldrT="[Text]"/>
      <dgm:spPr>
        <a:xfrm>
          <a:off x="3671602" y="2500106"/>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fa-IR" dirty="0">
              <a:solidFill>
                <a:sysClr val="window" lastClr="FFFFFF"/>
              </a:solidFill>
              <a:latin typeface="Calibri"/>
              <a:ea typeface="+mn-ea"/>
              <a:cs typeface="Arial"/>
            </a:rPr>
            <a:t>علائم</a:t>
          </a:r>
        </a:p>
      </dgm:t>
    </dgm:pt>
    <dgm:pt modelId="{D10A0069-8E8C-4F76-B32D-545926E6BF61}" type="parTrans" cxnId="{B243E81F-4F0A-4200-962A-168014992618}">
      <dgm:prSet/>
      <dgm:spPr/>
      <dgm:t>
        <a:bodyPr/>
        <a:lstStyle/>
        <a:p>
          <a:pPr rtl="1"/>
          <a:endParaRPr lang="fa-IR"/>
        </a:p>
      </dgm:t>
    </dgm:pt>
    <dgm:pt modelId="{A5CE06AC-DAC5-4097-8D9C-2F777EBEAA70}" type="sibTrans" cxnId="{B243E81F-4F0A-4200-962A-168014992618}">
      <dgm:prSet/>
      <dgm:spPr>
        <a:xfrm>
          <a:off x="4126263" y="1910171"/>
          <a:ext cx="1450748" cy="1450748"/>
        </a:xfrm>
        <a:prstGeom prst="leftCircularArrow">
          <a:avLst>
            <a:gd name="adj1" fmla="val 3048"/>
            <a:gd name="adj2" fmla="val 374150"/>
            <a:gd name="adj3" fmla="val 2149661"/>
            <a:gd name="adj4" fmla="val 9024489"/>
            <a:gd name="adj5" fmla="val 3556"/>
          </a:avLst>
        </a:prstGeom>
        <a:solidFill>
          <a:srgbClr val="4F81BD">
            <a:tint val="60000"/>
            <a:hueOff val="0"/>
            <a:satOff val="0"/>
            <a:lumOff val="0"/>
            <a:alphaOff val="0"/>
          </a:srgbClr>
        </a:solidFill>
        <a:ln>
          <a:noFill/>
        </a:ln>
        <a:effectLst/>
      </dgm:spPr>
      <dgm:t>
        <a:bodyPr/>
        <a:lstStyle/>
        <a:p>
          <a:pPr rtl="1"/>
          <a:endParaRPr lang="fa-IR"/>
        </a:p>
      </dgm:t>
    </dgm:pt>
    <dgm:pt modelId="{DE85195D-D143-45BC-82E8-CA1868D4E8E9}">
      <dgm:prSet phldrT="[Text]"/>
      <dgm:spPr>
        <a:xfrm>
          <a:off x="3376136"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fa-IR" dirty="0">
              <a:solidFill>
                <a:sysClr val="windowText" lastClr="000000">
                  <a:hueOff val="0"/>
                  <a:satOff val="0"/>
                  <a:lumOff val="0"/>
                  <a:alphaOff val="0"/>
                </a:sysClr>
              </a:solidFill>
              <a:latin typeface="Calibri"/>
              <a:ea typeface="+mn-ea"/>
              <a:cs typeface="Arial"/>
            </a:rPr>
            <a:t>حامل</a:t>
          </a:r>
        </a:p>
      </dgm:t>
    </dgm:pt>
    <dgm:pt modelId="{2D9BB535-C759-4A01-B635-75666E04E1F5}" type="parTrans" cxnId="{BF3DD603-892E-46C4-9262-DEDD0EECC3DE}">
      <dgm:prSet/>
      <dgm:spPr/>
      <dgm:t>
        <a:bodyPr/>
        <a:lstStyle/>
        <a:p>
          <a:pPr rtl="1"/>
          <a:endParaRPr lang="fa-IR"/>
        </a:p>
      </dgm:t>
    </dgm:pt>
    <dgm:pt modelId="{0BA1EA48-5256-44BF-B2C0-57839DB744A8}" type="sibTrans" cxnId="{BF3DD603-892E-46C4-9262-DEDD0EECC3DE}">
      <dgm:prSet/>
      <dgm:spPr/>
      <dgm:t>
        <a:bodyPr/>
        <a:lstStyle/>
        <a:p>
          <a:pPr rtl="1"/>
          <a:endParaRPr lang="fa-IR"/>
        </a:p>
      </dgm:t>
    </dgm:pt>
    <dgm:pt modelId="{8D684748-080C-42FB-9AE2-72AE62EFD02B}">
      <dgm:prSet/>
      <dgm:spPr>
        <a:xfrm>
          <a:off x="5359490" y="1403469"/>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fa-IR" dirty="0">
              <a:solidFill>
                <a:sysClr val="window" lastClr="FFFFFF"/>
              </a:solidFill>
              <a:latin typeface="Calibri"/>
              <a:ea typeface="+mn-ea"/>
              <a:cs typeface="Arial"/>
            </a:rPr>
            <a:t>علائم</a:t>
          </a:r>
        </a:p>
      </dgm:t>
    </dgm:pt>
    <dgm:pt modelId="{AC831D92-DCE2-458A-A6A8-965AE18A9A6F}" type="parTrans" cxnId="{44CE6A96-4747-452C-B8E3-74D0647FE742}">
      <dgm:prSet/>
      <dgm:spPr/>
      <dgm:t>
        <a:bodyPr/>
        <a:lstStyle/>
        <a:p>
          <a:pPr rtl="1"/>
          <a:endParaRPr lang="fa-IR"/>
        </a:p>
      </dgm:t>
    </dgm:pt>
    <dgm:pt modelId="{553F7BBA-38A6-4726-B652-386C39F0E3F1}" type="sibTrans" cxnId="{44CE6A96-4747-452C-B8E3-74D0647FE742}">
      <dgm:prSet/>
      <dgm:spPr>
        <a:xfrm>
          <a:off x="5803072" y="969644"/>
          <a:ext cx="1620640" cy="1620640"/>
        </a:xfrm>
        <a:prstGeom prst="circularArrow">
          <a:avLst>
            <a:gd name="adj1" fmla="val 2728"/>
            <a:gd name="adj2" fmla="val 332429"/>
            <a:gd name="adj3" fmla="val 19492061"/>
            <a:gd name="adj4" fmla="val 12575511"/>
            <a:gd name="adj5" fmla="val 3183"/>
          </a:avLst>
        </a:prstGeom>
        <a:solidFill>
          <a:srgbClr val="4F81BD">
            <a:tint val="60000"/>
            <a:hueOff val="0"/>
            <a:satOff val="0"/>
            <a:lumOff val="0"/>
            <a:alphaOff val="0"/>
          </a:srgbClr>
        </a:solidFill>
        <a:ln>
          <a:noFill/>
        </a:ln>
        <a:effectLst/>
      </dgm:spPr>
      <dgm:t>
        <a:bodyPr/>
        <a:lstStyle/>
        <a:p>
          <a:pPr rtl="1"/>
          <a:endParaRPr lang="fa-IR"/>
        </a:p>
      </dgm:t>
    </dgm:pt>
    <dgm:pt modelId="{455BCD37-8A5B-4AE1-B4F5-292160E40792}">
      <dgm:prSet/>
      <dgm:spPr>
        <a:xfrm>
          <a:off x="7047378" y="2500106"/>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fa-IR" dirty="0">
              <a:solidFill>
                <a:sysClr val="window" lastClr="FFFFFF"/>
              </a:solidFill>
              <a:latin typeface="Calibri"/>
              <a:ea typeface="+mn-ea"/>
              <a:cs typeface="Arial"/>
            </a:rPr>
            <a:t>پیام</a:t>
          </a:r>
        </a:p>
      </dgm:t>
    </dgm:pt>
    <dgm:pt modelId="{3DC7B2C6-4C35-49C4-806C-BCDE3270E920}" type="parTrans" cxnId="{C13731DE-48F2-41A2-AEAE-6C9135D9D5F4}">
      <dgm:prSet/>
      <dgm:spPr/>
      <dgm:t>
        <a:bodyPr/>
        <a:lstStyle/>
        <a:p>
          <a:pPr rtl="1"/>
          <a:endParaRPr lang="fa-IR"/>
        </a:p>
      </dgm:t>
    </dgm:pt>
    <dgm:pt modelId="{647B6FCB-FB9F-47AB-8FC7-D46449452586}" type="sibTrans" cxnId="{C13731DE-48F2-41A2-AEAE-6C9135D9D5F4}">
      <dgm:prSet/>
      <dgm:spPr/>
      <dgm:t>
        <a:bodyPr/>
        <a:lstStyle/>
        <a:p>
          <a:pPr rtl="1"/>
          <a:endParaRPr lang="fa-IR"/>
        </a:p>
      </dgm:t>
    </dgm:pt>
    <dgm:pt modelId="{476AFFB6-593C-41E7-88D0-CB02F7460002}">
      <dgm:prSet/>
      <dgm:spPr>
        <a:xfrm>
          <a:off x="5064025"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fa-IR" dirty="0">
              <a:solidFill>
                <a:sysClr val="windowText" lastClr="000000">
                  <a:hueOff val="0"/>
                  <a:satOff val="0"/>
                  <a:lumOff val="0"/>
                  <a:alphaOff val="0"/>
                </a:sysClr>
              </a:solidFill>
              <a:latin typeface="Calibri"/>
              <a:ea typeface="+mn-ea"/>
              <a:cs typeface="Arial"/>
            </a:rPr>
            <a:t>گیرنده پیام</a:t>
          </a:r>
        </a:p>
      </dgm:t>
    </dgm:pt>
    <dgm:pt modelId="{9734BB16-76F1-4C94-8DC1-557760610FAB}" type="parTrans" cxnId="{BF3D6819-58DC-4D34-AE72-9CB789556626}">
      <dgm:prSet/>
      <dgm:spPr/>
      <dgm:t>
        <a:bodyPr/>
        <a:lstStyle/>
        <a:p>
          <a:pPr rtl="1"/>
          <a:endParaRPr lang="fa-IR"/>
        </a:p>
      </dgm:t>
    </dgm:pt>
    <dgm:pt modelId="{9CBEBF76-E52D-4211-BB82-DAB4293B97C0}" type="sibTrans" cxnId="{BF3D6819-58DC-4D34-AE72-9CB789556626}">
      <dgm:prSet/>
      <dgm:spPr/>
      <dgm:t>
        <a:bodyPr/>
        <a:lstStyle/>
        <a:p>
          <a:pPr rtl="1"/>
          <a:endParaRPr lang="fa-IR"/>
        </a:p>
      </dgm:t>
    </dgm:pt>
    <dgm:pt modelId="{5540BEFC-41B0-47A3-95C0-C31DE2C39CA3}">
      <dgm:prSet/>
      <dgm:spPr>
        <a:xfrm>
          <a:off x="6751913"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fa-IR" dirty="0">
              <a:solidFill>
                <a:sysClr val="windowText" lastClr="000000">
                  <a:hueOff val="0"/>
                  <a:satOff val="0"/>
                  <a:lumOff val="0"/>
                  <a:alphaOff val="0"/>
                </a:sysClr>
              </a:solidFill>
              <a:latin typeface="Calibri"/>
              <a:ea typeface="+mn-ea"/>
              <a:cs typeface="Arial"/>
            </a:rPr>
            <a:t>مقصد</a:t>
          </a:r>
        </a:p>
      </dgm:t>
    </dgm:pt>
    <dgm:pt modelId="{7CDEF68E-836E-4490-833E-E9CBC34BDAF4}" type="parTrans" cxnId="{D6F508B7-4232-49A9-954A-36D714443067}">
      <dgm:prSet/>
      <dgm:spPr/>
      <dgm:t>
        <a:bodyPr/>
        <a:lstStyle/>
        <a:p>
          <a:pPr rtl="1"/>
          <a:endParaRPr lang="fa-IR"/>
        </a:p>
      </dgm:t>
    </dgm:pt>
    <dgm:pt modelId="{2D495329-8E3E-438F-8E4F-27C49DC45D92}" type="sibTrans" cxnId="{D6F508B7-4232-49A9-954A-36D714443067}">
      <dgm:prSet/>
      <dgm:spPr/>
      <dgm:t>
        <a:bodyPr/>
        <a:lstStyle/>
        <a:p>
          <a:pPr rtl="1"/>
          <a:endParaRPr lang="fa-IR"/>
        </a:p>
      </dgm:t>
    </dgm:pt>
    <dgm:pt modelId="{C2A1E0FF-9329-4E68-B024-8E70CA9BE25E}" type="pres">
      <dgm:prSet presAssocID="{9584D4BF-37AD-4906-9C84-D65D97A263F9}" presName="Name0" presStyleCnt="0">
        <dgm:presLayoutVars>
          <dgm:dir/>
          <dgm:animLvl val="lvl"/>
          <dgm:resizeHandles val="exact"/>
        </dgm:presLayoutVars>
      </dgm:prSet>
      <dgm:spPr/>
    </dgm:pt>
    <dgm:pt modelId="{627FFA29-878E-4F91-B83A-D9364825389F}" type="pres">
      <dgm:prSet presAssocID="{9584D4BF-37AD-4906-9C84-D65D97A263F9}" presName="tSp" presStyleCnt="0"/>
      <dgm:spPr/>
    </dgm:pt>
    <dgm:pt modelId="{2ABE421B-97E6-4337-B5D0-4EE856E8858F}" type="pres">
      <dgm:prSet presAssocID="{9584D4BF-37AD-4906-9C84-D65D97A263F9}" presName="bSp" presStyleCnt="0"/>
      <dgm:spPr/>
    </dgm:pt>
    <dgm:pt modelId="{9E8343CD-47E9-4525-A7FC-964ADAA10E2B}" type="pres">
      <dgm:prSet presAssocID="{9584D4BF-37AD-4906-9C84-D65D97A263F9}" presName="process" presStyleCnt="0"/>
      <dgm:spPr/>
    </dgm:pt>
    <dgm:pt modelId="{899CC85D-C69F-4265-9C86-819FB398CE49}" type="pres">
      <dgm:prSet presAssocID="{FD33BD21-5F59-4EF4-987F-BC967A954E47}" presName="composite1" presStyleCnt="0"/>
      <dgm:spPr/>
    </dgm:pt>
    <dgm:pt modelId="{84FC12F8-F408-455C-8D3B-0DDCE32FC6C9}" type="pres">
      <dgm:prSet presAssocID="{FD33BD21-5F59-4EF4-987F-BC967A954E47}" presName="dummyNode1" presStyleLbl="node1" presStyleIdx="0" presStyleCnt="5"/>
      <dgm:spPr/>
    </dgm:pt>
    <dgm:pt modelId="{A42AA442-E337-42E1-85C7-9CC7759D57C2}" type="pres">
      <dgm:prSet presAssocID="{FD33BD21-5F59-4EF4-987F-BC967A954E47}" presName="childNode1" presStyleLbl="bgAcc1" presStyleIdx="0" presStyleCnt="5">
        <dgm:presLayoutVars>
          <dgm:bulletEnabled val="1"/>
        </dgm:presLayoutVars>
      </dgm:prSet>
      <dgm:spPr/>
    </dgm:pt>
    <dgm:pt modelId="{8FCB2C20-CE8A-4BE2-85C3-0C8F0896BDEF}" type="pres">
      <dgm:prSet presAssocID="{FD33BD21-5F59-4EF4-987F-BC967A954E47}" presName="childNode1tx" presStyleLbl="bgAcc1" presStyleIdx="0" presStyleCnt="5">
        <dgm:presLayoutVars>
          <dgm:bulletEnabled val="1"/>
        </dgm:presLayoutVars>
      </dgm:prSet>
      <dgm:spPr/>
    </dgm:pt>
    <dgm:pt modelId="{2D236E4B-7332-4B86-BF4B-0131D6B94BE6}" type="pres">
      <dgm:prSet presAssocID="{FD33BD21-5F59-4EF4-987F-BC967A954E47}" presName="parentNode1" presStyleLbl="node1" presStyleIdx="0" presStyleCnt="5" custLinFactNeighborX="-5486" custLinFactNeighborY="-2299">
        <dgm:presLayoutVars>
          <dgm:chMax val="1"/>
          <dgm:bulletEnabled val="1"/>
        </dgm:presLayoutVars>
      </dgm:prSet>
      <dgm:spPr/>
    </dgm:pt>
    <dgm:pt modelId="{BA8AA129-435D-4C79-8195-E64FB65BF87F}" type="pres">
      <dgm:prSet presAssocID="{FD33BD21-5F59-4EF4-987F-BC967A954E47}" presName="connSite1" presStyleCnt="0"/>
      <dgm:spPr/>
    </dgm:pt>
    <dgm:pt modelId="{1B63C815-6DAC-4727-8453-84F9EE55C9F2}" type="pres">
      <dgm:prSet presAssocID="{98EB08B6-CB46-40F8-80EA-C8FD8A9A77FA}" presName="Name9" presStyleLbl="sibTrans2D1" presStyleIdx="0" presStyleCnt="4"/>
      <dgm:spPr/>
    </dgm:pt>
    <dgm:pt modelId="{9B3124A2-F281-4F6A-8CD9-A157E5F7973E}" type="pres">
      <dgm:prSet presAssocID="{C4DBD740-A0F7-4DFC-ADCC-B4A96452CCF9}" presName="composite2" presStyleCnt="0"/>
      <dgm:spPr/>
    </dgm:pt>
    <dgm:pt modelId="{00734E32-48A9-4AAA-8C83-25F46900C0C2}" type="pres">
      <dgm:prSet presAssocID="{C4DBD740-A0F7-4DFC-ADCC-B4A96452CCF9}" presName="dummyNode2" presStyleLbl="node1" presStyleIdx="0" presStyleCnt="5"/>
      <dgm:spPr/>
    </dgm:pt>
    <dgm:pt modelId="{F30053BB-6804-45CF-814A-040702914368}" type="pres">
      <dgm:prSet presAssocID="{C4DBD740-A0F7-4DFC-ADCC-B4A96452CCF9}" presName="childNode2" presStyleLbl="bgAcc1" presStyleIdx="1" presStyleCnt="5">
        <dgm:presLayoutVars>
          <dgm:bulletEnabled val="1"/>
        </dgm:presLayoutVars>
      </dgm:prSet>
      <dgm:spPr/>
    </dgm:pt>
    <dgm:pt modelId="{99C370FA-7BC8-4D97-99E3-513126B6C1CF}" type="pres">
      <dgm:prSet presAssocID="{C4DBD740-A0F7-4DFC-ADCC-B4A96452CCF9}" presName="childNode2tx" presStyleLbl="bgAcc1" presStyleIdx="1" presStyleCnt="5">
        <dgm:presLayoutVars>
          <dgm:bulletEnabled val="1"/>
        </dgm:presLayoutVars>
      </dgm:prSet>
      <dgm:spPr/>
    </dgm:pt>
    <dgm:pt modelId="{349C4429-B83D-42F5-87DB-ACD710B8CE7B}" type="pres">
      <dgm:prSet presAssocID="{C4DBD740-A0F7-4DFC-ADCC-B4A96452CCF9}" presName="parentNode2" presStyleLbl="node1" presStyleIdx="1" presStyleCnt="5">
        <dgm:presLayoutVars>
          <dgm:chMax val="0"/>
          <dgm:bulletEnabled val="1"/>
        </dgm:presLayoutVars>
      </dgm:prSet>
      <dgm:spPr/>
    </dgm:pt>
    <dgm:pt modelId="{05A5A7C9-8B42-4EFB-B36D-AE9DC779019C}" type="pres">
      <dgm:prSet presAssocID="{C4DBD740-A0F7-4DFC-ADCC-B4A96452CCF9}" presName="connSite2" presStyleCnt="0"/>
      <dgm:spPr/>
    </dgm:pt>
    <dgm:pt modelId="{FD6DDFAC-D2AD-4702-A7B1-AAE929761163}" type="pres">
      <dgm:prSet presAssocID="{017F9D7B-661B-433F-907F-C99D2D8F4344}" presName="Name18" presStyleLbl="sibTrans2D1" presStyleIdx="1" presStyleCnt="4"/>
      <dgm:spPr/>
    </dgm:pt>
    <dgm:pt modelId="{7C4D2B7D-E46C-4E81-BDF7-5B9681C7E987}" type="pres">
      <dgm:prSet presAssocID="{B7D423D0-86ED-449E-85DE-D4FD3BB93CFD}" presName="composite1" presStyleCnt="0"/>
      <dgm:spPr/>
    </dgm:pt>
    <dgm:pt modelId="{AB804778-13D1-4F5C-8507-C9EAAD56B4FA}" type="pres">
      <dgm:prSet presAssocID="{B7D423D0-86ED-449E-85DE-D4FD3BB93CFD}" presName="dummyNode1" presStyleLbl="node1" presStyleIdx="1" presStyleCnt="5"/>
      <dgm:spPr/>
    </dgm:pt>
    <dgm:pt modelId="{5CFB683B-12DA-47CE-95A3-979284C7FFF7}" type="pres">
      <dgm:prSet presAssocID="{B7D423D0-86ED-449E-85DE-D4FD3BB93CFD}" presName="childNode1" presStyleLbl="bgAcc1" presStyleIdx="2" presStyleCnt="5">
        <dgm:presLayoutVars>
          <dgm:bulletEnabled val="1"/>
        </dgm:presLayoutVars>
      </dgm:prSet>
      <dgm:spPr/>
    </dgm:pt>
    <dgm:pt modelId="{79341A25-A049-4C0B-B517-D1794305DC9D}" type="pres">
      <dgm:prSet presAssocID="{B7D423D0-86ED-449E-85DE-D4FD3BB93CFD}" presName="childNode1tx" presStyleLbl="bgAcc1" presStyleIdx="2" presStyleCnt="5">
        <dgm:presLayoutVars>
          <dgm:bulletEnabled val="1"/>
        </dgm:presLayoutVars>
      </dgm:prSet>
      <dgm:spPr/>
    </dgm:pt>
    <dgm:pt modelId="{8EB788B4-29BC-46C0-816B-B1D1902BDD51}" type="pres">
      <dgm:prSet presAssocID="{B7D423D0-86ED-449E-85DE-D4FD3BB93CFD}" presName="parentNode1" presStyleLbl="node1" presStyleIdx="2" presStyleCnt="5">
        <dgm:presLayoutVars>
          <dgm:chMax val="1"/>
          <dgm:bulletEnabled val="1"/>
        </dgm:presLayoutVars>
      </dgm:prSet>
      <dgm:spPr/>
    </dgm:pt>
    <dgm:pt modelId="{631EA82F-60A0-4670-BE22-DAF7FC6F39A1}" type="pres">
      <dgm:prSet presAssocID="{B7D423D0-86ED-449E-85DE-D4FD3BB93CFD}" presName="connSite1" presStyleCnt="0"/>
      <dgm:spPr/>
    </dgm:pt>
    <dgm:pt modelId="{133D59AE-B32A-482D-A236-6DD1ED11CCEF}" type="pres">
      <dgm:prSet presAssocID="{A5CE06AC-DAC5-4097-8D9C-2F777EBEAA70}" presName="Name9" presStyleLbl="sibTrans2D1" presStyleIdx="2" presStyleCnt="4"/>
      <dgm:spPr/>
    </dgm:pt>
    <dgm:pt modelId="{CAFC5CDC-657A-4ABE-8E35-3902F253AEA0}" type="pres">
      <dgm:prSet presAssocID="{8D684748-080C-42FB-9AE2-72AE62EFD02B}" presName="composite2" presStyleCnt="0"/>
      <dgm:spPr/>
    </dgm:pt>
    <dgm:pt modelId="{0A2DF100-6BC3-473F-818C-93026995B21C}" type="pres">
      <dgm:prSet presAssocID="{8D684748-080C-42FB-9AE2-72AE62EFD02B}" presName="dummyNode2" presStyleLbl="node1" presStyleIdx="2" presStyleCnt="5"/>
      <dgm:spPr/>
    </dgm:pt>
    <dgm:pt modelId="{51115CE9-675E-4D3E-9BBA-D78C212B2119}" type="pres">
      <dgm:prSet presAssocID="{8D684748-080C-42FB-9AE2-72AE62EFD02B}" presName="childNode2" presStyleLbl="bgAcc1" presStyleIdx="3" presStyleCnt="5">
        <dgm:presLayoutVars>
          <dgm:bulletEnabled val="1"/>
        </dgm:presLayoutVars>
      </dgm:prSet>
      <dgm:spPr/>
    </dgm:pt>
    <dgm:pt modelId="{CB1C1DAF-5367-44DC-B2F5-1FDEA25FF507}" type="pres">
      <dgm:prSet presAssocID="{8D684748-080C-42FB-9AE2-72AE62EFD02B}" presName="childNode2tx" presStyleLbl="bgAcc1" presStyleIdx="3" presStyleCnt="5">
        <dgm:presLayoutVars>
          <dgm:bulletEnabled val="1"/>
        </dgm:presLayoutVars>
      </dgm:prSet>
      <dgm:spPr/>
    </dgm:pt>
    <dgm:pt modelId="{8E5FCE12-31B8-4B10-B946-F58AA4734837}" type="pres">
      <dgm:prSet presAssocID="{8D684748-080C-42FB-9AE2-72AE62EFD02B}" presName="parentNode2" presStyleLbl="node1" presStyleIdx="3" presStyleCnt="5">
        <dgm:presLayoutVars>
          <dgm:chMax val="0"/>
          <dgm:bulletEnabled val="1"/>
        </dgm:presLayoutVars>
      </dgm:prSet>
      <dgm:spPr/>
    </dgm:pt>
    <dgm:pt modelId="{C0376EAB-F115-4DF7-AF1F-4D0A2490B3B9}" type="pres">
      <dgm:prSet presAssocID="{8D684748-080C-42FB-9AE2-72AE62EFD02B}" presName="connSite2" presStyleCnt="0"/>
      <dgm:spPr/>
    </dgm:pt>
    <dgm:pt modelId="{1426971C-5B87-4B73-AC06-A8B231B8EEC8}" type="pres">
      <dgm:prSet presAssocID="{553F7BBA-38A6-4726-B652-386C39F0E3F1}" presName="Name18" presStyleLbl="sibTrans2D1" presStyleIdx="3" presStyleCnt="4"/>
      <dgm:spPr/>
    </dgm:pt>
    <dgm:pt modelId="{4E3D9191-A3BD-456D-A4CD-2B600A4B4BCF}" type="pres">
      <dgm:prSet presAssocID="{455BCD37-8A5B-4AE1-B4F5-292160E40792}" presName="composite1" presStyleCnt="0"/>
      <dgm:spPr/>
    </dgm:pt>
    <dgm:pt modelId="{CF795749-7B35-4D52-A22C-350A1ECBCAA9}" type="pres">
      <dgm:prSet presAssocID="{455BCD37-8A5B-4AE1-B4F5-292160E40792}" presName="dummyNode1" presStyleLbl="node1" presStyleIdx="3" presStyleCnt="5"/>
      <dgm:spPr/>
    </dgm:pt>
    <dgm:pt modelId="{E3CA040A-A02B-4CBA-A420-E4325342146D}" type="pres">
      <dgm:prSet presAssocID="{455BCD37-8A5B-4AE1-B4F5-292160E40792}" presName="childNode1" presStyleLbl="bgAcc1" presStyleIdx="4" presStyleCnt="5">
        <dgm:presLayoutVars>
          <dgm:bulletEnabled val="1"/>
        </dgm:presLayoutVars>
      </dgm:prSet>
      <dgm:spPr/>
    </dgm:pt>
    <dgm:pt modelId="{B16AD611-95F7-4747-B360-20ADEB8FCCF7}" type="pres">
      <dgm:prSet presAssocID="{455BCD37-8A5B-4AE1-B4F5-292160E40792}" presName="childNode1tx" presStyleLbl="bgAcc1" presStyleIdx="4" presStyleCnt="5">
        <dgm:presLayoutVars>
          <dgm:bulletEnabled val="1"/>
        </dgm:presLayoutVars>
      </dgm:prSet>
      <dgm:spPr/>
    </dgm:pt>
    <dgm:pt modelId="{BA5BD540-41CC-4408-84D3-9EB9B880C588}" type="pres">
      <dgm:prSet presAssocID="{455BCD37-8A5B-4AE1-B4F5-292160E40792}" presName="parentNode1" presStyleLbl="node1" presStyleIdx="4" presStyleCnt="5">
        <dgm:presLayoutVars>
          <dgm:chMax val="1"/>
          <dgm:bulletEnabled val="1"/>
        </dgm:presLayoutVars>
      </dgm:prSet>
      <dgm:spPr/>
    </dgm:pt>
    <dgm:pt modelId="{9BD49E52-1504-476C-A88E-A5BAB44079EC}" type="pres">
      <dgm:prSet presAssocID="{455BCD37-8A5B-4AE1-B4F5-292160E40792}" presName="connSite1" presStyleCnt="0"/>
      <dgm:spPr/>
    </dgm:pt>
  </dgm:ptLst>
  <dgm:cxnLst>
    <dgm:cxn modelId="{BF3DD603-892E-46C4-9262-DEDD0EECC3DE}" srcId="{B7D423D0-86ED-449E-85DE-D4FD3BB93CFD}" destId="{DE85195D-D143-45BC-82E8-CA1868D4E8E9}" srcOrd="0" destOrd="0" parTransId="{2D9BB535-C759-4A01-B635-75666E04E1F5}" sibTransId="{0BA1EA48-5256-44BF-B2C0-57839DB744A8}"/>
    <dgm:cxn modelId="{27CFD411-6639-4AEE-BEF8-D47BD53E5095}" type="presOf" srcId="{553F7BBA-38A6-4726-B652-386C39F0E3F1}" destId="{1426971C-5B87-4B73-AC06-A8B231B8EEC8}" srcOrd="0" destOrd="0" presId="urn:microsoft.com/office/officeart/2005/8/layout/hProcess4"/>
    <dgm:cxn modelId="{B24AB315-1684-462C-8EC6-0CB145A7627A}" type="presOf" srcId="{5540BEFC-41B0-47A3-95C0-C31DE2C39CA3}" destId="{B16AD611-95F7-4747-B360-20ADEB8FCCF7}" srcOrd="1" destOrd="0" presId="urn:microsoft.com/office/officeart/2005/8/layout/hProcess4"/>
    <dgm:cxn modelId="{BF3D6819-58DC-4D34-AE72-9CB789556626}" srcId="{8D684748-080C-42FB-9AE2-72AE62EFD02B}" destId="{476AFFB6-593C-41E7-88D0-CB02F7460002}" srcOrd="0" destOrd="0" parTransId="{9734BB16-76F1-4C94-8DC1-557760610FAB}" sibTransId="{9CBEBF76-E52D-4211-BB82-DAB4293B97C0}"/>
    <dgm:cxn modelId="{B243E81F-4F0A-4200-962A-168014992618}" srcId="{9584D4BF-37AD-4906-9C84-D65D97A263F9}" destId="{B7D423D0-86ED-449E-85DE-D4FD3BB93CFD}" srcOrd="2" destOrd="0" parTransId="{D10A0069-8E8C-4F76-B32D-545926E6BF61}" sibTransId="{A5CE06AC-DAC5-4097-8D9C-2F777EBEAA70}"/>
    <dgm:cxn modelId="{059EDC5B-A686-4669-B82C-1C63C983F363}" type="presOf" srcId="{DE85195D-D143-45BC-82E8-CA1868D4E8E9}" destId="{5CFB683B-12DA-47CE-95A3-979284C7FFF7}" srcOrd="0" destOrd="0" presId="urn:microsoft.com/office/officeart/2005/8/layout/hProcess4"/>
    <dgm:cxn modelId="{7736494C-D8BB-4D12-8F01-A201EE5820C7}" type="presOf" srcId="{A7BC15C4-D0AC-4822-BC9E-7360C1E43FF2}" destId="{A42AA442-E337-42E1-85C7-9CC7759D57C2}" srcOrd="0" destOrd="0" presId="urn:microsoft.com/office/officeart/2005/8/layout/hProcess4"/>
    <dgm:cxn modelId="{D326BF4E-67E8-4634-BBDA-6970677E25E0}" type="presOf" srcId="{69EAAFE3-776C-480B-96EC-5FCE49E5BA6E}" destId="{F30053BB-6804-45CF-814A-040702914368}" srcOrd="0" destOrd="0" presId="urn:microsoft.com/office/officeart/2005/8/layout/hProcess4"/>
    <dgm:cxn modelId="{FF93EF70-5744-4D2A-A8D0-0D20FA3B5A59}" type="presOf" srcId="{9584D4BF-37AD-4906-9C84-D65D97A263F9}" destId="{C2A1E0FF-9329-4E68-B024-8E70CA9BE25E}" srcOrd="0" destOrd="0" presId="urn:microsoft.com/office/officeart/2005/8/layout/hProcess4"/>
    <dgm:cxn modelId="{4416F35A-C97E-4439-B00A-D9ACFCAAF781}" type="presOf" srcId="{DE85195D-D143-45BC-82E8-CA1868D4E8E9}" destId="{79341A25-A049-4C0B-B517-D1794305DC9D}" srcOrd="1" destOrd="0" presId="urn:microsoft.com/office/officeart/2005/8/layout/hProcess4"/>
    <dgm:cxn modelId="{BE61F17B-48EE-43CD-905B-B86A68C496B4}" type="presOf" srcId="{B7D423D0-86ED-449E-85DE-D4FD3BB93CFD}" destId="{8EB788B4-29BC-46C0-816B-B1D1902BDD51}" srcOrd="0" destOrd="0" presId="urn:microsoft.com/office/officeart/2005/8/layout/hProcess4"/>
    <dgm:cxn modelId="{9C099887-1400-48DF-A0AF-1A38228DD169}" srcId="{FD33BD21-5F59-4EF4-987F-BC967A954E47}" destId="{A7BC15C4-D0AC-4822-BC9E-7360C1E43FF2}" srcOrd="0" destOrd="0" parTransId="{A53D1C5C-9957-40C6-8F8B-16DAC4405AF3}" sibTransId="{C0E4C799-C290-4857-BE25-714D61BA370D}"/>
    <dgm:cxn modelId="{1B68348B-F5BB-47FD-816D-7484B0FA0EAA}" type="presOf" srcId="{FD33BD21-5F59-4EF4-987F-BC967A954E47}" destId="{2D236E4B-7332-4B86-BF4B-0131D6B94BE6}" srcOrd="0" destOrd="0" presId="urn:microsoft.com/office/officeart/2005/8/layout/hProcess4"/>
    <dgm:cxn modelId="{44CE6A96-4747-452C-B8E3-74D0647FE742}" srcId="{9584D4BF-37AD-4906-9C84-D65D97A263F9}" destId="{8D684748-080C-42FB-9AE2-72AE62EFD02B}" srcOrd="3" destOrd="0" parTransId="{AC831D92-DCE2-458A-A6A8-965AE18A9A6F}" sibTransId="{553F7BBA-38A6-4726-B652-386C39F0E3F1}"/>
    <dgm:cxn modelId="{D4A6029C-C845-42E3-9E4B-0ADF0B4570FE}" type="presOf" srcId="{69EAAFE3-776C-480B-96EC-5FCE49E5BA6E}" destId="{99C370FA-7BC8-4D97-99E3-513126B6C1CF}" srcOrd="1" destOrd="0" presId="urn:microsoft.com/office/officeart/2005/8/layout/hProcess4"/>
    <dgm:cxn modelId="{1465B1A0-7673-41D9-AF5E-EDA1435C5CA5}" type="presOf" srcId="{017F9D7B-661B-433F-907F-C99D2D8F4344}" destId="{FD6DDFAC-D2AD-4702-A7B1-AAE929761163}" srcOrd="0" destOrd="0" presId="urn:microsoft.com/office/officeart/2005/8/layout/hProcess4"/>
    <dgm:cxn modelId="{7BA2EDA5-4C6C-4772-A954-FC79C8104B69}" srcId="{C4DBD740-A0F7-4DFC-ADCC-B4A96452CCF9}" destId="{69EAAFE3-776C-480B-96EC-5FCE49E5BA6E}" srcOrd="0" destOrd="0" parTransId="{B1A26E27-EE09-4890-A1C0-E7769810FB7B}" sibTransId="{2E13E1D5-A7C0-4B53-A240-6C6119E3264A}"/>
    <dgm:cxn modelId="{58B30AAD-3052-48BF-9A10-CA2C33AFC517}" srcId="{9584D4BF-37AD-4906-9C84-D65D97A263F9}" destId="{C4DBD740-A0F7-4DFC-ADCC-B4A96452CCF9}" srcOrd="1" destOrd="0" parTransId="{07A574DA-FFA7-43F5-B6D8-B2FE7FCDAE6B}" sibTransId="{017F9D7B-661B-433F-907F-C99D2D8F4344}"/>
    <dgm:cxn modelId="{5044FDB1-8D60-47A1-AB35-C2CF608FAB8C}" type="presOf" srcId="{C4DBD740-A0F7-4DFC-ADCC-B4A96452CCF9}" destId="{349C4429-B83D-42F5-87DB-ACD710B8CE7B}" srcOrd="0" destOrd="0" presId="urn:microsoft.com/office/officeart/2005/8/layout/hProcess4"/>
    <dgm:cxn modelId="{D6F508B7-4232-49A9-954A-36D714443067}" srcId="{455BCD37-8A5B-4AE1-B4F5-292160E40792}" destId="{5540BEFC-41B0-47A3-95C0-C31DE2C39CA3}" srcOrd="0" destOrd="0" parTransId="{7CDEF68E-836E-4490-833E-E9CBC34BDAF4}" sibTransId="{2D495329-8E3E-438F-8E4F-27C49DC45D92}"/>
    <dgm:cxn modelId="{C57E35BA-5274-40F2-B34C-7D530EE7CAE0}" type="presOf" srcId="{5540BEFC-41B0-47A3-95C0-C31DE2C39CA3}" destId="{E3CA040A-A02B-4CBA-A420-E4325342146D}" srcOrd="0" destOrd="0" presId="urn:microsoft.com/office/officeart/2005/8/layout/hProcess4"/>
    <dgm:cxn modelId="{FEBF7CC0-1054-42AF-B401-B53B96170F54}" type="presOf" srcId="{A7BC15C4-D0AC-4822-BC9E-7360C1E43FF2}" destId="{8FCB2C20-CE8A-4BE2-85C3-0C8F0896BDEF}" srcOrd="1" destOrd="0" presId="urn:microsoft.com/office/officeart/2005/8/layout/hProcess4"/>
    <dgm:cxn modelId="{0F5F57CB-FC48-4B2C-B579-2604DE99665A}" type="presOf" srcId="{98EB08B6-CB46-40F8-80EA-C8FD8A9A77FA}" destId="{1B63C815-6DAC-4727-8453-84F9EE55C9F2}" srcOrd="0" destOrd="0" presId="urn:microsoft.com/office/officeart/2005/8/layout/hProcess4"/>
    <dgm:cxn modelId="{7EC243D0-9348-4FAE-AFD5-FD7EF16B7D6C}" type="presOf" srcId="{476AFFB6-593C-41E7-88D0-CB02F7460002}" destId="{51115CE9-675E-4D3E-9BBA-D78C212B2119}" srcOrd="0" destOrd="0" presId="urn:microsoft.com/office/officeart/2005/8/layout/hProcess4"/>
    <dgm:cxn modelId="{C13731DE-48F2-41A2-AEAE-6C9135D9D5F4}" srcId="{9584D4BF-37AD-4906-9C84-D65D97A263F9}" destId="{455BCD37-8A5B-4AE1-B4F5-292160E40792}" srcOrd="4" destOrd="0" parTransId="{3DC7B2C6-4C35-49C4-806C-BCDE3270E920}" sibTransId="{647B6FCB-FB9F-47AB-8FC7-D46449452586}"/>
    <dgm:cxn modelId="{17D0EDE5-0CE2-4F5F-9286-BDD4953FCF0E}" type="presOf" srcId="{8D684748-080C-42FB-9AE2-72AE62EFD02B}" destId="{8E5FCE12-31B8-4B10-B946-F58AA4734837}" srcOrd="0" destOrd="0" presId="urn:microsoft.com/office/officeart/2005/8/layout/hProcess4"/>
    <dgm:cxn modelId="{CEB514EE-E1F3-4D1E-8082-24D628E809D5}" type="presOf" srcId="{455BCD37-8A5B-4AE1-B4F5-292160E40792}" destId="{BA5BD540-41CC-4408-84D3-9EB9B880C588}" srcOrd="0" destOrd="0" presId="urn:microsoft.com/office/officeart/2005/8/layout/hProcess4"/>
    <dgm:cxn modelId="{EE3AD4F1-A660-4B2D-AE29-A528CBC6EB96}" type="presOf" srcId="{476AFFB6-593C-41E7-88D0-CB02F7460002}" destId="{CB1C1DAF-5367-44DC-B2F5-1FDEA25FF507}" srcOrd="1" destOrd="0" presId="urn:microsoft.com/office/officeart/2005/8/layout/hProcess4"/>
    <dgm:cxn modelId="{AB0A32F3-9E6C-435E-A9C6-EB5948C058B7}" type="presOf" srcId="{A5CE06AC-DAC5-4097-8D9C-2F777EBEAA70}" destId="{133D59AE-B32A-482D-A236-6DD1ED11CCEF}" srcOrd="0" destOrd="0" presId="urn:microsoft.com/office/officeart/2005/8/layout/hProcess4"/>
    <dgm:cxn modelId="{35DDC3F7-A3FD-487B-B09D-258037BA502D}" srcId="{9584D4BF-37AD-4906-9C84-D65D97A263F9}" destId="{FD33BD21-5F59-4EF4-987F-BC967A954E47}" srcOrd="0" destOrd="0" parTransId="{E8F9DF48-4D2C-4100-82DB-CB3F600FB172}" sibTransId="{98EB08B6-CB46-40F8-80EA-C8FD8A9A77FA}"/>
    <dgm:cxn modelId="{557E858F-7D0C-4C0C-B35D-2139C35CAD81}" type="presParOf" srcId="{C2A1E0FF-9329-4E68-B024-8E70CA9BE25E}" destId="{627FFA29-878E-4F91-B83A-D9364825389F}" srcOrd="0" destOrd="0" presId="urn:microsoft.com/office/officeart/2005/8/layout/hProcess4"/>
    <dgm:cxn modelId="{2FB5B583-38C3-41FD-B0FA-43B2222B6F41}" type="presParOf" srcId="{C2A1E0FF-9329-4E68-B024-8E70CA9BE25E}" destId="{2ABE421B-97E6-4337-B5D0-4EE856E8858F}" srcOrd="1" destOrd="0" presId="urn:microsoft.com/office/officeart/2005/8/layout/hProcess4"/>
    <dgm:cxn modelId="{AC752ACA-A5BC-4DB3-9025-6D57010EF01D}" type="presParOf" srcId="{C2A1E0FF-9329-4E68-B024-8E70CA9BE25E}" destId="{9E8343CD-47E9-4525-A7FC-964ADAA10E2B}" srcOrd="2" destOrd="0" presId="urn:microsoft.com/office/officeart/2005/8/layout/hProcess4"/>
    <dgm:cxn modelId="{C38A4544-B250-435B-A4D5-4A9ED75AD29F}" type="presParOf" srcId="{9E8343CD-47E9-4525-A7FC-964ADAA10E2B}" destId="{899CC85D-C69F-4265-9C86-819FB398CE49}" srcOrd="0" destOrd="0" presId="urn:microsoft.com/office/officeart/2005/8/layout/hProcess4"/>
    <dgm:cxn modelId="{366FDAD1-FD9A-4C92-9175-181CBBE9FF92}" type="presParOf" srcId="{899CC85D-C69F-4265-9C86-819FB398CE49}" destId="{84FC12F8-F408-455C-8D3B-0DDCE32FC6C9}" srcOrd="0" destOrd="0" presId="urn:microsoft.com/office/officeart/2005/8/layout/hProcess4"/>
    <dgm:cxn modelId="{99298BC6-F39D-4DE0-BAE3-F05C07A6F0CC}" type="presParOf" srcId="{899CC85D-C69F-4265-9C86-819FB398CE49}" destId="{A42AA442-E337-42E1-85C7-9CC7759D57C2}" srcOrd="1" destOrd="0" presId="urn:microsoft.com/office/officeart/2005/8/layout/hProcess4"/>
    <dgm:cxn modelId="{459260E3-D85C-41E2-9F3C-D35097987E10}" type="presParOf" srcId="{899CC85D-C69F-4265-9C86-819FB398CE49}" destId="{8FCB2C20-CE8A-4BE2-85C3-0C8F0896BDEF}" srcOrd="2" destOrd="0" presId="urn:microsoft.com/office/officeart/2005/8/layout/hProcess4"/>
    <dgm:cxn modelId="{0CBF70CC-0B04-45B4-8D34-D89625D9A0EC}" type="presParOf" srcId="{899CC85D-C69F-4265-9C86-819FB398CE49}" destId="{2D236E4B-7332-4B86-BF4B-0131D6B94BE6}" srcOrd="3" destOrd="0" presId="urn:microsoft.com/office/officeart/2005/8/layout/hProcess4"/>
    <dgm:cxn modelId="{4B720AB6-7494-4869-949E-10C7FC3F91AB}" type="presParOf" srcId="{899CC85D-C69F-4265-9C86-819FB398CE49}" destId="{BA8AA129-435D-4C79-8195-E64FB65BF87F}" srcOrd="4" destOrd="0" presId="urn:microsoft.com/office/officeart/2005/8/layout/hProcess4"/>
    <dgm:cxn modelId="{1847306E-EE63-4735-AEC0-9D696E5D7F66}" type="presParOf" srcId="{9E8343CD-47E9-4525-A7FC-964ADAA10E2B}" destId="{1B63C815-6DAC-4727-8453-84F9EE55C9F2}" srcOrd="1" destOrd="0" presId="urn:microsoft.com/office/officeart/2005/8/layout/hProcess4"/>
    <dgm:cxn modelId="{9342349C-C126-4159-B50E-4A571DEC53CA}" type="presParOf" srcId="{9E8343CD-47E9-4525-A7FC-964ADAA10E2B}" destId="{9B3124A2-F281-4F6A-8CD9-A157E5F7973E}" srcOrd="2" destOrd="0" presId="urn:microsoft.com/office/officeart/2005/8/layout/hProcess4"/>
    <dgm:cxn modelId="{D4941AFA-6F27-4C91-9D76-991961289FFE}" type="presParOf" srcId="{9B3124A2-F281-4F6A-8CD9-A157E5F7973E}" destId="{00734E32-48A9-4AAA-8C83-25F46900C0C2}" srcOrd="0" destOrd="0" presId="urn:microsoft.com/office/officeart/2005/8/layout/hProcess4"/>
    <dgm:cxn modelId="{D3992094-CDD4-42AF-A602-C966CFBC551C}" type="presParOf" srcId="{9B3124A2-F281-4F6A-8CD9-A157E5F7973E}" destId="{F30053BB-6804-45CF-814A-040702914368}" srcOrd="1" destOrd="0" presId="urn:microsoft.com/office/officeart/2005/8/layout/hProcess4"/>
    <dgm:cxn modelId="{05AC3B77-A38C-4EE3-9D5D-2A57E03EEB13}" type="presParOf" srcId="{9B3124A2-F281-4F6A-8CD9-A157E5F7973E}" destId="{99C370FA-7BC8-4D97-99E3-513126B6C1CF}" srcOrd="2" destOrd="0" presId="urn:microsoft.com/office/officeart/2005/8/layout/hProcess4"/>
    <dgm:cxn modelId="{E943B2DF-2F40-414B-A8D6-D2FE6018EA8F}" type="presParOf" srcId="{9B3124A2-F281-4F6A-8CD9-A157E5F7973E}" destId="{349C4429-B83D-42F5-87DB-ACD710B8CE7B}" srcOrd="3" destOrd="0" presId="urn:microsoft.com/office/officeart/2005/8/layout/hProcess4"/>
    <dgm:cxn modelId="{9744FC84-248B-4B92-9606-68233A595F30}" type="presParOf" srcId="{9B3124A2-F281-4F6A-8CD9-A157E5F7973E}" destId="{05A5A7C9-8B42-4EFB-B36D-AE9DC779019C}" srcOrd="4" destOrd="0" presId="urn:microsoft.com/office/officeart/2005/8/layout/hProcess4"/>
    <dgm:cxn modelId="{554CA2A8-2CE2-42E9-B4B2-5106E16FEDFF}" type="presParOf" srcId="{9E8343CD-47E9-4525-A7FC-964ADAA10E2B}" destId="{FD6DDFAC-D2AD-4702-A7B1-AAE929761163}" srcOrd="3" destOrd="0" presId="urn:microsoft.com/office/officeart/2005/8/layout/hProcess4"/>
    <dgm:cxn modelId="{687FC025-CC4F-4E79-B04B-28AF827941FA}" type="presParOf" srcId="{9E8343CD-47E9-4525-A7FC-964ADAA10E2B}" destId="{7C4D2B7D-E46C-4E81-BDF7-5B9681C7E987}" srcOrd="4" destOrd="0" presId="urn:microsoft.com/office/officeart/2005/8/layout/hProcess4"/>
    <dgm:cxn modelId="{C9D9C58B-FE7B-4F32-9C26-916B3EB1DAEF}" type="presParOf" srcId="{7C4D2B7D-E46C-4E81-BDF7-5B9681C7E987}" destId="{AB804778-13D1-4F5C-8507-C9EAAD56B4FA}" srcOrd="0" destOrd="0" presId="urn:microsoft.com/office/officeart/2005/8/layout/hProcess4"/>
    <dgm:cxn modelId="{F62A21B2-73F4-44E1-B1D2-205AD820C842}" type="presParOf" srcId="{7C4D2B7D-E46C-4E81-BDF7-5B9681C7E987}" destId="{5CFB683B-12DA-47CE-95A3-979284C7FFF7}" srcOrd="1" destOrd="0" presId="urn:microsoft.com/office/officeart/2005/8/layout/hProcess4"/>
    <dgm:cxn modelId="{C34034A7-ACC7-4D03-B86E-DFDB9A26589E}" type="presParOf" srcId="{7C4D2B7D-E46C-4E81-BDF7-5B9681C7E987}" destId="{79341A25-A049-4C0B-B517-D1794305DC9D}" srcOrd="2" destOrd="0" presId="urn:microsoft.com/office/officeart/2005/8/layout/hProcess4"/>
    <dgm:cxn modelId="{4BC660E5-5DAF-43A6-B572-F5841C20B1A9}" type="presParOf" srcId="{7C4D2B7D-E46C-4E81-BDF7-5B9681C7E987}" destId="{8EB788B4-29BC-46C0-816B-B1D1902BDD51}" srcOrd="3" destOrd="0" presId="urn:microsoft.com/office/officeart/2005/8/layout/hProcess4"/>
    <dgm:cxn modelId="{4C9B120D-9AE5-4D4D-91C2-EC5CF3D8844E}" type="presParOf" srcId="{7C4D2B7D-E46C-4E81-BDF7-5B9681C7E987}" destId="{631EA82F-60A0-4670-BE22-DAF7FC6F39A1}" srcOrd="4" destOrd="0" presId="urn:microsoft.com/office/officeart/2005/8/layout/hProcess4"/>
    <dgm:cxn modelId="{0240339C-68C5-4AB0-9465-F652CD27F323}" type="presParOf" srcId="{9E8343CD-47E9-4525-A7FC-964ADAA10E2B}" destId="{133D59AE-B32A-482D-A236-6DD1ED11CCEF}" srcOrd="5" destOrd="0" presId="urn:microsoft.com/office/officeart/2005/8/layout/hProcess4"/>
    <dgm:cxn modelId="{011CFE0D-C3B9-4EA3-9783-6D26ACF96FE6}" type="presParOf" srcId="{9E8343CD-47E9-4525-A7FC-964ADAA10E2B}" destId="{CAFC5CDC-657A-4ABE-8E35-3902F253AEA0}" srcOrd="6" destOrd="0" presId="urn:microsoft.com/office/officeart/2005/8/layout/hProcess4"/>
    <dgm:cxn modelId="{3BDA3268-68EF-4538-8D83-C9DBA36AF05F}" type="presParOf" srcId="{CAFC5CDC-657A-4ABE-8E35-3902F253AEA0}" destId="{0A2DF100-6BC3-473F-818C-93026995B21C}" srcOrd="0" destOrd="0" presId="urn:microsoft.com/office/officeart/2005/8/layout/hProcess4"/>
    <dgm:cxn modelId="{10F28F18-16CA-4894-B355-321347B28F39}" type="presParOf" srcId="{CAFC5CDC-657A-4ABE-8E35-3902F253AEA0}" destId="{51115CE9-675E-4D3E-9BBA-D78C212B2119}" srcOrd="1" destOrd="0" presId="urn:microsoft.com/office/officeart/2005/8/layout/hProcess4"/>
    <dgm:cxn modelId="{F6CA9A9A-0814-40A7-943D-0852BEF5E72D}" type="presParOf" srcId="{CAFC5CDC-657A-4ABE-8E35-3902F253AEA0}" destId="{CB1C1DAF-5367-44DC-B2F5-1FDEA25FF507}" srcOrd="2" destOrd="0" presId="urn:microsoft.com/office/officeart/2005/8/layout/hProcess4"/>
    <dgm:cxn modelId="{B395E4AE-315F-4C73-933D-061A33528CC1}" type="presParOf" srcId="{CAFC5CDC-657A-4ABE-8E35-3902F253AEA0}" destId="{8E5FCE12-31B8-4B10-B946-F58AA4734837}" srcOrd="3" destOrd="0" presId="urn:microsoft.com/office/officeart/2005/8/layout/hProcess4"/>
    <dgm:cxn modelId="{0A6CE521-3F85-4751-9E5E-AB7358554EE8}" type="presParOf" srcId="{CAFC5CDC-657A-4ABE-8E35-3902F253AEA0}" destId="{C0376EAB-F115-4DF7-AF1F-4D0A2490B3B9}" srcOrd="4" destOrd="0" presId="urn:microsoft.com/office/officeart/2005/8/layout/hProcess4"/>
    <dgm:cxn modelId="{1192C70B-0B00-49A5-A722-FD11DE5C066B}" type="presParOf" srcId="{9E8343CD-47E9-4525-A7FC-964ADAA10E2B}" destId="{1426971C-5B87-4B73-AC06-A8B231B8EEC8}" srcOrd="7" destOrd="0" presId="urn:microsoft.com/office/officeart/2005/8/layout/hProcess4"/>
    <dgm:cxn modelId="{5DBAC333-B22C-4899-BF6C-3FAFD7758C75}" type="presParOf" srcId="{9E8343CD-47E9-4525-A7FC-964ADAA10E2B}" destId="{4E3D9191-A3BD-456D-A4CD-2B600A4B4BCF}" srcOrd="8" destOrd="0" presId="urn:microsoft.com/office/officeart/2005/8/layout/hProcess4"/>
    <dgm:cxn modelId="{F0B159A0-2AA7-456A-88E4-03DA0F876AFA}" type="presParOf" srcId="{4E3D9191-A3BD-456D-A4CD-2B600A4B4BCF}" destId="{CF795749-7B35-4D52-A22C-350A1ECBCAA9}" srcOrd="0" destOrd="0" presId="urn:microsoft.com/office/officeart/2005/8/layout/hProcess4"/>
    <dgm:cxn modelId="{B410BFD3-0F1E-4D1E-B5F2-FAB1FA0E6514}" type="presParOf" srcId="{4E3D9191-A3BD-456D-A4CD-2B600A4B4BCF}" destId="{E3CA040A-A02B-4CBA-A420-E4325342146D}" srcOrd="1" destOrd="0" presId="urn:microsoft.com/office/officeart/2005/8/layout/hProcess4"/>
    <dgm:cxn modelId="{B3B864F6-724B-4E55-B7BC-FDA5AC5E573D}" type="presParOf" srcId="{4E3D9191-A3BD-456D-A4CD-2B600A4B4BCF}" destId="{B16AD611-95F7-4747-B360-20ADEB8FCCF7}" srcOrd="2" destOrd="0" presId="urn:microsoft.com/office/officeart/2005/8/layout/hProcess4"/>
    <dgm:cxn modelId="{FA5C1D16-AA8C-4374-9D88-95120A951719}" type="presParOf" srcId="{4E3D9191-A3BD-456D-A4CD-2B600A4B4BCF}" destId="{BA5BD540-41CC-4408-84D3-9EB9B880C588}" srcOrd="3" destOrd="0" presId="urn:microsoft.com/office/officeart/2005/8/layout/hProcess4"/>
    <dgm:cxn modelId="{503FE182-D567-4210-80B8-F2B925729BB0}" type="presParOf" srcId="{4E3D9191-A3BD-456D-A4CD-2B600A4B4BCF}" destId="{9BD49E52-1504-476C-A88E-A5BAB44079E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AA442-E337-42E1-85C7-9CC7759D57C2}">
      <dsp:nvSpPr>
        <dsp:cNvPr id="0" name=""/>
        <dsp:cNvSpPr/>
      </dsp:nvSpPr>
      <dsp:spPr>
        <a:xfrm>
          <a:off x="360"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fa-IR" sz="2000" kern="1200" dirty="0">
              <a:solidFill>
                <a:sysClr val="windowText" lastClr="000000">
                  <a:hueOff val="0"/>
                  <a:satOff val="0"/>
                  <a:lumOff val="0"/>
                  <a:alphaOff val="0"/>
                </a:sysClr>
              </a:solidFill>
              <a:latin typeface="Calibri"/>
              <a:ea typeface="+mn-ea"/>
              <a:cs typeface="Arial"/>
            </a:rPr>
            <a:t>منبع اطلاعات</a:t>
          </a:r>
        </a:p>
      </dsp:txBody>
      <dsp:txXfrm>
        <a:off x="25597" y="1663700"/>
        <a:ext cx="1279119" cy="811169"/>
      </dsp:txXfrm>
    </dsp:sp>
    <dsp:sp modelId="{1B63C815-6DAC-4727-8453-84F9EE55C9F2}">
      <dsp:nvSpPr>
        <dsp:cNvPr id="0" name=""/>
        <dsp:cNvSpPr/>
      </dsp:nvSpPr>
      <dsp:spPr>
        <a:xfrm>
          <a:off x="683828" y="1849050"/>
          <a:ext cx="1525364" cy="1525364"/>
        </a:xfrm>
        <a:prstGeom prst="leftCircularArrow">
          <a:avLst>
            <a:gd name="adj1" fmla="val 2899"/>
            <a:gd name="adj2" fmla="val 354603"/>
            <a:gd name="adj3" fmla="val 2159995"/>
            <a:gd name="adj4" fmla="val 9054371"/>
            <a:gd name="adj5" fmla="val 3382"/>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2D236E4B-7332-4B86-BF4B-0131D6B94BE6}">
      <dsp:nvSpPr>
        <dsp:cNvPr id="0" name=""/>
        <dsp:cNvSpPr/>
      </dsp:nvSpPr>
      <dsp:spPr>
        <a:xfrm>
          <a:off x="230988" y="2489301"/>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ysClr val="window" lastClr="FFFFFF"/>
              </a:solidFill>
              <a:latin typeface="Calibri"/>
              <a:ea typeface="+mn-ea"/>
              <a:cs typeface="Arial"/>
            </a:rPr>
            <a:t>پیام</a:t>
          </a:r>
        </a:p>
      </dsp:txBody>
      <dsp:txXfrm>
        <a:off x="244753" y="2503066"/>
        <a:ext cx="1154331" cy="442457"/>
      </dsp:txXfrm>
    </dsp:sp>
    <dsp:sp modelId="{F30053BB-6804-45CF-814A-040702914368}">
      <dsp:nvSpPr>
        <dsp:cNvPr id="0" name=""/>
        <dsp:cNvSpPr/>
      </dsp:nvSpPr>
      <dsp:spPr>
        <a:xfrm>
          <a:off x="1688248"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r" defTabSz="1155700" rtl="1">
            <a:lnSpc>
              <a:spcPct val="90000"/>
            </a:lnSpc>
            <a:spcBef>
              <a:spcPct val="0"/>
            </a:spcBef>
            <a:spcAft>
              <a:spcPct val="15000"/>
            </a:spcAft>
            <a:buChar char="•"/>
          </a:pPr>
          <a:r>
            <a:rPr lang="fa-IR" sz="2600" kern="1200" dirty="0">
              <a:solidFill>
                <a:sysClr val="windowText" lastClr="000000">
                  <a:hueOff val="0"/>
                  <a:satOff val="0"/>
                  <a:lumOff val="0"/>
                  <a:alphaOff val="0"/>
                </a:sysClr>
              </a:solidFill>
              <a:latin typeface="Calibri"/>
              <a:ea typeface="+mn-ea"/>
              <a:cs typeface="Arial"/>
            </a:rPr>
            <a:t>فرستنده</a:t>
          </a:r>
        </a:p>
      </dsp:txBody>
      <dsp:txXfrm>
        <a:off x="1713485" y="1898693"/>
        <a:ext cx="1279119" cy="811169"/>
      </dsp:txXfrm>
    </dsp:sp>
    <dsp:sp modelId="{FD6DDFAC-D2AD-4702-A7B1-AAE929761163}">
      <dsp:nvSpPr>
        <dsp:cNvPr id="0" name=""/>
        <dsp:cNvSpPr/>
      </dsp:nvSpPr>
      <dsp:spPr>
        <a:xfrm>
          <a:off x="2427295" y="969644"/>
          <a:ext cx="1620640" cy="1620640"/>
        </a:xfrm>
        <a:prstGeom prst="circularArrow">
          <a:avLst>
            <a:gd name="adj1" fmla="val 2728"/>
            <a:gd name="adj2" fmla="val 332429"/>
            <a:gd name="adj3" fmla="val 19492061"/>
            <a:gd name="adj4" fmla="val 12575511"/>
            <a:gd name="adj5" fmla="val 3183"/>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349C4429-B83D-42F5-87DB-ACD710B8CE7B}">
      <dsp:nvSpPr>
        <dsp:cNvPr id="0" name=""/>
        <dsp:cNvSpPr/>
      </dsp:nvSpPr>
      <dsp:spPr>
        <a:xfrm>
          <a:off x="1983713" y="1403469"/>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ysClr val="window" lastClr="FFFFFF"/>
              </a:solidFill>
              <a:latin typeface="Calibri"/>
              <a:ea typeface="+mn-ea"/>
              <a:cs typeface="Arial"/>
            </a:rPr>
            <a:t>علائم</a:t>
          </a:r>
        </a:p>
      </dsp:txBody>
      <dsp:txXfrm>
        <a:off x="1997478" y="1417234"/>
        <a:ext cx="1154331" cy="442457"/>
      </dsp:txXfrm>
    </dsp:sp>
    <dsp:sp modelId="{5CFB683B-12DA-47CE-95A3-979284C7FFF7}">
      <dsp:nvSpPr>
        <dsp:cNvPr id="0" name=""/>
        <dsp:cNvSpPr/>
      </dsp:nvSpPr>
      <dsp:spPr>
        <a:xfrm>
          <a:off x="3376136"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r" defTabSz="1155700" rtl="1">
            <a:lnSpc>
              <a:spcPct val="90000"/>
            </a:lnSpc>
            <a:spcBef>
              <a:spcPct val="0"/>
            </a:spcBef>
            <a:spcAft>
              <a:spcPct val="15000"/>
            </a:spcAft>
            <a:buChar char="•"/>
          </a:pPr>
          <a:r>
            <a:rPr lang="fa-IR" sz="2600" kern="1200" dirty="0">
              <a:solidFill>
                <a:sysClr val="windowText" lastClr="000000">
                  <a:hueOff val="0"/>
                  <a:satOff val="0"/>
                  <a:lumOff val="0"/>
                  <a:alphaOff val="0"/>
                </a:sysClr>
              </a:solidFill>
              <a:latin typeface="Calibri"/>
              <a:ea typeface="+mn-ea"/>
              <a:cs typeface="Arial"/>
            </a:rPr>
            <a:t>حامل</a:t>
          </a:r>
        </a:p>
      </dsp:txBody>
      <dsp:txXfrm>
        <a:off x="3401373" y="1663700"/>
        <a:ext cx="1279119" cy="811169"/>
      </dsp:txXfrm>
    </dsp:sp>
    <dsp:sp modelId="{133D59AE-B32A-482D-A236-6DD1ED11CCEF}">
      <dsp:nvSpPr>
        <dsp:cNvPr id="0" name=""/>
        <dsp:cNvSpPr/>
      </dsp:nvSpPr>
      <dsp:spPr>
        <a:xfrm>
          <a:off x="4126263" y="1910171"/>
          <a:ext cx="1450748" cy="1450748"/>
        </a:xfrm>
        <a:prstGeom prst="leftCircularArrow">
          <a:avLst>
            <a:gd name="adj1" fmla="val 3048"/>
            <a:gd name="adj2" fmla="val 374150"/>
            <a:gd name="adj3" fmla="val 2149661"/>
            <a:gd name="adj4" fmla="val 9024489"/>
            <a:gd name="adj5" fmla="val 3556"/>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8EB788B4-29BC-46C0-816B-B1D1902BDD51}">
      <dsp:nvSpPr>
        <dsp:cNvPr id="0" name=""/>
        <dsp:cNvSpPr/>
      </dsp:nvSpPr>
      <dsp:spPr>
        <a:xfrm>
          <a:off x="3671602" y="2500106"/>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ysClr val="window" lastClr="FFFFFF"/>
              </a:solidFill>
              <a:latin typeface="Calibri"/>
              <a:ea typeface="+mn-ea"/>
              <a:cs typeface="Arial"/>
            </a:rPr>
            <a:t>علائم</a:t>
          </a:r>
        </a:p>
      </dsp:txBody>
      <dsp:txXfrm>
        <a:off x="3685367" y="2513871"/>
        <a:ext cx="1154331" cy="442457"/>
      </dsp:txXfrm>
    </dsp:sp>
    <dsp:sp modelId="{51115CE9-675E-4D3E-9BBA-D78C212B2119}">
      <dsp:nvSpPr>
        <dsp:cNvPr id="0" name=""/>
        <dsp:cNvSpPr/>
      </dsp:nvSpPr>
      <dsp:spPr>
        <a:xfrm>
          <a:off x="5064025"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r" defTabSz="1155700" rtl="1">
            <a:lnSpc>
              <a:spcPct val="90000"/>
            </a:lnSpc>
            <a:spcBef>
              <a:spcPct val="0"/>
            </a:spcBef>
            <a:spcAft>
              <a:spcPct val="15000"/>
            </a:spcAft>
            <a:buChar char="•"/>
          </a:pPr>
          <a:r>
            <a:rPr lang="fa-IR" sz="2600" kern="1200" dirty="0">
              <a:solidFill>
                <a:sysClr val="windowText" lastClr="000000">
                  <a:hueOff val="0"/>
                  <a:satOff val="0"/>
                  <a:lumOff val="0"/>
                  <a:alphaOff val="0"/>
                </a:sysClr>
              </a:solidFill>
              <a:latin typeface="Calibri"/>
              <a:ea typeface="+mn-ea"/>
              <a:cs typeface="Arial"/>
            </a:rPr>
            <a:t>گیرنده پیام</a:t>
          </a:r>
        </a:p>
      </dsp:txBody>
      <dsp:txXfrm>
        <a:off x="5089262" y="1898693"/>
        <a:ext cx="1279119" cy="811169"/>
      </dsp:txXfrm>
    </dsp:sp>
    <dsp:sp modelId="{1426971C-5B87-4B73-AC06-A8B231B8EEC8}">
      <dsp:nvSpPr>
        <dsp:cNvPr id="0" name=""/>
        <dsp:cNvSpPr/>
      </dsp:nvSpPr>
      <dsp:spPr>
        <a:xfrm>
          <a:off x="5803072" y="969644"/>
          <a:ext cx="1620640" cy="1620640"/>
        </a:xfrm>
        <a:prstGeom prst="circularArrow">
          <a:avLst>
            <a:gd name="adj1" fmla="val 2728"/>
            <a:gd name="adj2" fmla="val 332429"/>
            <a:gd name="adj3" fmla="val 19492061"/>
            <a:gd name="adj4" fmla="val 12575511"/>
            <a:gd name="adj5" fmla="val 3183"/>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8E5FCE12-31B8-4B10-B946-F58AA4734837}">
      <dsp:nvSpPr>
        <dsp:cNvPr id="0" name=""/>
        <dsp:cNvSpPr/>
      </dsp:nvSpPr>
      <dsp:spPr>
        <a:xfrm>
          <a:off x="5359490" y="1403469"/>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ysClr val="window" lastClr="FFFFFF"/>
              </a:solidFill>
              <a:latin typeface="Calibri"/>
              <a:ea typeface="+mn-ea"/>
              <a:cs typeface="Arial"/>
            </a:rPr>
            <a:t>علائم</a:t>
          </a:r>
        </a:p>
      </dsp:txBody>
      <dsp:txXfrm>
        <a:off x="5373255" y="1417234"/>
        <a:ext cx="1154331" cy="442457"/>
      </dsp:txXfrm>
    </dsp:sp>
    <dsp:sp modelId="{E3CA040A-A02B-4CBA-A420-E4325342146D}">
      <dsp:nvSpPr>
        <dsp:cNvPr id="0" name=""/>
        <dsp:cNvSpPr/>
      </dsp:nvSpPr>
      <dsp:spPr>
        <a:xfrm>
          <a:off x="6751913" y="1638463"/>
          <a:ext cx="1329593" cy="109663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228600" lvl="1" indent="-228600" algn="r" defTabSz="1155700" rtl="1">
            <a:lnSpc>
              <a:spcPct val="90000"/>
            </a:lnSpc>
            <a:spcBef>
              <a:spcPct val="0"/>
            </a:spcBef>
            <a:spcAft>
              <a:spcPct val="15000"/>
            </a:spcAft>
            <a:buChar char="•"/>
          </a:pPr>
          <a:r>
            <a:rPr lang="fa-IR" sz="2600" kern="1200" dirty="0">
              <a:solidFill>
                <a:sysClr val="windowText" lastClr="000000">
                  <a:hueOff val="0"/>
                  <a:satOff val="0"/>
                  <a:lumOff val="0"/>
                  <a:alphaOff val="0"/>
                </a:sysClr>
              </a:solidFill>
              <a:latin typeface="Calibri"/>
              <a:ea typeface="+mn-ea"/>
              <a:cs typeface="Arial"/>
            </a:rPr>
            <a:t>مقصد</a:t>
          </a:r>
        </a:p>
      </dsp:txBody>
      <dsp:txXfrm>
        <a:off x="6777150" y="1663700"/>
        <a:ext cx="1279119" cy="811169"/>
      </dsp:txXfrm>
    </dsp:sp>
    <dsp:sp modelId="{BA5BD540-41CC-4408-84D3-9EB9B880C588}">
      <dsp:nvSpPr>
        <dsp:cNvPr id="0" name=""/>
        <dsp:cNvSpPr/>
      </dsp:nvSpPr>
      <dsp:spPr>
        <a:xfrm>
          <a:off x="7047378" y="2500106"/>
          <a:ext cx="1181861" cy="46998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ysClr val="window" lastClr="FFFFFF"/>
              </a:solidFill>
              <a:latin typeface="Calibri"/>
              <a:ea typeface="+mn-ea"/>
              <a:cs typeface="Arial"/>
            </a:rPr>
            <a:t>پیام</a:t>
          </a:r>
        </a:p>
      </dsp:txBody>
      <dsp:txXfrm>
        <a:off x="7061143" y="2513871"/>
        <a:ext cx="1154331" cy="44245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798C15B-E2C0-4EAB-B814-1D338257CFE2}" type="datetimeFigureOut">
              <a:rPr lang="fa-IR" smtClean="0"/>
              <a:t>23/11/1444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7752376-E929-48D3-B6CC-B01EDCCAF5F0}" type="slidenum">
              <a:rPr lang="fa-IR" smtClean="0"/>
              <a:t>‹#›</a:t>
            </a:fld>
            <a:endParaRPr lang="fa-IR"/>
          </a:p>
        </p:txBody>
      </p:sp>
    </p:spTree>
    <p:extLst>
      <p:ext uri="{BB962C8B-B14F-4D97-AF65-F5344CB8AC3E}">
        <p14:creationId xmlns:p14="http://schemas.microsoft.com/office/powerpoint/2010/main" val="33946579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4" name="Date Placeholder 3"/>
          <p:cNvSpPr>
            <a:spLocks noGrp="1"/>
          </p:cNvSpPr>
          <p:nvPr>
            <p:ph type="dt" sz="half" idx="10"/>
          </p:nvPr>
        </p:nvSpPr>
        <p:spPr/>
        <p:txBody>
          <a:bodyPr/>
          <a:lstStyle/>
          <a:p>
            <a:fld id="{9AC900C9-27D1-4AC2-8F65-9BAF62D12180}" type="datetime8">
              <a:rPr lang="fa-IR" smtClean="0"/>
              <a:t>11 ژوئن 23</a:t>
            </a:fld>
            <a:endParaRPr lang="fa-IR"/>
          </a:p>
        </p:txBody>
      </p:sp>
      <p:sp>
        <p:nvSpPr>
          <p:cNvPr id="5" name="Footer Placeholder 4"/>
          <p:cNvSpPr>
            <a:spLocks noGrp="1"/>
          </p:cNvSpPr>
          <p:nvPr>
            <p:ph type="ftr" sz="quarter" idx="11"/>
          </p:nvPr>
        </p:nvSpPr>
        <p:spPr/>
        <p:txBody>
          <a:bodyPr/>
          <a:lstStyle/>
          <a:p>
            <a:endParaRPr lang="fa-I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30383F1-B73F-4F50-A10A-A07B66CE5133}" type="slidenum">
              <a:rPr lang="fa-IR" smtClean="0"/>
              <a:t>‹#›</a:t>
            </a:fld>
            <a:endParaRPr lang="fa-I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
        <p:nvSpPr>
          <p:cNvPr id="15" name="Rectangle 14">
            <a:extLst>
              <a:ext uri="{FF2B5EF4-FFF2-40B4-BE49-F238E27FC236}">
                <a16:creationId xmlns:a16="http://schemas.microsoft.com/office/drawing/2014/main" id="{E5F06CF4-1C0A-8DDC-0980-6EC998073627}"/>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65854-8EE5-4A67-B831-53C40D1738B9}" type="datetime8">
              <a:rPr lang="fa-IR" smtClean="0"/>
              <a:t>11 ژوئن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0383F1-B73F-4F50-A10A-A07B66CE5133}" type="slidenum">
              <a:rPr lang="fa-IR" smtClean="0"/>
              <a:t>‹#›</a:t>
            </a:fld>
            <a:endParaRPr lang="fa-IR"/>
          </a:p>
        </p:txBody>
      </p:sp>
      <p:sp>
        <p:nvSpPr>
          <p:cNvPr id="7" name="Rectangle 6">
            <a:extLst>
              <a:ext uri="{FF2B5EF4-FFF2-40B4-BE49-F238E27FC236}">
                <a16:creationId xmlns:a16="http://schemas.microsoft.com/office/drawing/2014/main" id="{9605689C-360F-67BA-8625-87513A84916F}"/>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Times New Roman" panose="02020603050405020304" pitchFamily="18" charset="0"/>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245D61-1FC2-4234-B01C-99196F824681}" type="datetime8">
              <a:rPr lang="fa-IR" smtClean="0"/>
              <a:t>11 ژوئن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0383F1-B73F-4F50-A10A-A07B66CE5133}" type="slidenum">
              <a:rPr lang="fa-IR" smtClean="0"/>
              <a:t>‹#›</a:t>
            </a:fld>
            <a:endParaRPr lang="fa-IR"/>
          </a:p>
        </p:txBody>
      </p:sp>
      <p:sp>
        <p:nvSpPr>
          <p:cNvPr id="9" name="Rectangle 8">
            <a:extLst>
              <a:ext uri="{FF2B5EF4-FFF2-40B4-BE49-F238E27FC236}">
                <a16:creationId xmlns:a16="http://schemas.microsoft.com/office/drawing/2014/main" id="{04F76D82-1CAF-A166-A8C1-9D553A899226}"/>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5E5BE6-020D-445B-8AFB-51FB4206B593}" type="datetime8">
              <a:rPr lang="fa-IR" smtClean="0"/>
              <a:t>11 ژوئن 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0383F1-B73F-4F50-A10A-A07B66CE5133}"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4" name="Date Placeholder 3"/>
          <p:cNvSpPr>
            <a:spLocks noGrp="1"/>
          </p:cNvSpPr>
          <p:nvPr>
            <p:ph type="dt" sz="half" idx="10"/>
          </p:nvPr>
        </p:nvSpPr>
        <p:spPr/>
        <p:txBody>
          <a:bodyPr/>
          <a:lstStyle/>
          <a:p>
            <a:fld id="{EF39B6C3-D06B-4B69-9DF5-46518EB0F281}" type="datetime8">
              <a:rPr lang="fa-IR" smtClean="0"/>
              <a:t>11 ژوئن 23</a:t>
            </a:fld>
            <a:endParaRPr lang="fa-I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30383F1-B73F-4F50-A10A-A07B66CE5133}" type="slidenum">
              <a:rPr lang="fa-IR" smtClean="0"/>
              <a:t>‹#›</a:t>
            </a:fld>
            <a:endParaRPr lang="fa-I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Times New Roman" panose="02020603050405020304" pitchFamily="18" charset="0"/>
                <a:ea typeface="+mj-ea"/>
                <a:cs typeface="+mj-cs"/>
              </a:defRPr>
            </a:lvl1pPr>
          </a:lstStyle>
          <a:p>
            <a:r>
              <a:rPr lang="en-US" dirty="0"/>
              <a:t>Click to edit Master title style</a:t>
            </a:r>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9" name="Rectangle 8">
            <a:extLst>
              <a:ext uri="{FF2B5EF4-FFF2-40B4-BE49-F238E27FC236}">
                <a16:creationId xmlns:a16="http://schemas.microsoft.com/office/drawing/2014/main" id="{752C9BE2-CC2F-0CE3-7D58-B504CDB50C46}"/>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B059FC-A7BB-4717-80D5-315919C4FA6F}" type="datetime8">
              <a:rPr lang="fa-IR" smtClean="0"/>
              <a:t>11 ژوئن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30383F1-B73F-4F50-A10A-A07B66CE5133}"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129FC1-0095-4ABD-80C2-C33BB4B27A95}" type="datetime8">
              <a:rPr lang="fa-IR" smtClean="0"/>
              <a:t>11 ژوئن 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30383F1-B73F-4F50-A10A-A07B66CE5133}"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BAD91-C63A-4243-8FD8-E70CA1F34DB2}" type="datetime8">
              <a:rPr lang="fa-IR" smtClean="0"/>
              <a:t>11 ژوئن 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30383F1-B73F-4F50-A10A-A07B66CE5133}"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2" name="Date Placeholder 1"/>
          <p:cNvSpPr>
            <a:spLocks noGrp="1"/>
          </p:cNvSpPr>
          <p:nvPr>
            <p:ph type="dt" sz="half" idx="10"/>
          </p:nvPr>
        </p:nvSpPr>
        <p:spPr/>
        <p:txBody>
          <a:bodyPr/>
          <a:lstStyle/>
          <a:p>
            <a:fld id="{A0B23834-AD32-43C3-BD87-3E94047881E1}" type="datetime8">
              <a:rPr lang="fa-IR" smtClean="0"/>
              <a:t>11 ژوئن 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30383F1-B73F-4F50-A10A-A07B66CE5133}" type="slidenum">
              <a:rPr lang="fa-IR" smtClean="0"/>
              <a:t>‹#›</a:t>
            </a:fld>
            <a:endParaRPr lang="fa-IR"/>
          </a:p>
        </p:txBody>
      </p:sp>
      <p:sp>
        <p:nvSpPr>
          <p:cNvPr id="6" name="Rectangle 5">
            <a:extLst>
              <a:ext uri="{FF2B5EF4-FFF2-40B4-BE49-F238E27FC236}">
                <a16:creationId xmlns:a16="http://schemas.microsoft.com/office/drawing/2014/main" id="{0EA392A8-0FE8-1FEC-B557-E3783738EFC6}"/>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B01D0E-6489-4B92-85AB-A8B748B50F08}" type="datetime8">
              <a:rPr lang="fa-IR" smtClean="0"/>
              <a:t>11 ژوئن 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30383F1-B73F-4F50-A10A-A07B66CE5133}" type="slidenum">
              <a:rPr lang="fa-IR" smtClean="0"/>
              <a:t>‹#›</a:t>
            </a:fld>
            <a:endParaRPr lang="fa-I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08CEA8A6-3EF9-9426-B55A-13C93D6D21D4}"/>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580DC8F2-7DB0-4CCC-9212-0968138DC143}" type="datetime8">
              <a:rPr lang="fa-IR" smtClean="0"/>
              <a:t>11 ژوئن 23</a:t>
            </a:fld>
            <a:endParaRPr lang="fa-IR"/>
          </a:p>
        </p:txBody>
      </p:sp>
      <p:sp>
        <p:nvSpPr>
          <p:cNvPr id="7" name="Slide Number Placeholder 6"/>
          <p:cNvSpPr>
            <a:spLocks noGrp="1"/>
          </p:cNvSpPr>
          <p:nvPr>
            <p:ph type="sldNum" sz="quarter" idx="12"/>
          </p:nvPr>
        </p:nvSpPr>
        <p:spPr/>
        <p:txBody>
          <a:bodyPr/>
          <a:lstStyle/>
          <a:p>
            <a:fld id="{130383F1-B73F-4F50-A10A-A07B66CE5133}" type="slidenum">
              <a:rPr lang="fa-IR" smtClean="0"/>
              <a:t>‹#›</a:t>
            </a:fld>
            <a:endParaRPr lang="fa-I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6" name="Footer Placeholder 5"/>
          <p:cNvSpPr>
            <a:spLocks noGrp="1"/>
          </p:cNvSpPr>
          <p:nvPr>
            <p:ph type="ftr" sz="quarter" idx="11"/>
          </p:nvPr>
        </p:nvSpPr>
        <p:spPr/>
        <p:txBody>
          <a:bodyPr/>
          <a:lstStyle/>
          <a:p>
            <a:endParaRPr lang="fa-I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BE3C1D0D-C187-7135-35D2-542A89DA57F1}"/>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latin typeface="Times New Roman" panose="02020603050405020304" pitchFamily="18" charset="0"/>
              </a:defRPr>
            </a:lvl1pPr>
          </a:lstStyle>
          <a:p>
            <a:fld id="{A39EC275-F423-4061-8D38-77AED4B792FF}" type="datetime8">
              <a:rPr lang="fa-IR" smtClean="0"/>
              <a:pPr/>
              <a:t>11 ژوئن 23</a:t>
            </a:fld>
            <a:endParaRPr lang="fa-I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latin typeface="Times New Roman" panose="02020603050405020304" pitchFamily="18" charset="0"/>
              </a:defRPr>
            </a:lvl1pPr>
          </a:lstStyle>
          <a:p>
            <a:endParaRPr lang="fa-I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Times New Roman" panose="02020603050405020304" pitchFamily="18" charset="0"/>
              </a:defRPr>
            </a:lvl1pPr>
          </a:lstStyle>
          <a:p>
            <a:fld id="{130383F1-B73F-4F50-A10A-A07B66CE5133}" type="slidenum">
              <a:rPr lang="fa-IR" smtClean="0"/>
              <a:pPr/>
              <a:t>‹#›</a:t>
            </a:fld>
            <a:endParaRPr lang="fa-IR"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Times New Roman" panose="02020603050405020304" pitchFamily="18" charset="0"/>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dirty="0"/>
              <a:t>Click to edit Master title style</a:t>
            </a:r>
          </a:p>
        </p:txBody>
      </p:sp>
      <p:sp>
        <p:nvSpPr>
          <p:cNvPr id="11" name="Rectangle 10">
            <a:extLst>
              <a:ext uri="{FF2B5EF4-FFF2-40B4-BE49-F238E27FC236}">
                <a16:creationId xmlns:a16="http://schemas.microsoft.com/office/drawing/2014/main" id="{A3C33A5F-3DFB-D08B-C67B-010FA2B49BB3}"/>
              </a:ext>
            </a:extLst>
          </p:cNvPr>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Times New Roman" panose="02020603050405020304" pitchFamily="18" charset="0"/>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Times New Roman" panose="02020603050405020304" pitchFamily="18" charset="0"/>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Times New Roman" panose="02020603050405020304" pitchFamily="18" charset="0"/>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Times New Roman" panose="02020603050405020304" pitchFamily="18" charset="0"/>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Times New Roman" panose="02020603050405020304" pitchFamily="18" charset="0"/>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Times New Roman" panose="02020603050405020304" pitchFamily="18" charset="0"/>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ارتباط </a:t>
            </a:r>
            <a:r>
              <a:rPr lang="en-US" dirty="0"/>
              <a:t>Communication/</a:t>
            </a:r>
            <a:endParaRPr lang="fa-IR" dirty="0"/>
          </a:p>
        </p:txBody>
      </p:sp>
      <p:sp>
        <p:nvSpPr>
          <p:cNvPr id="3" name="Content Placeholder 2"/>
          <p:cNvSpPr>
            <a:spLocks noGrp="1"/>
          </p:cNvSpPr>
          <p:nvPr>
            <p:ph idx="1"/>
          </p:nvPr>
        </p:nvSpPr>
        <p:spPr/>
        <p:txBody>
          <a:bodyPr>
            <a:normAutofit/>
          </a:bodyPr>
          <a:lstStyle/>
          <a:p>
            <a:pPr marL="114300" indent="0" algn="just">
              <a:buNone/>
            </a:pPr>
            <a:endParaRPr lang="fa-IR" sz="2000" dirty="0"/>
          </a:p>
          <a:p>
            <a:pPr marL="114300" indent="0" algn="just">
              <a:buNone/>
            </a:pPr>
            <a:r>
              <a:rPr lang="fa-IR" sz="2000" dirty="0"/>
              <a:t>به لحاظ لغوی به معنای انتقال سرایت و انتشار است ریشه ی ان یک واژه ی لاتین </a:t>
            </a:r>
            <a:r>
              <a:rPr lang="en-US" sz="2000" dirty="0"/>
              <a:t> </a:t>
            </a:r>
            <a:r>
              <a:rPr lang="en-US" sz="2000" dirty="0" err="1">
                <a:latin typeface="Times New Roman" panose="02020603050405020304" pitchFamily="18" charset="0"/>
                <a:cs typeface="Times New Roman" panose="02020603050405020304" pitchFamily="18" charset="0"/>
              </a:rPr>
              <a:t>Comunis</a:t>
            </a:r>
            <a:r>
              <a:rPr lang="en-US" sz="2000" dirty="0">
                <a:latin typeface="Times New Roman" panose="02020603050405020304" pitchFamily="18" charset="0"/>
                <a:cs typeface="Times New Roman" panose="02020603050405020304" pitchFamily="18" charset="0"/>
              </a:rPr>
              <a:t> </a:t>
            </a:r>
            <a:r>
              <a:rPr lang="fa-IR" sz="2000" dirty="0"/>
              <a:t>است که تفاهم و اشتراک فکر نیز ترجمه کرده اند  ارتباط فرایندی مداوم و دو جانبه است که به وسیله ی ان از طریق علائم و نشانه ها و رفتار های خاص اطلاعات منتقل می شوند.</a:t>
            </a:r>
          </a:p>
          <a:p>
            <a:pPr marL="114300" indent="0" algn="just">
              <a:buNone/>
            </a:pPr>
            <a:r>
              <a:rPr lang="fa-IR" sz="2000" dirty="0"/>
              <a:t>ارتباط فرآیندی است که توسط آن اطلاعات از طریق نظام مشترک علائم , نشانه ها یا رفتار منتقل می شود. این فرآیند تجربه ای است پیشرونده که مراحلی دارد و آن را می توان تجزیه و تحلیل کرداما شروع و پایان مشخصی ندارد و دایره ای شکل است.</a:t>
            </a:r>
          </a:p>
        </p:txBody>
      </p:sp>
      <p:sp>
        <p:nvSpPr>
          <p:cNvPr id="4" name="Slide Number Placeholder 3"/>
          <p:cNvSpPr>
            <a:spLocks noGrp="1"/>
          </p:cNvSpPr>
          <p:nvPr>
            <p:ph type="sldNum" sz="quarter" idx="12"/>
          </p:nvPr>
        </p:nvSpPr>
        <p:spPr/>
        <p:txBody>
          <a:bodyPr/>
          <a:lstStyle/>
          <a:p>
            <a:fld id="{130383F1-B73F-4F50-A10A-A07B66CE5133}" type="slidenum">
              <a:rPr lang="fa-IR" smtClean="0"/>
              <a:t>1</a:t>
            </a:fld>
            <a:endParaRPr lang="fa-IR"/>
          </a:p>
        </p:txBody>
      </p:sp>
      <p:pic>
        <p:nvPicPr>
          <p:cNvPr id="5" name="Picture 4">
            <a:extLst>
              <a:ext uri="{FF2B5EF4-FFF2-40B4-BE49-F238E27FC236}">
                <a16:creationId xmlns:a16="http://schemas.microsoft.com/office/drawing/2014/main" id="{A69BBC0D-A541-E77E-B950-7C03C1602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128" y="302364"/>
            <a:ext cx="1264954" cy="1251442"/>
          </a:xfrm>
          <a:prstGeom prst="rect">
            <a:avLst/>
          </a:prstGeom>
        </p:spPr>
      </p:pic>
    </p:spTree>
    <p:extLst>
      <p:ext uri="{BB962C8B-B14F-4D97-AF65-F5344CB8AC3E}">
        <p14:creationId xmlns:p14="http://schemas.microsoft.com/office/powerpoint/2010/main" val="262478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الگوی هارولد سون: </a:t>
            </a:r>
          </a:p>
        </p:txBody>
      </p:sp>
      <p:sp>
        <p:nvSpPr>
          <p:cNvPr id="3" name="Content Placeholder 2"/>
          <p:cNvSpPr>
            <a:spLocks noGrp="1"/>
          </p:cNvSpPr>
          <p:nvPr>
            <p:ph idx="1"/>
          </p:nvPr>
        </p:nvSpPr>
        <p:spPr/>
        <p:txBody>
          <a:bodyPr/>
          <a:lstStyle/>
          <a:p>
            <a:pPr marL="114300" indent="0">
              <a:buNone/>
            </a:pPr>
            <a:r>
              <a:rPr lang="fa-IR" dirty="0"/>
              <a:t>دارای پنج عنصر است :</a:t>
            </a:r>
          </a:p>
          <a:p>
            <a:pPr marL="114300" indent="0">
              <a:buNone/>
            </a:pPr>
            <a:r>
              <a:rPr lang="fa-IR" dirty="0"/>
              <a:t>1- چه کسی ( گوینده ی پیام )</a:t>
            </a:r>
          </a:p>
          <a:p>
            <a:pPr marL="114300" indent="0">
              <a:buNone/>
            </a:pPr>
            <a:r>
              <a:rPr lang="fa-IR" dirty="0"/>
              <a:t>2- چه می گوید (پیام) </a:t>
            </a:r>
          </a:p>
          <a:p>
            <a:pPr marL="114300" indent="0">
              <a:buNone/>
            </a:pPr>
            <a:r>
              <a:rPr lang="fa-IR" dirty="0"/>
              <a:t>3- از چه راهی (حامل پیام)</a:t>
            </a:r>
          </a:p>
          <a:p>
            <a:pPr marL="114300" indent="0">
              <a:buNone/>
            </a:pPr>
            <a:r>
              <a:rPr lang="fa-IR" dirty="0"/>
              <a:t>4- به چه کسی (مخاطب ) </a:t>
            </a:r>
          </a:p>
          <a:p>
            <a:pPr marL="114300" indent="0">
              <a:buNone/>
            </a:pPr>
            <a:r>
              <a:rPr lang="fa-IR" dirty="0"/>
              <a:t>5- با چه تاثیری ( اثر پیام بر گیرنده)</a:t>
            </a:r>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10</a:t>
            </a:fld>
            <a:endParaRPr lang="fa-IR"/>
          </a:p>
        </p:txBody>
      </p:sp>
    </p:spTree>
    <p:extLst>
      <p:ext uri="{BB962C8B-B14F-4D97-AF65-F5344CB8AC3E}">
        <p14:creationId xmlns:p14="http://schemas.microsoft.com/office/powerpoint/2010/main" val="109819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نظریه واتزویک ( ارتباط و حیطه های آن):</a:t>
            </a:r>
          </a:p>
        </p:txBody>
      </p:sp>
      <p:sp>
        <p:nvSpPr>
          <p:cNvPr id="3" name="Content Placeholder 2"/>
          <p:cNvSpPr>
            <a:spLocks noGrp="1"/>
          </p:cNvSpPr>
          <p:nvPr>
            <p:ph idx="1"/>
          </p:nvPr>
        </p:nvSpPr>
        <p:spPr/>
        <p:txBody>
          <a:bodyPr/>
          <a:lstStyle/>
          <a:p>
            <a:pPr marL="114300" indent="0">
              <a:lnSpc>
                <a:spcPct val="150000"/>
              </a:lnSpc>
              <a:buNone/>
            </a:pPr>
            <a:r>
              <a:rPr lang="fa-IR" dirty="0"/>
              <a:t>واتزویک , بیون , و جکسون درباره حیطه ها و موارد ارتباط , بویژه روابط بین مردم که می تواند پاسخ ویژه ای را عنوان کند صحبت کردند. </a:t>
            </a:r>
          </a:p>
          <a:p>
            <a:pPr marL="114300" indent="0">
              <a:lnSpc>
                <a:spcPct val="150000"/>
              </a:lnSpc>
              <a:buNone/>
            </a:pPr>
            <a:r>
              <a:rPr lang="fa-IR" dirty="0"/>
              <a:t>جنبه دیگر نظریه واتزویک حلقه بازخورد است. روابط توسط الگوهای ارتباطی پویا همچنان باقی می مانند, حتی وقتی عنوان تغییر کند.</a:t>
            </a:r>
          </a:p>
        </p:txBody>
      </p:sp>
      <p:sp>
        <p:nvSpPr>
          <p:cNvPr id="4" name="Slide Number Placeholder 3"/>
          <p:cNvSpPr>
            <a:spLocks noGrp="1"/>
          </p:cNvSpPr>
          <p:nvPr>
            <p:ph type="sldNum" sz="quarter" idx="12"/>
          </p:nvPr>
        </p:nvSpPr>
        <p:spPr/>
        <p:txBody>
          <a:bodyPr/>
          <a:lstStyle/>
          <a:p>
            <a:fld id="{130383F1-B73F-4F50-A10A-A07B66CE5133}" type="slidenum">
              <a:rPr lang="fa-IR" smtClean="0"/>
              <a:t>11</a:t>
            </a:fld>
            <a:endParaRPr lang="fa-IR"/>
          </a:p>
        </p:txBody>
      </p:sp>
    </p:spTree>
    <p:extLst>
      <p:ext uri="{BB962C8B-B14F-4D97-AF65-F5344CB8AC3E}">
        <p14:creationId xmlns:p14="http://schemas.microsoft.com/office/powerpoint/2010/main" val="1021996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عوامل موثر در ارتباط:</a:t>
            </a:r>
          </a:p>
        </p:txBody>
      </p:sp>
      <p:sp>
        <p:nvSpPr>
          <p:cNvPr id="3" name="Content Placeholder 2"/>
          <p:cNvSpPr>
            <a:spLocks noGrp="1"/>
          </p:cNvSpPr>
          <p:nvPr>
            <p:ph idx="1"/>
          </p:nvPr>
        </p:nvSpPr>
        <p:spPr/>
        <p:txBody>
          <a:bodyPr/>
          <a:lstStyle/>
          <a:p>
            <a:r>
              <a:rPr lang="fa-IR" dirty="0"/>
              <a:t>فرهنگ و مذهب</a:t>
            </a:r>
          </a:p>
          <a:p>
            <a:r>
              <a:rPr lang="fa-IR" dirty="0"/>
              <a:t>نقش جنسیت</a:t>
            </a:r>
          </a:p>
          <a:p>
            <a:r>
              <a:rPr lang="fa-IR" dirty="0"/>
              <a:t>طبقه اجتماعی</a:t>
            </a:r>
          </a:p>
          <a:p>
            <a:r>
              <a:rPr lang="fa-IR" dirty="0"/>
              <a:t>ادراکات</a:t>
            </a:r>
          </a:p>
          <a:p>
            <a:r>
              <a:rPr lang="fa-IR" dirty="0"/>
              <a:t>ارزش ها </a:t>
            </a:r>
          </a:p>
          <a:p>
            <a:r>
              <a:rPr lang="fa-IR" dirty="0"/>
              <a:t>روابط</a:t>
            </a:r>
          </a:p>
          <a:p>
            <a:r>
              <a:rPr lang="fa-IR" dirty="0"/>
              <a:t>محتوای پیام</a:t>
            </a:r>
          </a:p>
          <a:p>
            <a:r>
              <a:rPr lang="fa-IR" dirty="0"/>
              <a:t>محل انتقال پیام</a:t>
            </a:r>
          </a:p>
        </p:txBody>
      </p:sp>
      <p:sp>
        <p:nvSpPr>
          <p:cNvPr id="4" name="Slide Number Placeholder 3"/>
          <p:cNvSpPr>
            <a:spLocks noGrp="1"/>
          </p:cNvSpPr>
          <p:nvPr>
            <p:ph type="sldNum" sz="quarter" idx="12"/>
          </p:nvPr>
        </p:nvSpPr>
        <p:spPr/>
        <p:txBody>
          <a:bodyPr/>
          <a:lstStyle/>
          <a:p>
            <a:fld id="{130383F1-B73F-4F50-A10A-A07B66CE5133}" type="slidenum">
              <a:rPr lang="fa-IR" smtClean="0"/>
              <a:t>12</a:t>
            </a:fld>
            <a:endParaRPr lang="fa-IR"/>
          </a:p>
        </p:txBody>
      </p:sp>
    </p:spTree>
    <p:extLst>
      <p:ext uri="{BB962C8B-B14F-4D97-AF65-F5344CB8AC3E}">
        <p14:creationId xmlns:p14="http://schemas.microsoft.com/office/powerpoint/2010/main" val="77256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ارتباطات :</a:t>
            </a:r>
          </a:p>
        </p:txBody>
      </p:sp>
      <p:sp>
        <p:nvSpPr>
          <p:cNvPr id="3" name="Content Placeholder 2"/>
          <p:cNvSpPr>
            <a:spLocks noGrp="1"/>
          </p:cNvSpPr>
          <p:nvPr>
            <p:ph idx="1"/>
          </p:nvPr>
        </p:nvSpPr>
        <p:spPr/>
        <p:txBody>
          <a:bodyPr/>
          <a:lstStyle/>
          <a:p>
            <a:pPr marL="114300" indent="0">
              <a:buNone/>
            </a:pPr>
            <a:r>
              <a:rPr lang="fa-IR" b="1" dirty="0"/>
              <a:t>ارتباط یک طرفه </a:t>
            </a:r>
            <a:r>
              <a:rPr lang="fa-IR" dirty="0"/>
              <a:t>: سخنرانی ها برنامه ی رادیو و تلویزیون</a:t>
            </a:r>
          </a:p>
          <a:p>
            <a:pPr marL="114300" indent="0">
              <a:buNone/>
            </a:pPr>
            <a:r>
              <a:rPr lang="fa-IR" b="1" dirty="0"/>
              <a:t>ارتباط دو طرفه: </a:t>
            </a:r>
            <a:r>
              <a:rPr lang="fa-IR" dirty="0"/>
              <a:t>گیرنده ی پیام به طور فعالانه در فرایند ارتباط شرکت می کند.</a:t>
            </a:r>
          </a:p>
          <a:p>
            <a:pPr marL="114300" indent="0">
              <a:buNone/>
            </a:pPr>
            <a:r>
              <a:rPr lang="fa-IR" b="1" dirty="0"/>
              <a:t>رسمی:</a:t>
            </a:r>
            <a:r>
              <a:rPr lang="fa-IR" dirty="0"/>
              <a:t> روابطی که افراد از نظر سلسله مراتب سازمانی و شغلی دارند .</a:t>
            </a:r>
          </a:p>
          <a:p>
            <a:pPr marL="114300" indent="0">
              <a:buNone/>
            </a:pPr>
            <a:r>
              <a:rPr lang="fa-IR" b="1" dirty="0"/>
              <a:t>غیر رسمی : </a:t>
            </a:r>
            <a:r>
              <a:rPr lang="fa-IR" dirty="0"/>
              <a:t>روابط میان همکاران  که ناشی از روابط خصوصی وتعاملات بین ان ها است .</a:t>
            </a:r>
          </a:p>
          <a:p>
            <a:pPr marL="114300" indent="0">
              <a:buNone/>
            </a:pPr>
            <a:r>
              <a:rPr lang="fa-IR" b="1" dirty="0"/>
              <a:t>ارتباط عمومی: </a:t>
            </a:r>
            <a:r>
              <a:rPr lang="fa-IR" dirty="0"/>
              <a:t>ارتباط از بالا به پایین در یک سازمان است که لازمه ی ان حفظ وحدت مدیریت است .</a:t>
            </a: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13</a:t>
            </a:fld>
            <a:endParaRPr lang="fa-IR"/>
          </a:p>
        </p:txBody>
      </p:sp>
    </p:spTree>
    <p:extLst>
      <p:ext uri="{BB962C8B-B14F-4D97-AF65-F5344CB8AC3E}">
        <p14:creationId xmlns:p14="http://schemas.microsoft.com/office/powerpoint/2010/main" val="1022703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دیگر ارتباطات: </a:t>
            </a:r>
          </a:p>
        </p:txBody>
      </p:sp>
      <p:sp>
        <p:nvSpPr>
          <p:cNvPr id="3" name="Content Placeholder 2"/>
          <p:cNvSpPr>
            <a:spLocks noGrp="1"/>
          </p:cNvSpPr>
          <p:nvPr>
            <p:ph idx="1"/>
          </p:nvPr>
        </p:nvSpPr>
        <p:spPr/>
        <p:txBody>
          <a:bodyPr>
            <a:normAutofit/>
          </a:bodyPr>
          <a:lstStyle/>
          <a:p>
            <a:pPr marL="114300" indent="0">
              <a:buNone/>
            </a:pPr>
            <a:r>
              <a:rPr lang="fa-IR" u="sng" dirty="0"/>
              <a:t>ارتباطات درون فردی/</a:t>
            </a:r>
            <a:r>
              <a:rPr lang="en-US" u="sng" dirty="0" err="1"/>
              <a:t>Intropersonal</a:t>
            </a:r>
            <a:endParaRPr lang="en-US" u="sng" dirty="0"/>
          </a:p>
          <a:p>
            <a:pPr marL="114300" indent="0">
              <a:buNone/>
            </a:pPr>
            <a:r>
              <a:rPr lang="fa-IR" dirty="0"/>
              <a:t>از تماس نزدیک با مسائل درون فردی تشکیل می شود. ( طرح ریزی برای کار ) </a:t>
            </a:r>
          </a:p>
          <a:p>
            <a:pPr marL="114300" indent="0">
              <a:buNone/>
            </a:pPr>
            <a:r>
              <a:rPr lang="fa-IR" u="sng" dirty="0"/>
              <a:t>ارتباطات بین فردی/</a:t>
            </a:r>
            <a:r>
              <a:rPr lang="en-US" u="sng" dirty="0"/>
              <a:t>Interpersonal</a:t>
            </a:r>
          </a:p>
          <a:p>
            <a:pPr marL="114300" indent="0">
              <a:buNone/>
            </a:pPr>
            <a:endParaRPr lang="fa-IR" dirty="0"/>
          </a:p>
          <a:p>
            <a:pPr marL="114300" indent="0">
              <a:buNone/>
            </a:pPr>
            <a:r>
              <a:rPr lang="fa-IR" dirty="0"/>
              <a:t>ارتباط بین دو فرد یا بیشتر که هر دو جزء کلامی یا غیر کلامی را در بر دارد. و 3 دسته است:</a:t>
            </a:r>
          </a:p>
          <a:p>
            <a:pPr>
              <a:buFont typeface="Wingdings" pitchFamily="2" charset="2"/>
              <a:buChar char="ü"/>
            </a:pPr>
            <a:r>
              <a:rPr lang="fa-IR" dirty="0"/>
              <a:t>ارتباط اجتماعی</a:t>
            </a:r>
          </a:p>
          <a:p>
            <a:pPr>
              <a:buFont typeface="Wingdings" pitchFamily="2" charset="2"/>
              <a:buChar char="ü"/>
            </a:pPr>
            <a:r>
              <a:rPr lang="fa-IR" dirty="0"/>
              <a:t>ارتباط دانشگاهی</a:t>
            </a:r>
          </a:p>
          <a:p>
            <a:pPr>
              <a:buFont typeface="Wingdings" pitchFamily="2" charset="2"/>
              <a:buChar char="ü"/>
            </a:pPr>
            <a:r>
              <a:rPr lang="fa-IR" dirty="0"/>
              <a:t>ارتباط تسهیل کننده</a:t>
            </a: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14</a:t>
            </a:fld>
            <a:endParaRPr lang="fa-IR"/>
          </a:p>
        </p:txBody>
      </p:sp>
    </p:spTree>
    <p:extLst>
      <p:ext uri="{BB962C8B-B14F-4D97-AF65-F5344CB8AC3E}">
        <p14:creationId xmlns:p14="http://schemas.microsoft.com/office/powerpoint/2010/main" val="403077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ارتباط :</a:t>
            </a:r>
          </a:p>
        </p:txBody>
      </p:sp>
      <p:sp>
        <p:nvSpPr>
          <p:cNvPr id="3" name="Content Placeholder 2"/>
          <p:cNvSpPr>
            <a:spLocks noGrp="1"/>
          </p:cNvSpPr>
          <p:nvPr>
            <p:ph idx="1"/>
          </p:nvPr>
        </p:nvSpPr>
        <p:spPr>
          <a:xfrm>
            <a:off x="457200" y="1752600"/>
            <a:ext cx="8435280" cy="4697028"/>
          </a:xfrm>
        </p:spPr>
        <p:txBody>
          <a:bodyPr>
            <a:normAutofit/>
          </a:bodyPr>
          <a:lstStyle/>
          <a:p>
            <a:pPr algn="just">
              <a:lnSpc>
                <a:spcPct val="120000"/>
              </a:lnSpc>
            </a:pPr>
            <a:r>
              <a:rPr lang="fa-IR" sz="1800" dirty="0"/>
              <a:t>کلامی (</a:t>
            </a:r>
            <a:r>
              <a:rPr lang="en-US" sz="1800" dirty="0"/>
              <a:t>verbal</a:t>
            </a:r>
            <a:r>
              <a:rPr lang="fa-IR" sz="1800" dirty="0"/>
              <a:t>):در ارتباط کلامی , معنا نه فقط ازخود کلمات , بلکه از روش ترتیب دادن آن ها بصورت جمله , پاراگراف و غیره , مشتق می شود. گروهی از کلمات مانند ترکیب کلمات , ضرب المثل ها , کلیشه ها , شعارها و مثال هایی از این دست معانی ویژه ای دارند یا بیش از آنچه که واقعا می گویند معنی می دهند. </a:t>
            </a:r>
          </a:p>
          <a:p>
            <a:pPr algn="just">
              <a:lnSpc>
                <a:spcPct val="120000"/>
              </a:lnSpc>
            </a:pPr>
            <a:endParaRPr lang="fa-IR" sz="1800" dirty="0"/>
          </a:p>
          <a:p>
            <a:pPr algn="just"/>
            <a:r>
              <a:rPr lang="fa-IR" sz="1800" dirty="0"/>
              <a:t>غیر کلامی (</a:t>
            </a:r>
            <a:r>
              <a:rPr lang="en-US" sz="1800" dirty="0"/>
              <a:t> non verbal</a:t>
            </a:r>
            <a:r>
              <a:rPr lang="fa-IR" sz="1800" dirty="0"/>
              <a:t>):در واقع همان زبان بدن است و از طریق حرکات بدن چشم صورت و حتی طرز لباس پوشیدن مشخص می شود. پیام های غیر کلامی علاوه بر اینکه مکمل پیام های کلامی است حالات عاطفی را نیز می رساند.  پیام های غیر کلامی معانی عاطفی و اجتماعی به همراه داشته و بیشتر از پیام های کلامی مورد قبول واقع می شوند. در ارتباط با بیماران روانی پرستار علاوه بر پیام های کلامی , باید به پیام های غیر کلامی بیمار نیز توجه کرد. زیرا قسمت اعظم اطلاعات از طریق ارتباط غیر کلامی منتقل می شود و نشان دهنده ی افکار و احساسات واقعی بیمار است.</a:t>
            </a:r>
          </a:p>
          <a:p>
            <a:pPr marL="114300" indent="0">
              <a:buNone/>
            </a:pPr>
            <a:endParaRPr lang="fa-IR" sz="1800" dirty="0"/>
          </a:p>
          <a:p>
            <a:pPr algn="just">
              <a:lnSpc>
                <a:spcPct val="120000"/>
              </a:lnSpc>
            </a:pPr>
            <a:endParaRPr lang="fa-IR" sz="1800" dirty="0"/>
          </a:p>
        </p:txBody>
      </p:sp>
      <p:sp>
        <p:nvSpPr>
          <p:cNvPr id="4" name="Slide Number Placeholder 3"/>
          <p:cNvSpPr>
            <a:spLocks noGrp="1"/>
          </p:cNvSpPr>
          <p:nvPr>
            <p:ph type="sldNum" sz="quarter" idx="12"/>
          </p:nvPr>
        </p:nvSpPr>
        <p:spPr/>
        <p:txBody>
          <a:bodyPr/>
          <a:lstStyle/>
          <a:p>
            <a:fld id="{130383F1-B73F-4F50-A10A-A07B66CE5133}" type="slidenum">
              <a:rPr lang="fa-IR" smtClean="0"/>
              <a:t>15</a:t>
            </a:fld>
            <a:endParaRPr lang="fa-IR"/>
          </a:p>
        </p:txBody>
      </p:sp>
    </p:spTree>
    <p:extLst>
      <p:ext uri="{BB962C8B-B14F-4D97-AF65-F5344CB8AC3E}">
        <p14:creationId xmlns:p14="http://schemas.microsoft.com/office/powerpoint/2010/main" val="334250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 های غیر کلامی به 4 شکل :</a:t>
            </a:r>
          </a:p>
        </p:txBody>
      </p:sp>
      <p:sp>
        <p:nvSpPr>
          <p:cNvPr id="3" name="Content Placeholder 2"/>
          <p:cNvSpPr>
            <a:spLocks noGrp="1"/>
          </p:cNvSpPr>
          <p:nvPr>
            <p:ph idx="1"/>
          </p:nvPr>
        </p:nvSpPr>
        <p:spPr/>
        <p:txBody>
          <a:bodyPr/>
          <a:lstStyle/>
          <a:p>
            <a:r>
              <a:rPr lang="fa-IR" dirty="0"/>
              <a:t>حرکات بدن /</a:t>
            </a:r>
            <a:r>
              <a:rPr lang="en-US" dirty="0"/>
              <a:t>kinesics</a:t>
            </a:r>
          </a:p>
          <a:p>
            <a:r>
              <a:rPr lang="fa-IR" dirty="0"/>
              <a:t>کیفیت صدا / </a:t>
            </a:r>
            <a:r>
              <a:rPr lang="en-US" dirty="0"/>
              <a:t>paralanguage</a:t>
            </a:r>
          </a:p>
          <a:p>
            <a:r>
              <a:rPr lang="fa-IR" dirty="0"/>
              <a:t>فضای شخصی و اجتماعی / </a:t>
            </a:r>
            <a:r>
              <a:rPr lang="en-US" dirty="0" err="1"/>
              <a:t>proxemies</a:t>
            </a:r>
            <a:endParaRPr lang="en-US" dirty="0"/>
          </a:p>
          <a:p>
            <a:r>
              <a:rPr lang="fa-IR" dirty="0"/>
              <a:t>ظاهر / </a:t>
            </a:r>
            <a:r>
              <a:rPr lang="en-US" dirty="0"/>
              <a:t>appearance</a:t>
            </a: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16</a:t>
            </a:fld>
            <a:endParaRPr lang="fa-IR"/>
          </a:p>
        </p:txBody>
      </p:sp>
    </p:spTree>
    <p:extLst>
      <p:ext uri="{BB962C8B-B14F-4D97-AF65-F5344CB8AC3E}">
        <p14:creationId xmlns:p14="http://schemas.microsoft.com/office/powerpoint/2010/main" val="223909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حرکات بدن شامل :</a:t>
            </a:r>
          </a:p>
        </p:txBody>
      </p:sp>
      <p:sp>
        <p:nvSpPr>
          <p:cNvPr id="3" name="Content Placeholder 2"/>
          <p:cNvSpPr>
            <a:spLocks noGrp="1"/>
          </p:cNvSpPr>
          <p:nvPr>
            <p:ph idx="1"/>
          </p:nvPr>
        </p:nvSpPr>
        <p:spPr/>
        <p:txBody>
          <a:bodyPr/>
          <a:lstStyle/>
          <a:p>
            <a:pPr marL="114300" indent="0" algn="just">
              <a:buNone/>
            </a:pPr>
            <a:r>
              <a:rPr lang="fa-IR" dirty="0"/>
              <a:t>( حالت چهره . دست ها و بدن تماس چشم ها و لمس ) چهره و بدن خبر یا اطلاعات بسیاری می دهند. وضعیت بدن/ </a:t>
            </a:r>
            <a:r>
              <a:rPr lang="en-US" dirty="0"/>
              <a:t>gesture </a:t>
            </a:r>
            <a:r>
              <a:rPr lang="fa-IR" dirty="0"/>
              <a:t>اطلاعات زیادی را درمورد خود پنداری آشکار می سازد. وقتی فردی خمیده , سست و ناراحت و بی حال است یا همیشه قامتش راست و استوار است پیام های ظریف و دقیقی را می فرستند که توسط دیگران دریافت شده و پاسخ داده می شود. طریقه راه رفتن و قدم برداشتن به وضعیت بدن مربوط می شود و همچنین درباره تصویر ذهنی از خود اطلاع می دهد.</a:t>
            </a:r>
          </a:p>
        </p:txBody>
      </p:sp>
      <p:sp>
        <p:nvSpPr>
          <p:cNvPr id="4" name="Slide Number Placeholder 3"/>
          <p:cNvSpPr>
            <a:spLocks noGrp="1"/>
          </p:cNvSpPr>
          <p:nvPr>
            <p:ph type="sldNum" sz="quarter" idx="12"/>
          </p:nvPr>
        </p:nvSpPr>
        <p:spPr/>
        <p:txBody>
          <a:bodyPr/>
          <a:lstStyle/>
          <a:p>
            <a:fld id="{130383F1-B73F-4F50-A10A-A07B66CE5133}" type="slidenum">
              <a:rPr lang="fa-IR" smtClean="0"/>
              <a:t>17</a:t>
            </a:fld>
            <a:endParaRPr lang="fa-IR"/>
          </a:p>
        </p:txBody>
      </p:sp>
    </p:spTree>
    <p:extLst>
      <p:ext uri="{BB962C8B-B14F-4D97-AF65-F5344CB8AC3E}">
        <p14:creationId xmlns:p14="http://schemas.microsoft.com/office/powerpoint/2010/main" val="2581471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اجزاء حرکات بدن</a:t>
            </a:r>
          </a:p>
        </p:txBody>
      </p:sp>
      <p:sp>
        <p:nvSpPr>
          <p:cNvPr id="3" name="Content Placeholder 2"/>
          <p:cNvSpPr>
            <a:spLocks noGrp="1"/>
          </p:cNvSpPr>
          <p:nvPr>
            <p:ph idx="1"/>
          </p:nvPr>
        </p:nvSpPr>
        <p:spPr/>
        <p:txBody>
          <a:bodyPr/>
          <a:lstStyle/>
          <a:p>
            <a:pPr marL="114300" indent="0" algn="just">
              <a:buNone/>
            </a:pPr>
            <a:r>
              <a:rPr lang="fa-IR" u="sng" dirty="0"/>
              <a:t>حالت چهره/ </a:t>
            </a:r>
            <a:r>
              <a:rPr lang="en-US" u="sng" dirty="0"/>
              <a:t>facial : </a:t>
            </a:r>
            <a:endParaRPr lang="fa-IR" u="sng" dirty="0"/>
          </a:p>
          <a:p>
            <a:pPr marL="114300" indent="0" algn="just">
              <a:buNone/>
            </a:pPr>
            <a:r>
              <a:rPr lang="fa-IR" dirty="0"/>
              <a:t>نشان دهنده ی احساسات و هیجانات است. حالات چهره مهمترین منبع پیام های غیر کلامی است. تماس چشمی درجه علاقه به چیزی یا وارد جریان بحث شدن را نشان می دهد. در جامعه غربی تماس چشمی مستقیم , معمولا به معنای دعوت به برقراری ارتباط و توجه مثبت به فرد دیگر است. </a:t>
            </a:r>
          </a:p>
          <a:p>
            <a:pPr marL="114300" indent="0" algn="just">
              <a:buNone/>
            </a:pPr>
            <a:r>
              <a:rPr lang="fa-IR" u="sng" dirty="0"/>
              <a:t>قیافه /</a:t>
            </a:r>
            <a:r>
              <a:rPr lang="en-US" u="sng" dirty="0"/>
              <a:t>gesture </a:t>
            </a:r>
            <a:endParaRPr lang="fa-IR" u="sng" dirty="0"/>
          </a:p>
          <a:p>
            <a:pPr marL="114300" indent="0" algn="just">
              <a:buNone/>
            </a:pPr>
            <a:r>
              <a:rPr lang="fa-IR" dirty="0"/>
              <a:t>نشان دهنده شیوه خود پنداری فرد </a:t>
            </a:r>
          </a:p>
          <a:p>
            <a:pPr marL="114300" indent="0" algn="just">
              <a:buNone/>
            </a:pPr>
            <a:endParaRPr lang="fa-IR" u="sng" dirty="0"/>
          </a:p>
        </p:txBody>
      </p:sp>
      <p:sp>
        <p:nvSpPr>
          <p:cNvPr id="4" name="Slide Number Placeholder 3"/>
          <p:cNvSpPr>
            <a:spLocks noGrp="1"/>
          </p:cNvSpPr>
          <p:nvPr>
            <p:ph type="sldNum" sz="quarter" idx="12"/>
          </p:nvPr>
        </p:nvSpPr>
        <p:spPr/>
        <p:txBody>
          <a:bodyPr/>
          <a:lstStyle/>
          <a:p>
            <a:fld id="{130383F1-B73F-4F50-A10A-A07B66CE5133}" type="slidenum">
              <a:rPr lang="fa-IR" smtClean="0"/>
              <a:t>18</a:t>
            </a:fld>
            <a:endParaRPr lang="fa-IR"/>
          </a:p>
        </p:txBody>
      </p:sp>
    </p:spTree>
    <p:extLst>
      <p:ext uri="{BB962C8B-B14F-4D97-AF65-F5344CB8AC3E}">
        <p14:creationId xmlns:p14="http://schemas.microsoft.com/office/powerpoint/2010/main" val="673646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کیفیت صدا </a:t>
            </a:r>
          </a:p>
        </p:txBody>
      </p:sp>
      <p:sp>
        <p:nvSpPr>
          <p:cNvPr id="3" name="Content Placeholder 2"/>
          <p:cNvSpPr>
            <a:spLocks noGrp="1"/>
          </p:cNvSpPr>
          <p:nvPr>
            <p:ph idx="1"/>
          </p:nvPr>
        </p:nvSpPr>
        <p:spPr/>
        <p:txBody>
          <a:bodyPr/>
          <a:lstStyle/>
          <a:p>
            <a:pPr marL="114300" indent="0">
              <a:buNone/>
            </a:pPr>
            <a:r>
              <a:rPr lang="fa-IR" dirty="0"/>
              <a:t>پیام ها به وسیله نرم صحبت کردن بلند صحبت کردن مکث کردن غرغر کردن گریه کردن و خندیدن منتقل می شود .</a:t>
            </a:r>
          </a:p>
          <a:p>
            <a:pPr marL="114300" indent="0">
              <a:buNone/>
            </a:pPr>
            <a:endParaRPr lang="fa-IR" dirty="0"/>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19</a:t>
            </a:fld>
            <a:endParaRPr lang="fa-IR"/>
          </a:p>
        </p:txBody>
      </p:sp>
    </p:spTree>
    <p:extLst>
      <p:ext uri="{BB962C8B-B14F-4D97-AF65-F5344CB8AC3E}">
        <p14:creationId xmlns:p14="http://schemas.microsoft.com/office/powerpoint/2010/main" val="232384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هدف ارتباط :</a:t>
            </a:r>
          </a:p>
        </p:txBody>
      </p:sp>
      <p:sp>
        <p:nvSpPr>
          <p:cNvPr id="3" name="Content Placeholder 2"/>
          <p:cNvSpPr>
            <a:spLocks noGrp="1"/>
          </p:cNvSpPr>
          <p:nvPr>
            <p:ph idx="1"/>
          </p:nvPr>
        </p:nvSpPr>
        <p:spPr/>
        <p:txBody>
          <a:bodyPr/>
          <a:lstStyle/>
          <a:p>
            <a:pPr marL="114300" indent="0" algn="just">
              <a:buNone/>
            </a:pPr>
            <a:r>
              <a:rPr lang="fa-IR" dirty="0"/>
              <a:t>برقراری رابطه متقابل با یک فرد در کسب اطلاعات اشنایی و پیشرفت ارتباطات پی بردن به نیاز های فرد کمک و شناخت و اموزش می باشد . </a:t>
            </a:r>
          </a:p>
          <a:p>
            <a:pPr marL="114300" indent="0" algn="just">
              <a:buNone/>
            </a:pPr>
            <a:endParaRPr lang="fa-IR" dirty="0"/>
          </a:p>
          <a:p>
            <a:pPr marL="114300" indent="0" algn="just">
              <a:buNone/>
            </a:pPr>
            <a:r>
              <a:rPr lang="fa-IR" dirty="0"/>
              <a:t>هدف از ارتباط در فرایند پرستاری برقراری تماس برای فراهم اوردن اسایش و تقویت احساساتی مانند اعتماد اطمینان و امنیت در بیمار بده تا حدی که نیاز های بیمار براورده شود و بهودی در وی دیده شود. </a:t>
            </a:r>
          </a:p>
          <a:p>
            <a:pPr marL="114300" indent="0" algn="just">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a:t>
            </a:fld>
            <a:endParaRPr lang="fa-IR"/>
          </a:p>
        </p:txBody>
      </p:sp>
    </p:spTree>
    <p:extLst>
      <p:ext uri="{BB962C8B-B14F-4D97-AF65-F5344CB8AC3E}">
        <p14:creationId xmlns:p14="http://schemas.microsoft.com/office/powerpoint/2010/main" val="179108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فضای اجتماعی شخصی / </a:t>
            </a:r>
            <a:r>
              <a:rPr lang="en-US" dirty="0"/>
              <a:t>proxemics</a:t>
            </a:r>
            <a:endParaRPr lang="fa-IR" dirty="0"/>
          </a:p>
        </p:txBody>
      </p:sp>
      <p:sp>
        <p:nvSpPr>
          <p:cNvPr id="3" name="Content Placeholder 2"/>
          <p:cNvSpPr>
            <a:spLocks noGrp="1"/>
          </p:cNvSpPr>
          <p:nvPr>
            <p:ph idx="1"/>
          </p:nvPr>
        </p:nvSpPr>
        <p:spPr/>
        <p:txBody>
          <a:bodyPr/>
          <a:lstStyle/>
          <a:p>
            <a:pPr marL="114300" indent="0" algn="just">
              <a:buNone/>
            </a:pPr>
            <a:r>
              <a:rPr lang="fa-IR" dirty="0"/>
              <a:t>فضای ثابت و تعیین شده ای است که فرد به منظور جلوگیری از تجاوز دیگران مشخص می کند/ قلمروی انسانی. به عنوان مانع غیر قابل دیدی است که از دیگران انتظار نمی رود به آن تعدی کنند. استفاده از فضا و قلمروی انسانی به سابقه فرهنگی مردو بستگی دارد و می تواند بر معنی یکپیام تاثیر بگذارد.</a:t>
            </a:r>
          </a:p>
        </p:txBody>
      </p:sp>
      <p:sp>
        <p:nvSpPr>
          <p:cNvPr id="4" name="Slide Number Placeholder 3"/>
          <p:cNvSpPr>
            <a:spLocks noGrp="1"/>
          </p:cNvSpPr>
          <p:nvPr>
            <p:ph type="sldNum" sz="quarter" idx="12"/>
          </p:nvPr>
        </p:nvSpPr>
        <p:spPr/>
        <p:txBody>
          <a:bodyPr/>
          <a:lstStyle/>
          <a:p>
            <a:fld id="{130383F1-B73F-4F50-A10A-A07B66CE5133}" type="slidenum">
              <a:rPr lang="fa-IR" smtClean="0"/>
              <a:t>20</a:t>
            </a:fld>
            <a:endParaRPr lang="fa-IR"/>
          </a:p>
        </p:txBody>
      </p:sp>
    </p:spTree>
    <p:extLst>
      <p:ext uri="{BB962C8B-B14F-4D97-AF65-F5344CB8AC3E}">
        <p14:creationId xmlns:p14="http://schemas.microsoft.com/office/powerpoint/2010/main" val="4005737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فضای اجتماعی شخص به 4 قسمت تقسیم می شود:</a:t>
            </a:r>
          </a:p>
        </p:txBody>
      </p:sp>
      <p:sp>
        <p:nvSpPr>
          <p:cNvPr id="3" name="Content Placeholder 2"/>
          <p:cNvSpPr>
            <a:spLocks noGrp="1"/>
          </p:cNvSpPr>
          <p:nvPr>
            <p:ph idx="1"/>
          </p:nvPr>
        </p:nvSpPr>
        <p:spPr/>
        <p:txBody>
          <a:bodyPr/>
          <a:lstStyle/>
          <a:p>
            <a:pPr lvl="0" indent="-342900" algn="just">
              <a:lnSpc>
                <a:spcPct val="115000"/>
              </a:lnSpc>
              <a:buFont typeface="Wingdings"/>
              <a:buChar char=""/>
            </a:pPr>
            <a:r>
              <a:rPr lang="fa-IR" dirty="0">
                <a:latin typeface="Calibri"/>
                <a:ea typeface="Calibri"/>
                <a:cs typeface="Arial"/>
              </a:rPr>
              <a:t>قلمرو سری : 45 سانت اطراف بدن امکان تماس جسمی حتممی است . چشمی معمولا با قسمتی از بدن می باشد . </a:t>
            </a:r>
            <a:endParaRPr lang="en-US" sz="2000" dirty="0">
              <a:latin typeface="Calibri"/>
              <a:ea typeface="Calibri"/>
              <a:cs typeface="Arial"/>
            </a:endParaRPr>
          </a:p>
          <a:p>
            <a:pPr lvl="0" indent="-342900" algn="just">
              <a:lnSpc>
                <a:spcPct val="115000"/>
              </a:lnSpc>
              <a:buFont typeface="Wingdings"/>
              <a:buChar char=""/>
            </a:pPr>
            <a:r>
              <a:rPr lang="fa-IR" dirty="0">
                <a:latin typeface="Calibri"/>
                <a:ea typeface="Calibri"/>
                <a:cs typeface="Arial"/>
              </a:rPr>
              <a:t>قلمرو شخصی : از 45 تا 125 سانت متغیر است احتمال تماس بدنی زیاد است فدای صمیمی است که مختص اعضای خانواده یا دوستان مورد اعتماد است . </a:t>
            </a:r>
            <a:endParaRPr lang="en-US" sz="2000" dirty="0">
              <a:latin typeface="Calibri"/>
              <a:ea typeface="Calibri"/>
              <a:cs typeface="Arial"/>
            </a:endParaRPr>
          </a:p>
          <a:p>
            <a:pPr lvl="0" indent="-342900" algn="just">
              <a:lnSpc>
                <a:spcPct val="115000"/>
              </a:lnSpc>
              <a:buFont typeface="Wingdings"/>
              <a:buChar char=""/>
            </a:pPr>
            <a:r>
              <a:rPr lang="fa-IR" dirty="0">
                <a:latin typeface="Calibri"/>
                <a:ea typeface="Calibri"/>
                <a:cs typeface="Arial"/>
              </a:rPr>
              <a:t>قلمرو اجتماعی : از فاصله ی 125 تا 360 سانتی در این فضا افراد می توانند با هم صحبت کنند. اما تماس بدنی وجود ندارد.</a:t>
            </a:r>
            <a:endParaRPr lang="en-US" sz="2000" dirty="0">
              <a:latin typeface="Calibri"/>
              <a:ea typeface="Calibri"/>
              <a:cs typeface="Arial"/>
            </a:endParaRPr>
          </a:p>
          <a:p>
            <a:pPr lvl="0" indent="-342900" algn="just">
              <a:lnSpc>
                <a:spcPct val="115000"/>
              </a:lnSpc>
              <a:spcAft>
                <a:spcPts val="1000"/>
              </a:spcAft>
              <a:buFont typeface="Wingdings"/>
              <a:buChar char=""/>
            </a:pPr>
            <a:r>
              <a:rPr lang="fa-IR" dirty="0">
                <a:latin typeface="Calibri"/>
                <a:ea typeface="Calibri"/>
                <a:cs typeface="Arial"/>
              </a:rPr>
              <a:t>قلمرو عمومی: از فاصله ی 360 سانتی به بعد در این فضا افراد می توانند روابط رسمی داشته باشند . ارتباط غیر کلامی اهمیت بیشتری دارد. </a:t>
            </a:r>
            <a:endParaRPr lang="en-US" sz="2000" dirty="0">
              <a:latin typeface="Calibri"/>
              <a:ea typeface="Calibri"/>
              <a:cs typeface="Arial"/>
            </a:endParaRPr>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21</a:t>
            </a:fld>
            <a:endParaRPr lang="fa-IR"/>
          </a:p>
        </p:txBody>
      </p:sp>
    </p:spTree>
    <p:extLst>
      <p:ext uri="{BB962C8B-B14F-4D97-AF65-F5344CB8AC3E}">
        <p14:creationId xmlns:p14="http://schemas.microsoft.com/office/powerpoint/2010/main" val="2421744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ظاهر </a:t>
            </a:r>
          </a:p>
        </p:txBody>
      </p:sp>
      <p:sp>
        <p:nvSpPr>
          <p:cNvPr id="3" name="Content Placeholder 2"/>
          <p:cNvSpPr>
            <a:spLocks noGrp="1"/>
          </p:cNvSpPr>
          <p:nvPr>
            <p:ph idx="1"/>
          </p:nvPr>
        </p:nvSpPr>
        <p:spPr/>
        <p:txBody>
          <a:bodyPr/>
          <a:lstStyle/>
          <a:p>
            <a:pPr marL="114300" indent="0" algn="just">
              <a:buNone/>
            </a:pPr>
            <a:r>
              <a:rPr lang="fa-IR" dirty="0"/>
              <a:t>شامل لباس ها ارایش مو , صورت و زیورآلات است .ظاهر به عنوان پیام غیر کلامی عمل کرده و می تواند پیام های غیر کلامی را تثبیت یا رد کند. تغییر در ظاهر فرد می تواند به دلیل توسعه مشکلات باشد. </a:t>
            </a:r>
          </a:p>
        </p:txBody>
      </p:sp>
      <p:sp>
        <p:nvSpPr>
          <p:cNvPr id="4" name="Slide Number Placeholder 3"/>
          <p:cNvSpPr>
            <a:spLocks noGrp="1"/>
          </p:cNvSpPr>
          <p:nvPr>
            <p:ph type="sldNum" sz="quarter" idx="12"/>
          </p:nvPr>
        </p:nvSpPr>
        <p:spPr/>
        <p:txBody>
          <a:bodyPr/>
          <a:lstStyle/>
          <a:p>
            <a:fld id="{130383F1-B73F-4F50-A10A-A07B66CE5133}" type="slidenum">
              <a:rPr lang="fa-IR" smtClean="0"/>
              <a:t>22</a:t>
            </a:fld>
            <a:endParaRPr lang="fa-IR"/>
          </a:p>
        </p:txBody>
      </p:sp>
    </p:spTree>
    <p:extLst>
      <p:ext uri="{BB962C8B-B14F-4D97-AF65-F5344CB8AC3E}">
        <p14:creationId xmlns:p14="http://schemas.microsoft.com/office/powerpoint/2010/main" val="66924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فوائد ارتباط غير کلامي:</a:t>
            </a:r>
          </a:p>
        </p:txBody>
      </p:sp>
      <p:sp>
        <p:nvSpPr>
          <p:cNvPr id="3" name="Content Placeholder 2"/>
          <p:cNvSpPr>
            <a:spLocks noGrp="1"/>
          </p:cNvSpPr>
          <p:nvPr>
            <p:ph idx="1"/>
          </p:nvPr>
        </p:nvSpPr>
        <p:spPr/>
        <p:txBody>
          <a:bodyPr/>
          <a:lstStyle/>
          <a:p>
            <a:pPr lvl="0" indent="-342900" algn="just">
              <a:lnSpc>
                <a:spcPct val="115000"/>
              </a:lnSpc>
              <a:buFont typeface="+mj-lt"/>
              <a:buAutoNum type="arabicPeriod"/>
            </a:pPr>
            <a:r>
              <a:rPr lang="fa-IR" dirty="0">
                <a:latin typeface="Calibri"/>
                <a:ea typeface="Calibri"/>
                <a:cs typeface="Arial"/>
              </a:rPr>
              <a:t>به ترسيم و توصيف محتواي پيام هاي کلامي کمک مي کند </a:t>
            </a:r>
            <a:endParaRPr lang="en-US" sz="2000" dirty="0">
              <a:latin typeface="Calibri"/>
              <a:ea typeface="Calibri"/>
              <a:cs typeface="Arial"/>
            </a:endParaRPr>
          </a:p>
          <a:p>
            <a:pPr lvl="0" indent="-342900" algn="just">
              <a:lnSpc>
                <a:spcPct val="115000"/>
              </a:lnSpc>
              <a:buFont typeface="+mj-lt"/>
              <a:buAutoNum type="arabicPeriod"/>
            </a:pPr>
            <a:r>
              <a:rPr lang="fa-IR" dirty="0">
                <a:latin typeface="Calibri"/>
                <a:ea typeface="Calibri"/>
                <a:cs typeface="Arial"/>
              </a:rPr>
              <a:t>موجب تاکيد بيشتر بر بخش هايي از پيام کلامي که اهميت بيشتري دارند مي شود. </a:t>
            </a:r>
            <a:endParaRPr lang="en-US" sz="2000" dirty="0">
              <a:latin typeface="Calibri"/>
              <a:ea typeface="Calibri"/>
              <a:cs typeface="Arial"/>
            </a:endParaRPr>
          </a:p>
          <a:p>
            <a:pPr lvl="0" indent="-342900" algn="just">
              <a:lnSpc>
                <a:spcPct val="115000"/>
              </a:lnSpc>
              <a:buFont typeface="+mj-lt"/>
              <a:buAutoNum type="arabicPeriod"/>
            </a:pPr>
            <a:r>
              <a:rPr lang="fa-IR" dirty="0">
                <a:latin typeface="Calibri"/>
                <a:ea typeface="Calibri"/>
                <a:cs typeface="Arial"/>
              </a:rPr>
              <a:t>موجب فراهم آوردن بازخورد براي تعامل و حفظ ارتباط مي شود</a:t>
            </a:r>
            <a:endParaRPr lang="en-US" sz="2000" dirty="0">
              <a:latin typeface="Calibri"/>
              <a:ea typeface="Calibri"/>
              <a:cs typeface="Arial"/>
            </a:endParaRPr>
          </a:p>
          <a:p>
            <a:pPr lvl="0" indent="-342900" algn="just">
              <a:lnSpc>
                <a:spcPct val="115000"/>
              </a:lnSpc>
              <a:spcAft>
                <a:spcPts val="1000"/>
              </a:spcAft>
              <a:buFont typeface="+mj-lt"/>
              <a:buAutoNum type="arabicPeriod"/>
            </a:pPr>
            <a:r>
              <a:rPr lang="fa-IR" dirty="0">
                <a:latin typeface="Calibri"/>
                <a:ea typeface="Calibri"/>
                <a:cs typeface="Arial"/>
              </a:rPr>
              <a:t>پيام هاي غير کلامي به انسان کمک مي کند تا بداند در موقعيت هاي مختلف چه رفتارهايي داشته باشد </a:t>
            </a:r>
            <a:endParaRPr lang="en-US" sz="2000" dirty="0">
              <a:latin typeface="Calibri"/>
              <a:ea typeface="Calibri"/>
              <a:cs typeface="Arial"/>
            </a:endParaRP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23</a:t>
            </a:fld>
            <a:endParaRPr lang="fa-IR"/>
          </a:p>
        </p:txBody>
      </p:sp>
    </p:spTree>
    <p:extLst>
      <p:ext uri="{BB962C8B-B14F-4D97-AF65-F5344CB8AC3E}">
        <p14:creationId xmlns:p14="http://schemas.microsoft.com/office/powerpoint/2010/main" val="1600637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اهميت ارتباطات اثربخش</a:t>
            </a:r>
          </a:p>
        </p:txBody>
      </p:sp>
      <p:sp>
        <p:nvSpPr>
          <p:cNvPr id="3" name="Content Placeholder 2"/>
          <p:cNvSpPr>
            <a:spLocks noGrp="1"/>
          </p:cNvSpPr>
          <p:nvPr>
            <p:ph idx="1"/>
          </p:nvPr>
        </p:nvSpPr>
        <p:spPr/>
        <p:txBody>
          <a:bodyPr>
            <a:normAutofit fontScale="92500" lnSpcReduction="20000"/>
          </a:bodyPr>
          <a:lstStyle/>
          <a:p>
            <a:endParaRPr lang="fa-IR" dirty="0"/>
          </a:p>
          <a:p>
            <a:r>
              <a:rPr lang="fa-IR" dirty="0"/>
              <a:t>ارتباط تنها وسيله انتقال اطلاعات به ديگران است.</a:t>
            </a:r>
          </a:p>
          <a:p>
            <a:r>
              <a:rPr lang="fa-IR" dirty="0"/>
              <a:t>زندگي ما در شبكه اي از ارتباطات معني ميشود</a:t>
            </a:r>
          </a:p>
          <a:p>
            <a:r>
              <a:rPr lang="fa-IR" dirty="0"/>
              <a:t>شخصيت ما در ارتباطاتمان شكل ميگيرد</a:t>
            </a:r>
          </a:p>
          <a:p>
            <a:r>
              <a:rPr lang="fa-IR" dirty="0"/>
              <a:t>ارتباط تنها وسيله دريافت اطلاعات از ديگران است.</a:t>
            </a:r>
          </a:p>
          <a:p>
            <a:r>
              <a:rPr lang="fa-IR" dirty="0"/>
              <a:t>از طريق برقراري ارتباط است كه عاطفه به ديگران منتقل مي‌شود. </a:t>
            </a:r>
          </a:p>
          <a:p>
            <a:r>
              <a:rPr lang="fa-IR" dirty="0"/>
              <a:t>تصحيح سوءبرداشت ها و سوءتفاهم ها فقط از طريق برقراري ارتباط ميسر مي‌باشد. </a:t>
            </a:r>
          </a:p>
          <a:p>
            <a:r>
              <a:rPr lang="fa-IR" dirty="0"/>
              <a:t>مهار هيجان‌هاي منفي نظير خشم تنها از طريق برقراري ارتباط سالم ميسر است.</a:t>
            </a:r>
          </a:p>
          <a:p>
            <a:r>
              <a:rPr lang="fa-IR" dirty="0"/>
              <a:t>بلوغ يك اجتماع منوط به سيالي ارتباط های بين فردي است.</a:t>
            </a:r>
          </a:p>
          <a:p>
            <a:r>
              <a:rPr lang="fa-IR" dirty="0"/>
              <a:t>ارتباط دستمايه هر نوع رشد فردي و اجتماعي است.</a:t>
            </a:r>
          </a:p>
          <a:p>
            <a:r>
              <a:rPr lang="fa-IR" dirty="0"/>
              <a:t>تمامي آسيب‌هاي فردي و اجتماعي ريشه در ارتباط   ناسالم دارند.</a:t>
            </a:r>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24</a:t>
            </a:fld>
            <a:endParaRPr lang="fa-IR"/>
          </a:p>
        </p:txBody>
      </p:sp>
    </p:spTree>
    <p:extLst>
      <p:ext uri="{BB962C8B-B14F-4D97-AF65-F5344CB8AC3E}">
        <p14:creationId xmlns:p14="http://schemas.microsoft.com/office/powerpoint/2010/main" val="2787365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ارتباط درمانی/</a:t>
            </a:r>
            <a:r>
              <a:rPr lang="en-US" dirty="0"/>
              <a:t>Therapeutic Communication</a:t>
            </a:r>
            <a:endParaRPr lang="fa-IR" dirty="0"/>
          </a:p>
        </p:txBody>
      </p:sp>
      <p:sp>
        <p:nvSpPr>
          <p:cNvPr id="3" name="Content Placeholder 2"/>
          <p:cNvSpPr>
            <a:spLocks noGrp="1"/>
          </p:cNvSpPr>
          <p:nvPr>
            <p:ph idx="1"/>
          </p:nvPr>
        </p:nvSpPr>
        <p:spPr/>
        <p:txBody>
          <a:bodyPr/>
          <a:lstStyle/>
          <a:p>
            <a:pPr marL="114300" indent="0" algn="just">
              <a:buNone/>
            </a:pPr>
            <a:r>
              <a:rPr lang="fa-IR" dirty="0"/>
              <a:t>ارتباط درمانی , طبق نظر راش نشانه ای از رابطه درمانی است که هنر و فرآیند دستیابی به شخص , توسط پیام های تنظیم شده به منظور تسهیل و ایجاد تندرستی است. ارتباط درمانی تجربه بهبودی را فراهم می کند. پرستاران جهت ارتباط برقرار کردن ب طور درمانی با مددجو , نیازهای او را بررسی و تشخیص می دهند. آنها با همکاری و مشارکت مددجو اهداف را تعیین کرده و الگوهای ارتباطی را انتخاب می کنندکه در جهت رشد و دستیابی به اهداف تنظیم شده باشد. </a:t>
            </a:r>
          </a:p>
        </p:txBody>
      </p:sp>
      <p:sp>
        <p:nvSpPr>
          <p:cNvPr id="4" name="Slide Number Placeholder 3"/>
          <p:cNvSpPr>
            <a:spLocks noGrp="1"/>
          </p:cNvSpPr>
          <p:nvPr>
            <p:ph type="sldNum" sz="quarter" idx="12"/>
          </p:nvPr>
        </p:nvSpPr>
        <p:spPr/>
        <p:txBody>
          <a:bodyPr/>
          <a:lstStyle/>
          <a:p>
            <a:fld id="{130383F1-B73F-4F50-A10A-A07B66CE5133}" type="slidenum">
              <a:rPr lang="fa-IR" smtClean="0"/>
              <a:t>25</a:t>
            </a:fld>
            <a:endParaRPr lang="fa-IR"/>
          </a:p>
        </p:txBody>
      </p:sp>
    </p:spTree>
    <p:extLst>
      <p:ext uri="{BB962C8B-B14F-4D97-AF65-F5344CB8AC3E}">
        <p14:creationId xmlns:p14="http://schemas.microsoft.com/office/powerpoint/2010/main" val="2220327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اهداف ارتباط درماني:</a:t>
            </a:r>
          </a:p>
        </p:txBody>
      </p:sp>
      <p:sp>
        <p:nvSpPr>
          <p:cNvPr id="3" name="Content Placeholder 2"/>
          <p:cNvSpPr>
            <a:spLocks noGrp="1"/>
          </p:cNvSpPr>
          <p:nvPr>
            <p:ph idx="1"/>
          </p:nvPr>
        </p:nvSpPr>
        <p:spPr/>
        <p:txBody>
          <a:bodyPr/>
          <a:lstStyle/>
          <a:p>
            <a:r>
              <a:rPr lang="fa-IR" dirty="0"/>
              <a:t>تعالي نفس، قبول خود، افزايش احترم به خود</a:t>
            </a:r>
          </a:p>
          <a:p>
            <a:r>
              <a:rPr lang="fa-IR" dirty="0"/>
              <a:t>احساس درست از هويت خود</a:t>
            </a:r>
          </a:p>
          <a:p>
            <a:r>
              <a:rPr lang="fa-IR" dirty="0"/>
              <a:t>توانايي برقرار کردن ارتباط با ديگران ، ابراز محبت و علاقه به ديگران و مورد محبت قرار گرفتن</a:t>
            </a:r>
          </a:p>
          <a:p>
            <a:r>
              <a:rPr lang="fa-IR" dirty="0"/>
              <a:t>اصلاح رفتار و افزايش توانايي در جهت ارضاء نيازهاي فرد و رسيدن به اهداف واقع بينانه</a:t>
            </a:r>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26</a:t>
            </a:fld>
            <a:endParaRPr lang="fa-IR"/>
          </a:p>
        </p:txBody>
      </p:sp>
    </p:spTree>
    <p:extLst>
      <p:ext uri="{BB962C8B-B14F-4D97-AF65-F5344CB8AC3E}">
        <p14:creationId xmlns:p14="http://schemas.microsoft.com/office/powerpoint/2010/main" val="976309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خصوصیات ارتباط درمانی:</a:t>
            </a:r>
          </a:p>
        </p:txBody>
      </p:sp>
      <p:sp>
        <p:nvSpPr>
          <p:cNvPr id="3" name="Content Placeholder 2"/>
          <p:cNvSpPr>
            <a:spLocks noGrp="1"/>
          </p:cNvSpPr>
          <p:nvPr>
            <p:ph idx="1"/>
          </p:nvPr>
        </p:nvSpPr>
        <p:spPr/>
        <p:txBody>
          <a:bodyPr/>
          <a:lstStyle/>
          <a:p>
            <a:r>
              <a:rPr lang="fa-IR" dirty="0"/>
              <a:t>پذیرش</a:t>
            </a:r>
          </a:p>
          <a:p>
            <a:r>
              <a:rPr lang="fa-IR" dirty="0"/>
              <a:t>علاقه</a:t>
            </a:r>
          </a:p>
          <a:p>
            <a:r>
              <a:rPr lang="fa-IR" dirty="0"/>
              <a:t>احترام</a:t>
            </a:r>
          </a:p>
          <a:p>
            <a:r>
              <a:rPr lang="fa-IR" dirty="0"/>
              <a:t>صداقت</a:t>
            </a:r>
          </a:p>
          <a:p>
            <a:r>
              <a:rPr lang="fa-IR" dirty="0"/>
              <a:t>کمک و همیاری</a:t>
            </a:r>
          </a:p>
          <a:p>
            <a:r>
              <a:rPr lang="fa-IR" dirty="0"/>
              <a:t>اجازه دادن</a:t>
            </a:r>
          </a:p>
          <a:p>
            <a:r>
              <a:rPr lang="fa-IR" dirty="0"/>
              <a:t>حفاظت و حمایت</a:t>
            </a:r>
          </a:p>
        </p:txBody>
      </p:sp>
      <p:sp>
        <p:nvSpPr>
          <p:cNvPr id="4" name="Slide Number Placeholder 3"/>
          <p:cNvSpPr>
            <a:spLocks noGrp="1"/>
          </p:cNvSpPr>
          <p:nvPr>
            <p:ph type="sldNum" sz="quarter" idx="12"/>
          </p:nvPr>
        </p:nvSpPr>
        <p:spPr/>
        <p:txBody>
          <a:bodyPr/>
          <a:lstStyle/>
          <a:p>
            <a:fld id="{130383F1-B73F-4F50-A10A-A07B66CE5133}" type="slidenum">
              <a:rPr lang="fa-IR" smtClean="0"/>
              <a:t>27</a:t>
            </a:fld>
            <a:endParaRPr lang="fa-IR"/>
          </a:p>
        </p:txBody>
      </p:sp>
    </p:spTree>
    <p:extLst>
      <p:ext uri="{BB962C8B-B14F-4D97-AF65-F5344CB8AC3E}">
        <p14:creationId xmlns:p14="http://schemas.microsoft.com/office/powerpoint/2010/main" val="386392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عوامل موثر در ارتباط درمانی:</a:t>
            </a:r>
          </a:p>
        </p:txBody>
      </p:sp>
      <p:sp>
        <p:nvSpPr>
          <p:cNvPr id="3" name="Content Placeholder 2"/>
          <p:cNvSpPr>
            <a:spLocks noGrp="1"/>
          </p:cNvSpPr>
          <p:nvPr>
            <p:ph idx="1"/>
          </p:nvPr>
        </p:nvSpPr>
        <p:spPr/>
        <p:txBody>
          <a:bodyPr>
            <a:normAutofit fontScale="92500" lnSpcReduction="10000"/>
          </a:bodyPr>
          <a:lstStyle/>
          <a:p>
            <a:r>
              <a:rPr lang="fa-IR" dirty="0"/>
              <a:t>فرهنگ و مذهب</a:t>
            </a:r>
          </a:p>
          <a:p>
            <a:r>
              <a:rPr lang="fa-IR" dirty="0"/>
              <a:t>طرز برخورد (نقش اصلی را ایفا می کند ) </a:t>
            </a:r>
          </a:p>
          <a:p>
            <a:r>
              <a:rPr lang="fa-IR" dirty="0"/>
              <a:t>جنسیت </a:t>
            </a:r>
          </a:p>
          <a:p>
            <a:r>
              <a:rPr lang="fa-IR" dirty="0"/>
              <a:t>زبان</a:t>
            </a:r>
          </a:p>
          <a:p>
            <a:r>
              <a:rPr lang="fa-IR" dirty="0"/>
              <a:t>مفهوم خود و عزت نفس : به درک باورها و احساسات شخص در مورد خودش اطلاق می شود و در تطابق و فرایند تکاملی نقش مهمی دارد.</a:t>
            </a:r>
          </a:p>
          <a:p>
            <a:r>
              <a:rPr lang="fa-IR" dirty="0"/>
              <a:t> اضطراب: مهمترین مانع در ارتباط موثر است. </a:t>
            </a:r>
          </a:p>
          <a:p>
            <a:r>
              <a:rPr lang="fa-IR" dirty="0"/>
              <a:t>فضای شخصی: زمانی که به بیمار خیلی نزدیک می شویم به فضای شخصی وی تجاوز کرده ایجاد ناراحتی می کند. اگر با فاصله زیاد از بیمار قرار بگیریم بیمار احساس انزوا و گوشه گیری می کند.</a:t>
            </a:r>
          </a:p>
          <a:p>
            <a:r>
              <a:rPr lang="fa-IR" dirty="0"/>
              <a:t>مکان ارتباط</a:t>
            </a:r>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28</a:t>
            </a:fld>
            <a:endParaRPr lang="fa-IR"/>
          </a:p>
        </p:txBody>
      </p:sp>
    </p:spTree>
    <p:extLst>
      <p:ext uri="{BB962C8B-B14F-4D97-AF65-F5344CB8AC3E}">
        <p14:creationId xmlns:p14="http://schemas.microsoft.com/office/powerpoint/2010/main" val="4177984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تفاوت های ارتباط اجتماعی و ارتباط درمانی:</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447815"/>
              </p:ext>
            </p:extLst>
          </p:nvPr>
        </p:nvGraphicFramePr>
        <p:xfrm>
          <a:off x="899592" y="1844824"/>
          <a:ext cx="7632848" cy="4466285"/>
        </p:xfrm>
        <a:graphic>
          <a:graphicData uri="http://schemas.openxmlformats.org/drawingml/2006/table">
            <a:tbl>
              <a:tblPr rtl="1" firstRow="1" firstCol="1" bandRow="1">
                <a:tableStyleId>{5C22544A-7EE6-4342-B048-85BDC9FD1C3A}</a:tableStyleId>
              </a:tblPr>
              <a:tblGrid>
                <a:gridCol w="38164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279031">
                <a:tc>
                  <a:txBody>
                    <a:bodyPr/>
                    <a:lstStyle/>
                    <a:p>
                      <a:pPr algn="just" rtl="1">
                        <a:lnSpc>
                          <a:spcPct val="115000"/>
                        </a:lnSpc>
                        <a:spcAft>
                          <a:spcPts val="0"/>
                        </a:spcAft>
                      </a:pPr>
                      <a:r>
                        <a:rPr lang="fa-IR" sz="1400" dirty="0">
                          <a:effectLst/>
                          <a:latin typeface="Times New Roman" panose="02020603050405020304" pitchFamily="18" charset="0"/>
                        </a:rPr>
                        <a:t>ارتباط اجتماعی</a:t>
                      </a:r>
                      <a:endParaRPr lang="en-US" sz="12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1400" dirty="0">
                          <a:effectLst/>
                          <a:latin typeface="Times New Roman" panose="02020603050405020304" pitchFamily="18" charset="0"/>
                        </a:rPr>
                        <a:t>ارتباط درمانی</a:t>
                      </a:r>
                      <a:endParaRPr lang="en-US" sz="120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4185465">
                <a:tc>
                  <a:txBody>
                    <a:bodyPr/>
                    <a:lstStyle/>
                    <a:p>
                      <a:pPr algn="just" rtl="1">
                        <a:lnSpc>
                          <a:spcPct val="115000"/>
                        </a:lnSpc>
                        <a:spcAft>
                          <a:spcPts val="0"/>
                        </a:spcAft>
                      </a:pPr>
                      <a:r>
                        <a:rPr lang="fa-IR" sz="1200" dirty="0">
                          <a:effectLst/>
                          <a:latin typeface="Times New Roman" panose="02020603050405020304" pitchFamily="18" charset="0"/>
                        </a:rPr>
                        <a:t>-  </a:t>
                      </a:r>
                      <a:r>
                        <a:rPr lang="fa-IR" sz="1600" b="0" dirty="0">
                          <a:effectLst/>
                        </a:rPr>
                        <a:t>ملاقات ها خود به خودی با یا بدون هدف است</a:t>
                      </a:r>
                      <a:endParaRPr lang="en-US" sz="1400" b="0" dirty="0">
                        <a:effectLst/>
                      </a:endParaRPr>
                    </a:p>
                    <a:p>
                      <a:pPr algn="just" rtl="1">
                        <a:lnSpc>
                          <a:spcPct val="115000"/>
                        </a:lnSpc>
                        <a:spcAft>
                          <a:spcPts val="0"/>
                        </a:spcAft>
                      </a:pPr>
                      <a:r>
                        <a:rPr lang="fa-IR" sz="1600" b="0" dirty="0">
                          <a:effectLst/>
                        </a:rPr>
                        <a:t>- اهداف متفاوت بوده و ممکن است از قبل تعیین شده باشد یا نباشد</a:t>
                      </a:r>
                      <a:endParaRPr lang="en-US" sz="1400" b="0" dirty="0">
                        <a:effectLst/>
                      </a:endParaRPr>
                    </a:p>
                    <a:p>
                      <a:pPr algn="just" rtl="1">
                        <a:lnSpc>
                          <a:spcPct val="115000"/>
                        </a:lnSpc>
                        <a:spcAft>
                          <a:spcPts val="0"/>
                        </a:spcAft>
                      </a:pPr>
                      <a:r>
                        <a:rPr lang="fa-IR" sz="1600" b="0" dirty="0">
                          <a:effectLst/>
                        </a:rPr>
                        <a:t>-ملاکی برای اختتام رابطه وجود ندارد</a:t>
                      </a:r>
                      <a:endParaRPr lang="en-US" sz="1400" b="0" dirty="0">
                        <a:effectLst/>
                      </a:endParaRPr>
                    </a:p>
                    <a:p>
                      <a:pPr algn="just" rtl="1">
                        <a:lnSpc>
                          <a:spcPct val="115000"/>
                        </a:lnSpc>
                        <a:spcAft>
                          <a:spcPts val="0"/>
                        </a:spcAft>
                      </a:pPr>
                      <a:r>
                        <a:rPr lang="fa-IR" sz="1600" b="0" dirty="0">
                          <a:effectLst/>
                        </a:rPr>
                        <a:t>-روابط به طور ایده ال با توجه به نیازهای هر دو فر ایجاد می شود. </a:t>
                      </a:r>
                      <a:endParaRPr lang="en-US" sz="1400" b="0" dirty="0">
                        <a:effectLst/>
                      </a:endParaRPr>
                    </a:p>
                    <a:p>
                      <a:pPr algn="just" rtl="1">
                        <a:lnSpc>
                          <a:spcPct val="115000"/>
                        </a:lnSpc>
                        <a:spcAft>
                          <a:spcPts val="0"/>
                        </a:spcAft>
                      </a:pPr>
                      <a:r>
                        <a:rPr lang="fa-IR" sz="1600" b="0" dirty="0">
                          <a:effectLst/>
                        </a:rPr>
                        <a:t>- شرکاء هر دو مسئولیت ساختار و هدایت روابط را  به طور مشترک به عهده دارند.</a:t>
                      </a:r>
                      <a:endParaRPr lang="en-US" sz="1400" b="0" dirty="0">
                        <a:effectLst/>
                      </a:endParaRPr>
                    </a:p>
                    <a:p>
                      <a:pPr algn="just" rtl="1">
                        <a:lnSpc>
                          <a:spcPct val="115000"/>
                        </a:lnSpc>
                        <a:spcAft>
                          <a:spcPts val="0"/>
                        </a:spcAft>
                      </a:pPr>
                      <a:r>
                        <a:rPr lang="fa-IR" sz="1600" b="0" dirty="0">
                          <a:effectLst/>
                        </a:rPr>
                        <a:t>- خود شکوفایی خود به خودی است و از هر دو طرف انتظار می رود</a:t>
                      </a:r>
                      <a:endParaRPr lang="en-US" sz="1400" b="0" dirty="0">
                        <a:effectLst/>
                      </a:endParaRPr>
                    </a:p>
                    <a:p>
                      <a:pPr algn="just" rtl="1">
                        <a:lnSpc>
                          <a:spcPct val="115000"/>
                        </a:lnSpc>
                        <a:spcAft>
                          <a:spcPts val="0"/>
                        </a:spcAft>
                      </a:pPr>
                      <a:r>
                        <a:rPr lang="fa-IR" sz="1600" b="0" dirty="0">
                          <a:effectLst/>
                        </a:rPr>
                        <a:t>- درگیری شخصی و دو طرفه فقط به نیازها و تمایلات شرکاء محدود، شاید شامل نزدیکی جسمی نیز بشود. </a:t>
                      </a:r>
                      <a:endParaRPr lang="en-US" sz="1400" b="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1200" dirty="0">
                          <a:effectLst/>
                          <a:latin typeface="Times New Roman" panose="02020603050405020304" pitchFamily="18" charset="0"/>
                        </a:rPr>
                        <a:t>- </a:t>
                      </a:r>
                      <a:r>
                        <a:rPr lang="fa-IR" sz="1600" dirty="0">
                          <a:effectLst/>
                        </a:rPr>
                        <a:t>ملاقات ها طبق یک هدف تعریف شده مربوط به سلامتی انجام می گیرد</a:t>
                      </a:r>
                      <a:endParaRPr lang="en-US" sz="1400" dirty="0">
                        <a:effectLst/>
                      </a:endParaRPr>
                    </a:p>
                    <a:p>
                      <a:pPr algn="just" rtl="1">
                        <a:lnSpc>
                          <a:spcPct val="115000"/>
                        </a:lnSpc>
                        <a:spcAft>
                          <a:spcPts val="0"/>
                        </a:spcAft>
                      </a:pPr>
                      <a:r>
                        <a:rPr lang="fa-IR" sz="1600" dirty="0">
                          <a:effectLst/>
                        </a:rPr>
                        <a:t>- اهداف ارتباط به طور مستقیم با دستیابی به نتایج مربوط به سلامتی ارتباط دارد.</a:t>
                      </a:r>
                      <a:endParaRPr lang="en-US" sz="1400" dirty="0">
                        <a:effectLst/>
                      </a:endParaRPr>
                    </a:p>
                    <a:p>
                      <a:pPr algn="just" rtl="1">
                        <a:lnSpc>
                          <a:spcPct val="115000"/>
                        </a:lnSpc>
                        <a:spcAft>
                          <a:spcPts val="0"/>
                        </a:spcAft>
                      </a:pPr>
                      <a:r>
                        <a:rPr lang="fa-IR" sz="1600" dirty="0">
                          <a:effectLst/>
                        </a:rPr>
                        <a:t>- روابط از نظر زمانی محدود است و زمانی که به نتیجه برسد به پایان می رسد.</a:t>
                      </a:r>
                      <a:endParaRPr lang="en-US" sz="1400" dirty="0">
                        <a:effectLst/>
                      </a:endParaRPr>
                    </a:p>
                    <a:p>
                      <a:pPr algn="just" rtl="1">
                        <a:lnSpc>
                          <a:spcPct val="115000"/>
                        </a:lnSpc>
                        <a:spcAft>
                          <a:spcPts val="0"/>
                        </a:spcAft>
                      </a:pPr>
                      <a:r>
                        <a:rPr lang="fa-IR" sz="1600" dirty="0">
                          <a:effectLst/>
                        </a:rPr>
                        <a:t>- تمرکز روابط همواره بر بیمار است و نیازها و علایق مربوط به سلامتی او</a:t>
                      </a:r>
                      <a:endParaRPr lang="en-US" sz="1400" dirty="0">
                        <a:effectLst/>
                      </a:endParaRPr>
                    </a:p>
                    <a:p>
                      <a:pPr algn="just" rtl="1">
                        <a:lnSpc>
                          <a:spcPct val="115000"/>
                        </a:lnSpc>
                        <a:spcAft>
                          <a:spcPts val="0"/>
                        </a:spcAft>
                      </a:pPr>
                      <a:r>
                        <a:rPr lang="fa-IR" sz="1600" dirty="0">
                          <a:effectLst/>
                        </a:rPr>
                        <a:t>- پرستار مسئولیت ساختار و هدایت روابط را متحول می شود</a:t>
                      </a:r>
                      <a:endParaRPr lang="en-US" sz="1400" dirty="0">
                        <a:effectLst/>
                      </a:endParaRPr>
                    </a:p>
                    <a:p>
                      <a:pPr algn="just" rtl="1">
                        <a:lnSpc>
                          <a:spcPct val="115000"/>
                        </a:lnSpc>
                        <a:spcAft>
                          <a:spcPts val="0"/>
                        </a:spcAft>
                      </a:pPr>
                      <a:r>
                        <a:rPr lang="fa-IR" sz="1600" dirty="0">
                          <a:effectLst/>
                        </a:rPr>
                        <a:t>- خودافشایی توسط بیمار انجام می شود و پرستار به طور خیلی محدود انجام می دهد</a:t>
                      </a:r>
                      <a:endParaRPr lang="en-US" sz="1400" dirty="0">
                        <a:effectLst/>
                      </a:endParaRPr>
                    </a:p>
                    <a:p>
                      <a:pPr algn="just" rtl="1">
                        <a:lnSpc>
                          <a:spcPct val="115000"/>
                        </a:lnSpc>
                        <a:spcAft>
                          <a:spcPts val="0"/>
                        </a:spcAft>
                      </a:pPr>
                      <a:r>
                        <a:rPr lang="fa-IR" sz="1600" dirty="0">
                          <a:effectLst/>
                        </a:rPr>
                        <a:t>- درگیری شخصی و دو طرفه محدود به ملاقات و تعملات مربوط به اهداف است و ارتباط و نزدیکی جسمی منع شده است</a:t>
                      </a:r>
                      <a:endParaRPr lang="en-US" sz="1400"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130383F1-B73F-4F50-A10A-A07B66CE5133}" type="slidenum">
              <a:rPr lang="fa-IR" smtClean="0"/>
              <a:t>29</a:t>
            </a:fld>
            <a:endParaRPr lang="fa-IR"/>
          </a:p>
        </p:txBody>
      </p:sp>
    </p:spTree>
    <p:extLst>
      <p:ext uri="{BB962C8B-B14F-4D97-AF65-F5344CB8AC3E}">
        <p14:creationId xmlns:p14="http://schemas.microsoft.com/office/powerpoint/2010/main" val="425987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ويژگيهاي ارتباط</a:t>
            </a:r>
          </a:p>
        </p:txBody>
      </p:sp>
      <p:sp>
        <p:nvSpPr>
          <p:cNvPr id="3" name="Content Placeholder 2"/>
          <p:cNvSpPr>
            <a:spLocks noGrp="1"/>
          </p:cNvSpPr>
          <p:nvPr>
            <p:ph idx="1"/>
          </p:nvPr>
        </p:nvSpPr>
        <p:spPr/>
        <p:txBody>
          <a:bodyPr/>
          <a:lstStyle/>
          <a:p>
            <a:pPr algn="just"/>
            <a:r>
              <a:rPr lang="fa-IR" dirty="0"/>
              <a:t>ارتباط فرآيندي است:</a:t>
            </a:r>
          </a:p>
          <a:p>
            <a:pPr algn="just"/>
            <a:r>
              <a:rPr lang="fa-IR" dirty="0"/>
              <a:t>پويا </a:t>
            </a:r>
          </a:p>
          <a:p>
            <a:pPr algn="just"/>
            <a:r>
              <a:rPr lang="fa-IR" dirty="0"/>
              <a:t>پيوسته</a:t>
            </a:r>
          </a:p>
          <a:p>
            <a:pPr algn="just"/>
            <a:r>
              <a:rPr lang="fa-IR" dirty="0"/>
              <a:t>برگشت ناپذير</a:t>
            </a:r>
          </a:p>
          <a:p>
            <a:pPr algn="just"/>
            <a:r>
              <a:rPr lang="fa-IR" dirty="0"/>
              <a:t>تعاملي</a:t>
            </a:r>
          </a:p>
          <a:p>
            <a:pPr algn="just"/>
            <a:r>
              <a:rPr lang="fa-IR" dirty="0"/>
              <a:t>محتوايي (زمينه اي)</a:t>
            </a:r>
          </a:p>
          <a:p>
            <a:pPr marL="114300" indent="0" algn="just">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3</a:t>
            </a:fld>
            <a:endParaRPr lang="fa-IR"/>
          </a:p>
        </p:txBody>
      </p:sp>
    </p:spTree>
    <p:extLst>
      <p:ext uri="{BB962C8B-B14F-4D97-AF65-F5344CB8AC3E}">
        <p14:creationId xmlns:p14="http://schemas.microsoft.com/office/powerpoint/2010/main" val="324749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پنج رمز ارتباط درمانی:</a:t>
            </a:r>
          </a:p>
        </p:txBody>
      </p:sp>
      <p:sp>
        <p:nvSpPr>
          <p:cNvPr id="3" name="Content Placeholder 2"/>
          <p:cNvSpPr>
            <a:spLocks noGrp="1"/>
          </p:cNvSpPr>
          <p:nvPr>
            <p:ph idx="1"/>
          </p:nvPr>
        </p:nvSpPr>
        <p:spPr/>
        <p:txBody>
          <a:bodyPr/>
          <a:lstStyle/>
          <a:p>
            <a:r>
              <a:rPr lang="fa-IR" dirty="0"/>
              <a:t>کامل بودن، یعنی همه اطلاعات ضروری را داشته باشد.</a:t>
            </a:r>
          </a:p>
          <a:p>
            <a:r>
              <a:rPr lang="fa-IR" dirty="0"/>
              <a:t> روشن بودن، اطلاعات موجود در پیام باید واضح باشد.</a:t>
            </a:r>
          </a:p>
          <a:p>
            <a:r>
              <a:rPr lang="fa-IR" dirty="0"/>
              <a:t> مختصر بودن، شامل اطلاعات غیر ضروری نباشد.</a:t>
            </a:r>
          </a:p>
          <a:p>
            <a:r>
              <a:rPr lang="fa-IR" dirty="0"/>
              <a:t> مودبانه بودن، ارتباط درمانی همیشه باید مودبانه باشد.</a:t>
            </a:r>
          </a:p>
          <a:p>
            <a:r>
              <a:rPr lang="fa-IR" dirty="0"/>
              <a:t> منسجم بودن، یک پیام منسجم، منطقی و همراه با نظم و ترتیب است</a:t>
            </a:r>
          </a:p>
        </p:txBody>
      </p:sp>
      <p:sp>
        <p:nvSpPr>
          <p:cNvPr id="4" name="Slide Number Placeholder 3"/>
          <p:cNvSpPr>
            <a:spLocks noGrp="1"/>
          </p:cNvSpPr>
          <p:nvPr>
            <p:ph type="sldNum" sz="quarter" idx="12"/>
          </p:nvPr>
        </p:nvSpPr>
        <p:spPr/>
        <p:txBody>
          <a:bodyPr/>
          <a:lstStyle/>
          <a:p>
            <a:fld id="{130383F1-B73F-4F50-A10A-A07B66CE5133}" type="slidenum">
              <a:rPr lang="fa-IR" smtClean="0"/>
              <a:t>30</a:t>
            </a:fld>
            <a:endParaRPr lang="fa-IR"/>
          </a:p>
        </p:txBody>
      </p:sp>
    </p:spTree>
    <p:extLst>
      <p:ext uri="{BB962C8B-B14F-4D97-AF65-F5344CB8AC3E}">
        <p14:creationId xmlns:p14="http://schemas.microsoft.com/office/powerpoint/2010/main" val="1179497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مراحل ارتباط:</a:t>
            </a:r>
          </a:p>
        </p:txBody>
      </p:sp>
      <p:sp>
        <p:nvSpPr>
          <p:cNvPr id="3" name="Content Placeholder 2"/>
          <p:cNvSpPr>
            <a:spLocks noGrp="1"/>
          </p:cNvSpPr>
          <p:nvPr>
            <p:ph idx="1"/>
          </p:nvPr>
        </p:nvSpPr>
        <p:spPr/>
        <p:txBody>
          <a:bodyPr/>
          <a:lstStyle/>
          <a:p>
            <a:pPr marL="571500" indent="-457200">
              <a:buFont typeface="+mj-lt"/>
              <a:buAutoNum type="arabicPeriod"/>
            </a:pPr>
            <a:r>
              <a:rPr lang="fa-IR" dirty="0"/>
              <a:t>مرحله قبل از تعامل/</a:t>
            </a:r>
            <a:r>
              <a:rPr lang="en-US" dirty="0"/>
              <a:t>Pre interaction  Phase</a:t>
            </a:r>
          </a:p>
          <a:p>
            <a:pPr marL="571500" indent="-457200">
              <a:buFont typeface="+mj-lt"/>
              <a:buAutoNum type="arabicPeriod"/>
            </a:pPr>
            <a:r>
              <a:rPr lang="fa-IR" dirty="0"/>
              <a:t>مرحله مقدماتی یا آشنایی/</a:t>
            </a:r>
            <a:r>
              <a:rPr lang="en-US" dirty="0"/>
              <a:t>Orientation Phase</a:t>
            </a:r>
          </a:p>
          <a:p>
            <a:pPr marL="571500" indent="-457200">
              <a:buFont typeface="+mj-lt"/>
              <a:buAutoNum type="arabicPeriod"/>
            </a:pPr>
            <a:r>
              <a:rPr lang="fa-IR" dirty="0"/>
              <a:t>مرحله کاری/</a:t>
            </a:r>
            <a:r>
              <a:rPr lang="en-US" dirty="0"/>
              <a:t>Working Phase</a:t>
            </a:r>
          </a:p>
          <a:p>
            <a:pPr marL="571500" indent="-457200">
              <a:buFont typeface="+mj-lt"/>
              <a:buAutoNum type="arabicPeriod"/>
            </a:pPr>
            <a:r>
              <a:rPr lang="fa-IR" dirty="0"/>
              <a:t>مرحله نهایی/</a:t>
            </a:r>
            <a:r>
              <a:rPr lang="en-US" dirty="0"/>
              <a:t>Termination Phase</a:t>
            </a: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31</a:t>
            </a:fld>
            <a:endParaRPr lang="fa-IR"/>
          </a:p>
        </p:txBody>
      </p:sp>
    </p:spTree>
    <p:extLst>
      <p:ext uri="{BB962C8B-B14F-4D97-AF65-F5344CB8AC3E}">
        <p14:creationId xmlns:p14="http://schemas.microsoft.com/office/powerpoint/2010/main" val="1825417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وظایف پرستاری در هر مرحله ارتباط درمانی:</a:t>
            </a:r>
          </a:p>
        </p:txBody>
      </p:sp>
      <p:sp>
        <p:nvSpPr>
          <p:cNvPr id="3" name="Content Placeholder 2"/>
          <p:cNvSpPr>
            <a:spLocks noGrp="1"/>
          </p:cNvSpPr>
          <p:nvPr>
            <p:ph idx="1"/>
          </p:nvPr>
        </p:nvSpPr>
        <p:spPr/>
        <p:txBody>
          <a:bodyPr>
            <a:normAutofit lnSpcReduction="10000"/>
          </a:bodyPr>
          <a:lstStyle/>
          <a:p>
            <a:r>
              <a:rPr lang="fa-IR" dirty="0"/>
              <a:t>قبل از تعامل: </a:t>
            </a:r>
          </a:p>
          <a:p>
            <a:pPr marL="114300" indent="0">
              <a:buNone/>
            </a:pPr>
            <a:r>
              <a:rPr lang="fa-IR" dirty="0"/>
              <a:t>کشف احساسات و تصورات و ترس های خود. تجزیه و تحلیل توانایی ها و محدودیت های حرفه ای . جمع آوری اطلاعات درباره بیمار تا حد ممکن. طرح ریزی برای اولین ملاقات با بیمار</a:t>
            </a:r>
          </a:p>
          <a:p>
            <a:pPr marL="114300" indent="0">
              <a:buNone/>
            </a:pPr>
            <a:endParaRPr lang="fa-IR" dirty="0"/>
          </a:p>
          <a:p>
            <a:r>
              <a:rPr lang="fa-IR" dirty="0"/>
              <a:t>مقدماتی و آشنایی:</a:t>
            </a:r>
          </a:p>
          <a:p>
            <a:pPr marL="114300" indent="0" algn="just">
              <a:buNone/>
            </a:pPr>
            <a:r>
              <a:rPr lang="fa-IR" dirty="0"/>
              <a:t>تعیین دلیل کمک خواستن بیمار. برقراری اعتماد ، پذیرش و ارتباط باز. کشف افکار احساسات و اعمال بیمار. شناسایی مشکلات بیمار. تعریف اهداف همراه با بیمار. فرموله کردن نقش ها ، مسئولیت ها ، توقعات ، اهداف ، محل ملاقات ، زمان ملاقات، شرایط خاتمه و حفظ محرمانه بودن.</a:t>
            </a:r>
          </a:p>
          <a:p>
            <a:endParaRPr lang="fa-IR" dirty="0"/>
          </a:p>
          <a:p>
            <a:pPr marL="114300" indent="0">
              <a:buNone/>
            </a:pPr>
            <a:endParaRPr lang="fa-IR" dirty="0"/>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32</a:t>
            </a:fld>
            <a:endParaRPr lang="fa-IR"/>
          </a:p>
        </p:txBody>
      </p:sp>
    </p:spTree>
    <p:extLst>
      <p:ext uri="{BB962C8B-B14F-4D97-AF65-F5344CB8AC3E}">
        <p14:creationId xmlns:p14="http://schemas.microsoft.com/office/powerpoint/2010/main" val="2094940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وظایف پرستاری در هر مرحله ارتباط درمانی:</a:t>
            </a:r>
          </a:p>
        </p:txBody>
      </p:sp>
      <p:sp>
        <p:nvSpPr>
          <p:cNvPr id="3" name="Content Placeholder 2"/>
          <p:cNvSpPr>
            <a:spLocks noGrp="1"/>
          </p:cNvSpPr>
          <p:nvPr>
            <p:ph idx="1"/>
          </p:nvPr>
        </p:nvSpPr>
        <p:spPr/>
        <p:txBody>
          <a:bodyPr/>
          <a:lstStyle/>
          <a:p>
            <a:r>
              <a:rPr lang="fa-IR" dirty="0"/>
              <a:t>کاری:</a:t>
            </a:r>
          </a:p>
          <a:p>
            <a:pPr marL="114300" indent="0">
              <a:buNone/>
            </a:pPr>
            <a:r>
              <a:rPr lang="fa-IR" dirty="0"/>
              <a:t>کشف استرسورهای مربوطه ، افزایش بصیرت بیمار، استفاده از مکانیزم های تطابقی سازنده ، بحث و تسلط بر رفتارهای مقاوم.</a:t>
            </a:r>
          </a:p>
          <a:p>
            <a:pPr marL="114300" indent="0">
              <a:buNone/>
            </a:pPr>
            <a:endParaRPr lang="fa-IR" dirty="0"/>
          </a:p>
          <a:p>
            <a:r>
              <a:rPr lang="fa-IR" dirty="0"/>
              <a:t>نهایی:</a:t>
            </a:r>
          </a:p>
          <a:p>
            <a:pPr marL="114300" indent="0" algn="just">
              <a:buNone/>
            </a:pPr>
            <a:r>
              <a:rPr lang="fa-IR" dirty="0"/>
              <a:t>قطعی شدن زمان خاتمه و جدایی، مرور پیشرفت درمان و دستیابی به اهداف ، کشف احساسات پس زدن از دست دادن ، غمگینی ، خشم یا رفتارهای مربوطه </a:t>
            </a:r>
          </a:p>
          <a:p>
            <a:pPr algn="just"/>
            <a:endParaRPr lang="fa-IR" dirty="0"/>
          </a:p>
          <a:p>
            <a:endParaRPr lang="fa-IR" dirty="0"/>
          </a:p>
          <a:p>
            <a:pPr marL="114300" indent="0">
              <a:buNone/>
            </a:pPr>
            <a:endParaRPr lang="fa-IR" dirty="0"/>
          </a:p>
          <a:p>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33</a:t>
            </a:fld>
            <a:endParaRPr lang="fa-IR"/>
          </a:p>
        </p:txBody>
      </p:sp>
    </p:spTree>
    <p:extLst>
      <p:ext uri="{BB962C8B-B14F-4D97-AF65-F5344CB8AC3E}">
        <p14:creationId xmlns:p14="http://schemas.microsoft.com/office/powerpoint/2010/main" val="1986577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فرایند دو طرفه شامل فرستادن و دریافت پیام</a:t>
            </a:r>
          </a:p>
        </p:txBody>
      </p:sp>
      <p:sp>
        <p:nvSpPr>
          <p:cNvPr id="4" name="Slide Number Placeholder 3"/>
          <p:cNvSpPr>
            <a:spLocks noGrp="1"/>
          </p:cNvSpPr>
          <p:nvPr>
            <p:ph type="sldNum" sz="quarter" idx="12"/>
          </p:nvPr>
        </p:nvSpPr>
        <p:spPr/>
        <p:txBody>
          <a:bodyPr/>
          <a:lstStyle/>
          <a:p>
            <a:fld id="{130383F1-B73F-4F50-A10A-A07B66CE5133}" type="slidenum">
              <a:rPr lang="fa-IR" smtClean="0"/>
              <a:t>4</a:t>
            </a:fld>
            <a:endParaRPr lang="fa-I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27975"/>
            <a:ext cx="8229600" cy="242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524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اهمیت ارتباط:</a:t>
            </a:r>
          </a:p>
        </p:txBody>
      </p:sp>
      <p:sp>
        <p:nvSpPr>
          <p:cNvPr id="3" name="Content Placeholder 2"/>
          <p:cNvSpPr>
            <a:spLocks noGrp="1"/>
          </p:cNvSpPr>
          <p:nvPr>
            <p:ph idx="1"/>
          </p:nvPr>
        </p:nvSpPr>
        <p:spPr/>
        <p:txBody>
          <a:bodyPr>
            <a:normAutofit fontScale="92500"/>
          </a:bodyPr>
          <a:lstStyle/>
          <a:p>
            <a:r>
              <a:rPr lang="fa-IR" dirty="0"/>
              <a:t>75% از اوقات زندگی ما صرف ارتباط می شود و در عصر ارتباطات برنده آن کسی است که بتواند خوب ارتباط برقرار کند .</a:t>
            </a:r>
          </a:p>
          <a:p>
            <a:endParaRPr lang="fa-IR" dirty="0"/>
          </a:p>
          <a:p>
            <a:r>
              <a:rPr lang="fa-IR" dirty="0"/>
              <a:t>مهارت ارتباطي خوب به ما کمک مي کند روابط سالم و رضايت بخشي را با ديگران داشته باشيم .</a:t>
            </a:r>
          </a:p>
          <a:p>
            <a:endParaRPr lang="fa-IR" dirty="0"/>
          </a:p>
          <a:p>
            <a:r>
              <a:rPr lang="fa-IR" dirty="0"/>
              <a:t>  از طرف ديگر مها رت هاي ارتباطي ضعيف مي تواند به گونه اي باشد که به سوء تفاهمات و احساسات منفي منجر شود.</a:t>
            </a:r>
          </a:p>
          <a:p>
            <a:pPr marL="114300" indent="0">
              <a:buNone/>
            </a:pPr>
            <a:endParaRPr lang="fa-IR" dirty="0"/>
          </a:p>
          <a:p>
            <a:r>
              <a:rPr lang="fa-IR" dirty="0"/>
              <a:t>مهارت برقراری ارتباط یکی از پیش بینی کننده های سلامت است.</a:t>
            </a:r>
          </a:p>
        </p:txBody>
      </p:sp>
      <p:sp>
        <p:nvSpPr>
          <p:cNvPr id="4" name="Slide Number Placeholder 3"/>
          <p:cNvSpPr>
            <a:spLocks noGrp="1"/>
          </p:cNvSpPr>
          <p:nvPr>
            <p:ph type="sldNum" sz="quarter" idx="12"/>
          </p:nvPr>
        </p:nvSpPr>
        <p:spPr/>
        <p:txBody>
          <a:bodyPr/>
          <a:lstStyle/>
          <a:p>
            <a:fld id="{130383F1-B73F-4F50-A10A-A07B66CE5133}" type="slidenum">
              <a:rPr lang="fa-IR" smtClean="0"/>
              <a:t>5</a:t>
            </a:fld>
            <a:endParaRPr lang="fa-IR"/>
          </a:p>
        </p:txBody>
      </p:sp>
    </p:spTree>
    <p:extLst>
      <p:ext uri="{BB962C8B-B14F-4D97-AF65-F5344CB8AC3E}">
        <p14:creationId xmlns:p14="http://schemas.microsoft.com/office/powerpoint/2010/main" val="68101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چه عواملی در ارتباط مهم است ؟</a:t>
            </a:r>
          </a:p>
        </p:txBody>
      </p:sp>
      <p:sp>
        <p:nvSpPr>
          <p:cNvPr id="3" name="Content Placeholder 2"/>
          <p:cNvSpPr>
            <a:spLocks noGrp="1"/>
          </p:cNvSpPr>
          <p:nvPr>
            <p:ph idx="1"/>
          </p:nvPr>
        </p:nvSpPr>
        <p:spPr/>
        <p:txBody>
          <a:bodyPr>
            <a:normAutofit fontScale="92500"/>
          </a:bodyPr>
          <a:lstStyle/>
          <a:p>
            <a:pPr marL="114300" indent="0">
              <a:buNone/>
            </a:pPr>
            <a:r>
              <a:rPr lang="fa-IR" dirty="0"/>
              <a:t>1- فرستنده : ارسال کننده اطلاعات .</a:t>
            </a:r>
          </a:p>
          <a:p>
            <a:pPr marL="114300" indent="0">
              <a:buNone/>
            </a:pPr>
            <a:r>
              <a:rPr lang="fa-IR" dirty="0"/>
              <a:t>2- گیرنده : دریافت کننده اطلاعات .</a:t>
            </a:r>
          </a:p>
          <a:p>
            <a:pPr marL="114300" indent="0">
              <a:buNone/>
            </a:pPr>
            <a:r>
              <a:rPr lang="fa-IR" dirty="0"/>
              <a:t>3- راه ارتباطی : مسیری که اطلاعات برای انتقال در آن جریان می یابد.</a:t>
            </a:r>
          </a:p>
          <a:p>
            <a:pPr marL="114300" indent="0">
              <a:buNone/>
            </a:pPr>
            <a:r>
              <a:rPr lang="fa-IR" dirty="0"/>
              <a:t>4- پیام : حاوی اطلاعاتی است که باید منتقل گردد.</a:t>
            </a:r>
          </a:p>
          <a:p>
            <a:pPr marL="114300" indent="0">
              <a:buNone/>
            </a:pPr>
            <a:r>
              <a:rPr lang="fa-IR" dirty="0"/>
              <a:t>5- معنی : مجموعه ای از مفاهیم شناختی و عاطفی است که ذهن افراد را تشکیل می دهد .</a:t>
            </a:r>
          </a:p>
          <a:p>
            <a:pPr marL="114300" indent="0" algn="just">
              <a:buNone/>
            </a:pPr>
            <a:endParaRPr lang="fa-IR" dirty="0">
              <a:effectLst>
                <a:outerShdw blurRad="38100" dist="38100" dir="2700000" algn="tl">
                  <a:srgbClr val="000000">
                    <a:alpha val="43137"/>
                  </a:srgbClr>
                </a:outerShdw>
              </a:effectLst>
            </a:endParaRPr>
          </a:p>
          <a:p>
            <a:pPr marL="114300" indent="0" algn="just">
              <a:buNone/>
            </a:pPr>
            <a:r>
              <a:rPr lang="fa-IR" dirty="0">
                <a:effectLst>
                  <a:outerShdw blurRad="38100" dist="38100" dir="2700000" algn="tl">
                    <a:srgbClr val="000000">
                      <a:alpha val="43137"/>
                    </a:srgbClr>
                  </a:outerShdw>
                </a:effectLst>
              </a:rPr>
              <a:t>پس معنی یک مفهوم بیرونی نیست ، یک مفهوم درونی است که در ذهن افراد جاری می شود و عوامل متعدد فردی مانند : فرهنگ ، تحصیلات ، تجربیات ، حالات عاطفی و ... در آن نقش دارند .</a:t>
            </a:r>
          </a:p>
          <a:p>
            <a:pPr marL="114300" indent="0">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6</a:t>
            </a:fld>
            <a:endParaRPr lang="fa-IR"/>
          </a:p>
        </p:txBody>
      </p:sp>
    </p:spTree>
    <p:extLst>
      <p:ext uri="{BB962C8B-B14F-4D97-AF65-F5344CB8AC3E}">
        <p14:creationId xmlns:p14="http://schemas.microsoft.com/office/powerpoint/2010/main" val="47877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مهارت ارتباطی :</a:t>
            </a:r>
          </a:p>
        </p:txBody>
      </p:sp>
      <p:sp>
        <p:nvSpPr>
          <p:cNvPr id="3" name="Content Placeholder 2"/>
          <p:cNvSpPr>
            <a:spLocks noGrp="1"/>
          </p:cNvSpPr>
          <p:nvPr>
            <p:ph idx="1"/>
          </p:nvPr>
        </p:nvSpPr>
        <p:spPr/>
        <p:txBody>
          <a:bodyPr>
            <a:normAutofit/>
          </a:bodyPr>
          <a:lstStyle/>
          <a:p>
            <a:pPr marL="114300" indent="0" algn="ctr">
              <a:buNone/>
            </a:pPr>
            <a:endParaRPr lang="fa-IR" sz="2800" dirty="0"/>
          </a:p>
          <a:p>
            <a:pPr marL="114300" indent="0" algn="ctr">
              <a:buNone/>
            </a:pPr>
            <a:r>
              <a:rPr lang="fa-IR" sz="2800" dirty="0"/>
              <a:t>توانایی برقراری ارتباط به طور مؤثر و کارآمد با دیگران</a:t>
            </a:r>
          </a:p>
          <a:p>
            <a:pPr marL="114300" indent="0" algn="ctr">
              <a:buNone/>
            </a:pPr>
            <a:endParaRPr lang="fa-IR" sz="2800" dirty="0"/>
          </a:p>
          <a:p>
            <a:pPr marL="114300" indent="0" algn="ctr">
              <a:buNone/>
            </a:pPr>
            <a:endParaRPr lang="fa-IR" sz="2800" dirty="0"/>
          </a:p>
          <a:p>
            <a:pPr marL="114300" indent="0" algn="ctr">
              <a:buNone/>
            </a:pPr>
            <a:r>
              <a:rPr lang="fa-IR" dirty="0"/>
              <a:t>مؤثر بودن یعنی پیام با احتمال بیشتری به مخاطب انتقال یافته و بنحوی در وی تأثیر گذاشته و عکس العمل او را در پی داشته باشد </a:t>
            </a:r>
          </a:p>
          <a:p>
            <a:pPr marL="114300" indent="0" algn="ctr">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7</a:t>
            </a:fld>
            <a:endParaRPr lang="fa-IR"/>
          </a:p>
        </p:txBody>
      </p:sp>
    </p:spTree>
    <p:extLst>
      <p:ext uri="{BB962C8B-B14F-4D97-AF65-F5344CB8AC3E}">
        <p14:creationId xmlns:p14="http://schemas.microsoft.com/office/powerpoint/2010/main" val="66284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الگو های ارتباطی :</a:t>
            </a:r>
          </a:p>
        </p:txBody>
      </p:sp>
      <p:sp>
        <p:nvSpPr>
          <p:cNvPr id="3" name="Content Placeholder 2"/>
          <p:cNvSpPr>
            <a:spLocks noGrp="1"/>
          </p:cNvSpPr>
          <p:nvPr>
            <p:ph idx="1"/>
          </p:nvPr>
        </p:nvSpPr>
        <p:spPr/>
        <p:txBody>
          <a:bodyPr/>
          <a:lstStyle/>
          <a:p>
            <a:pPr marL="114300" indent="0" algn="just">
              <a:buNone/>
            </a:pPr>
            <a:r>
              <a:rPr lang="fa-IR" dirty="0"/>
              <a:t> ارسطو اولین کسی بود که ارتباط را به صورت یک الگو ارائه داد. وی معتقد بود هر ارتباطی سه جزء است : گوینده , گفتار, مخاطب.</a:t>
            </a:r>
          </a:p>
          <a:p>
            <a:pPr marL="114300" indent="0" algn="just">
              <a:buNone/>
            </a:pPr>
            <a:r>
              <a:rPr lang="fa-IR" dirty="0"/>
              <a:t>زمینه ی تمرکز ارسطو بر ارتباطات رو در رو و کلامی بود . </a:t>
            </a:r>
          </a:p>
          <a:p>
            <a:pPr marL="114300" indent="0" algn="just">
              <a:buNone/>
            </a:pPr>
            <a:endParaRPr lang="fa-IR" dirty="0"/>
          </a:p>
        </p:txBody>
      </p:sp>
      <p:sp>
        <p:nvSpPr>
          <p:cNvPr id="4" name="Slide Number Placeholder 3"/>
          <p:cNvSpPr>
            <a:spLocks noGrp="1"/>
          </p:cNvSpPr>
          <p:nvPr>
            <p:ph type="sldNum" sz="quarter" idx="12"/>
          </p:nvPr>
        </p:nvSpPr>
        <p:spPr/>
        <p:txBody>
          <a:bodyPr/>
          <a:lstStyle/>
          <a:p>
            <a:fld id="{130383F1-B73F-4F50-A10A-A07B66CE5133}" type="slidenum">
              <a:rPr lang="fa-IR" smtClean="0"/>
              <a:t>8</a:t>
            </a:fld>
            <a:endParaRPr lang="fa-I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789040"/>
            <a:ext cx="4464496" cy="270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24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الگوی شانون و دیور : </a:t>
            </a:r>
          </a:p>
        </p:txBody>
      </p:sp>
      <p:sp>
        <p:nvSpPr>
          <p:cNvPr id="4" name="Slide Number Placeholder 3"/>
          <p:cNvSpPr>
            <a:spLocks noGrp="1"/>
          </p:cNvSpPr>
          <p:nvPr>
            <p:ph type="sldNum" sz="quarter" idx="12"/>
          </p:nvPr>
        </p:nvSpPr>
        <p:spPr/>
        <p:txBody>
          <a:bodyPr/>
          <a:lstStyle/>
          <a:p>
            <a:fld id="{130383F1-B73F-4F50-A10A-A07B66CE5133}" type="slidenum">
              <a:rPr lang="fa-IR" smtClean="0"/>
              <a:t>9</a:t>
            </a:fld>
            <a:endParaRPr lang="fa-IR"/>
          </a:p>
        </p:txBody>
      </p:sp>
      <p:graphicFrame>
        <p:nvGraphicFramePr>
          <p:cNvPr id="5" name="Content Placeholder 4"/>
          <p:cNvGraphicFramePr>
            <a:graphicFrameLocks noGrp="1"/>
          </p:cNvGraphicFramePr>
          <p:nvPr>
            <p:ph idx="1"/>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8744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105</TotalTime>
  <Words>2395</Words>
  <Application>Microsoft Office PowerPoint</Application>
  <PresentationFormat>On-screen Show (4:3)</PresentationFormat>
  <Paragraphs>239</Paragraphs>
  <Slides>34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Times New Roman</vt:lpstr>
      <vt:lpstr>Verdana</vt:lpstr>
      <vt:lpstr>Wingdings</vt:lpstr>
      <vt:lpstr>Apothecary</vt:lpstr>
      <vt:lpstr>ارتباط Communication/</vt:lpstr>
      <vt:lpstr>هدف ارتباط :</vt:lpstr>
      <vt:lpstr>ويژگيهاي ارتباط</vt:lpstr>
      <vt:lpstr>فرایند دو طرفه شامل فرستادن و دریافت پیام</vt:lpstr>
      <vt:lpstr>اهمیت ارتباط:</vt:lpstr>
      <vt:lpstr>چه عواملی در ارتباط مهم است ؟</vt:lpstr>
      <vt:lpstr>مهارت ارتباطی :</vt:lpstr>
      <vt:lpstr>الگو های ارتباطی :</vt:lpstr>
      <vt:lpstr>الگوی شانون و دیور : </vt:lpstr>
      <vt:lpstr>الگوی هارولد سون: </vt:lpstr>
      <vt:lpstr>نظریه واتزویک ( ارتباط و حیطه های آن):</vt:lpstr>
      <vt:lpstr>عوامل موثر در ارتباط:</vt:lpstr>
      <vt:lpstr>انواع ارتباطات :</vt:lpstr>
      <vt:lpstr>انواع دیگر ارتباطات: </vt:lpstr>
      <vt:lpstr>انواع ارتباط :</vt:lpstr>
      <vt:lpstr>پیام های غیر کلامی به 4 شکل :</vt:lpstr>
      <vt:lpstr>حرکات بدن شامل :</vt:lpstr>
      <vt:lpstr>اجزاء حرکات بدن</vt:lpstr>
      <vt:lpstr>کیفیت صدا </vt:lpstr>
      <vt:lpstr>فضای اجتماعی شخصی / proxemics</vt:lpstr>
      <vt:lpstr>فضای اجتماعی شخص به 4 قسمت تقسیم می شود:</vt:lpstr>
      <vt:lpstr>ظاهر </vt:lpstr>
      <vt:lpstr>فوائد ارتباط غير کلامي:</vt:lpstr>
      <vt:lpstr>اهميت ارتباطات اثربخش</vt:lpstr>
      <vt:lpstr>ارتباط درمانی/Therapeutic Communication</vt:lpstr>
      <vt:lpstr>اهداف ارتباط درماني:</vt:lpstr>
      <vt:lpstr>خصوصیات ارتباط درمانی:</vt:lpstr>
      <vt:lpstr>عوامل موثر در ارتباط درمانی:</vt:lpstr>
      <vt:lpstr>تفاوت های ارتباط اجتماعی و ارتباط درمانی:</vt:lpstr>
      <vt:lpstr>پنج رمز ارتباط درمانی:</vt:lpstr>
      <vt:lpstr>مراحل ارتباط:</vt:lpstr>
      <vt:lpstr>وظایف پرستاری در هر مرحله ارتباط درمانی:</vt:lpstr>
      <vt:lpstr>وظایف پرستاری در هر مرحله ارتباط درمانی:</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ارتباط و ارتباط درمانی (1)</dc:title>
  <dc:creator>NOVIN</dc:creator>
  <cp:lastModifiedBy>Classic</cp:lastModifiedBy>
  <cp:revision>10</cp:revision>
  <dcterms:created xsi:type="dcterms:W3CDTF">2014-10-31T15:48:06Z</dcterms:created>
  <dcterms:modified xsi:type="dcterms:W3CDTF">2023-06-11T18:20:12Z</dcterms:modified>
</cp:coreProperties>
</file>