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69" r:id="rId19"/>
    <p:sldId id="279" r:id="rId20"/>
    <p:sldId id="280" r:id="rId21"/>
    <p:sldId id="281" r:id="rId22"/>
    <p:sldId id="270" r:id="rId23"/>
    <p:sldId id="283" r:id="rId24"/>
    <p:sldId id="282" r:id="rId25"/>
    <p:sldId id="271" r:id="rId26"/>
    <p:sldId id="272" r:id="rId27"/>
    <p:sldId id="273" r:id="rId28"/>
    <p:sldId id="274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305" r:id="rId4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9BD"/>
    <a:srgbClr val="8012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9E94AD-F6D1-4DEB-9F6F-76F0661D925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35F486-3D7E-493E-982C-366C921B5ED8}">
      <dgm:prSet phldrT="[Text]" custT="1"/>
      <dgm:spPr/>
      <dgm:t>
        <a:bodyPr/>
        <a:lstStyle/>
        <a:p>
          <a:r>
            <a:rPr lang="fa-IR" sz="3600" dirty="0">
              <a:cs typeface="B Yekan" pitchFamily="2" charset="-78"/>
            </a:rPr>
            <a:t>تعریف</a:t>
          </a:r>
          <a:endParaRPr lang="en-US" sz="2800" dirty="0"/>
        </a:p>
      </dgm:t>
    </dgm:pt>
    <dgm:pt modelId="{BAD511FF-3D87-4021-8496-AAD86E8DB660}" type="parTrans" cxnId="{89D49EE2-5E94-4ACB-B149-12208403FE34}">
      <dgm:prSet/>
      <dgm:spPr/>
      <dgm:t>
        <a:bodyPr/>
        <a:lstStyle/>
        <a:p>
          <a:endParaRPr lang="en-US"/>
        </a:p>
      </dgm:t>
    </dgm:pt>
    <dgm:pt modelId="{22851D82-7D08-4036-AA89-0EE20DAE6771}" type="sibTrans" cxnId="{89D49EE2-5E94-4ACB-B149-12208403FE34}">
      <dgm:prSet/>
      <dgm:spPr/>
      <dgm:t>
        <a:bodyPr/>
        <a:lstStyle/>
        <a:p>
          <a:endParaRPr lang="en-US"/>
        </a:p>
      </dgm:t>
    </dgm:pt>
    <dgm:pt modelId="{A5ECA514-AF71-4A14-8F38-EF900979E7D0}">
      <dgm:prSet phldrT="[Text]"/>
      <dgm:spPr/>
      <dgm:t>
        <a:bodyPr/>
        <a:lstStyle/>
        <a:p>
          <a:r>
            <a:rPr lang="fa-IR" dirty="0">
              <a:cs typeface="B Nazanin" pitchFamily="2" charset="-78"/>
            </a:rPr>
            <a:t>هنری که به گوینده نشان دهیم نه تنها کلمات بلکه احساس ابراز شده با کلمات را فهمیدیم.</a:t>
          </a:r>
          <a:endParaRPr lang="en-US" dirty="0">
            <a:cs typeface="B Nazanin" pitchFamily="2" charset="-78"/>
          </a:endParaRPr>
        </a:p>
      </dgm:t>
    </dgm:pt>
    <dgm:pt modelId="{22A90485-8CD5-4540-8DAC-ACFD617799EE}" type="parTrans" cxnId="{C20D01B5-4AF6-4389-8A9A-DAA091E88D57}">
      <dgm:prSet/>
      <dgm:spPr/>
      <dgm:t>
        <a:bodyPr/>
        <a:lstStyle/>
        <a:p>
          <a:endParaRPr lang="en-US"/>
        </a:p>
      </dgm:t>
    </dgm:pt>
    <dgm:pt modelId="{4124A94A-46DC-4E68-AF0F-8405DBE34E32}" type="sibTrans" cxnId="{C20D01B5-4AF6-4389-8A9A-DAA091E88D57}">
      <dgm:prSet/>
      <dgm:spPr/>
      <dgm:t>
        <a:bodyPr/>
        <a:lstStyle/>
        <a:p>
          <a:endParaRPr lang="en-US"/>
        </a:p>
      </dgm:t>
    </dgm:pt>
    <dgm:pt modelId="{CA0D4787-50EF-41D9-A9F8-D0BD66C11204}">
      <dgm:prSet phldrT="[Text]"/>
      <dgm:spPr/>
      <dgm:t>
        <a:bodyPr/>
        <a:lstStyle/>
        <a:p>
          <a:r>
            <a:rPr lang="fa-IR" dirty="0">
              <a:cs typeface="B Yekan" pitchFamily="2" charset="-78"/>
            </a:rPr>
            <a:t>انواع</a:t>
          </a:r>
          <a:endParaRPr lang="en-US" dirty="0"/>
        </a:p>
      </dgm:t>
    </dgm:pt>
    <dgm:pt modelId="{314B00B7-D4E0-42EE-B60E-9E29B18BC97A}" type="parTrans" cxnId="{873C3894-7CC1-4DDC-B97A-FD108600314E}">
      <dgm:prSet/>
      <dgm:spPr/>
      <dgm:t>
        <a:bodyPr/>
        <a:lstStyle/>
        <a:p>
          <a:endParaRPr lang="en-US"/>
        </a:p>
      </dgm:t>
    </dgm:pt>
    <dgm:pt modelId="{37F59973-0506-4F59-9B63-83406E979F44}" type="sibTrans" cxnId="{873C3894-7CC1-4DDC-B97A-FD108600314E}">
      <dgm:prSet/>
      <dgm:spPr/>
      <dgm:t>
        <a:bodyPr/>
        <a:lstStyle/>
        <a:p>
          <a:endParaRPr lang="en-US"/>
        </a:p>
      </dgm:t>
    </dgm:pt>
    <dgm:pt modelId="{13867AA3-E932-4F65-86DE-CD1EFD2AA2C2}">
      <dgm:prSet custT="1"/>
      <dgm:spPr/>
      <dgm:t>
        <a:bodyPr/>
        <a:lstStyle/>
        <a:p>
          <a:r>
            <a:rPr lang="fa-IR" sz="2000" dirty="0">
              <a:cs typeface="B Nazanin" pitchFamily="2" charset="-78"/>
            </a:rPr>
            <a:t>همدلی با احساس </a:t>
          </a:r>
          <a:endParaRPr lang="en-US" sz="2000" dirty="0">
            <a:cs typeface="B Nazanin" pitchFamily="2" charset="-78"/>
          </a:endParaRPr>
        </a:p>
      </dgm:t>
    </dgm:pt>
    <dgm:pt modelId="{63223CA9-B060-487D-8630-5B2C4800FFE0}" type="parTrans" cxnId="{38417FCA-0CA7-40E0-82FA-3369434E75A6}">
      <dgm:prSet/>
      <dgm:spPr/>
      <dgm:t>
        <a:bodyPr/>
        <a:lstStyle/>
        <a:p>
          <a:endParaRPr lang="en-US"/>
        </a:p>
      </dgm:t>
    </dgm:pt>
    <dgm:pt modelId="{E5F02E9C-E9CF-4678-9465-212620F61140}" type="sibTrans" cxnId="{38417FCA-0CA7-40E0-82FA-3369434E75A6}">
      <dgm:prSet/>
      <dgm:spPr/>
      <dgm:t>
        <a:bodyPr/>
        <a:lstStyle/>
        <a:p>
          <a:endParaRPr lang="en-US"/>
        </a:p>
      </dgm:t>
    </dgm:pt>
    <dgm:pt modelId="{08695787-67E3-4740-BC00-4677431AA973}">
      <dgm:prSet custT="1"/>
      <dgm:spPr/>
      <dgm:t>
        <a:bodyPr/>
        <a:lstStyle/>
        <a:p>
          <a:r>
            <a:rPr lang="fa-IR" sz="2000" dirty="0">
              <a:cs typeface="B Nazanin" pitchFamily="2" charset="-78"/>
            </a:rPr>
            <a:t>همدلی با گفتار</a:t>
          </a:r>
          <a:endParaRPr lang="en-US" sz="2000" dirty="0">
            <a:cs typeface="B Nazanin" pitchFamily="2" charset="-78"/>
          </a:endParaRPr>
        </a:p>
      </dgm:t>
    </dgm:pt>
    <dgm:pt modelId="{6D21EC99-04B1-4D21-B5E9-740C350EC664}" type="parTrans" cxnId="{049AB723-DA8C-4EA4-8DE9-AB886DD04449}">
      <dgm:prSet/>
      <dgm:spPr/>
      <dgm:t>
        <a:bodyPr/>
        <a:lstStyle/>
        <a:p>
          <a:endParaRPr lang="en-US"/>
        </a:p>
      </dgm:t>
    </dgm:pt>
    <dgm:pt modelId="{02D1792D-F5C7-4F5A-8026-62C140F74422}" type="sibTrans" cxnId="{049AB723-DA8C-4EA4-8DE9-AB886DD04449}">
      <dgm:prSet/>
      <dgm:spPr/>
      <dgm:t>
        <a:bodyPr/>
        <a:lstStyle/>
        <a:p>
          <a:endParaRPr lang="en-US"/>
        </a:p>
      </dgm:t>
    </dgm:pt>
    <dgm:pt modelId="{2241CD80-A82B-4090-8D9A-8748E91C028B}" type="pres">
      <dgm:prSet presAssocID="{C29E94AD-F6D1-4DEB-9F6F-76F0661D925F}" presName="Name0" presStyleCnt="0">
        <dgm:presLayoutVars>
          <dgm:dir/>
          <dgm:animLvl val="lvl"/>
          <dgm:resizeHandles val="exact"/>
        </dgm:presLayoutVars>
      </dgm:prSet>
      <dgm:spPr/>
    </dgm:pt>
    <dgm:pt modelId="{5B725963-F944-437E-930D-77522621C91D}" type="pres">
      <dgm:prSet presAssocID="{CA0D4787-50EF-41D9-A9F8-D0BD66C11204}" presName="boxAndChildren" presStyleCnt="0"/>
      <dgm:spPr/>
    </dgm:pt>
    <dgm:pt modelId="{B257D718-EAD3-418B-AF93-5C77498FD960}" type="pres">
      <dgm:prSet presAssocID="{CA0D4787-50EF-41D9-A9F8-D0BD66C11204}" presName="parentTextBox" presStyleLbl="node1" presStyleIdx="0" presStyleCnt="2"/>
      <dgm:spPr/>
    </dgm:pt>
    <dgm:pt modelId="{AB9AFC0D-D53A-4E3B-9293-34743E052B56}" type="pres">
      <dgm:prSet presAssocID="{CA0D4787-50EF-41D9-A9F8-D0BD66C11204}" presName="entireBox" presStyleLbl="node1" presStyleIdx="0" presStyleCnt="2"/>
      <dgm:spPr/>
    </dgm:pt>
    <dgm:pt modelId="{92BB261F-AAF6-41C5-997B-E21CAC3FD039}" type="pres">
      <dgm:prSet presAssocID="{CA0D4787-50EF-41D9-A9F8-D0BD66C11204}" presName="descendantBox" presStyleCnt="0"/>
      <dgm:spPr/>
    </dgm:pt>
    <dgm:pt modelId="{283BD212-76D1-4A1E-84D4-F75194F2D9B7}" type="pres">
      <dgm:prSet presAssocID="{13867AA3-E932-4F65-86DE-CD1EFD2AA2C2}" presName="childTextBox" presStyleLbl="fgAccFollowNode1" presStyleIdx="0" presStyleCnt="3" custScaleY="119041">
        <dgm:presLayoutVars>
          <dgm:bulletEnabled val="1"/>
        </dgm:presLayoutVars>
      </dgm:prSet>
      <dgm:spPr/>
    </dgm:pt>
    <dgm:pt modelId="{E4E6B7BB-E326-4A63-BFA6-508C98D0CDFE}" type="pres">
      <dgm:prSet presAssocID="{08695787-67E3-4740-BC00-4677431AA973}" presName="childTextBox" presStyleLbl="fgAccFollowNode1" presStyleIdx="1" presStyleCnt="3" custScaleY="117412">
        <dgm:presLayoutVars>
          <dgm:bulletEnabled val="1"/>
        </dgm:presLayoutVars>
      </dgm:prSet>
      <dgm:spPr/>
    </dgm:pt>
    <dgm:pt modelId="{FDCF2DC1-3F19-4A84-B2AD-C2E420A57221}" type="pres">
      <dgm:prSet presAssocID="{22851D82-7D08-4036-AA89-0EE20DAE6771}" presName="sp" presStyleCnt="0"/>
      <dgm:spPr/>
    </dgm:pt>
    <dgm:pt modelId="{51DF5F3B-2605-4A29-9AC1-2693BDE29756}" type="pres">
      <dgm:prSet presAssocID="{6435F486-3D7E-493E-982C-366C921B5ED8}" presName="arrowAndChildren" presStyleCnt="0"/>
      <dgm:spPr/>
    </dgm:pt>
    <dgm:pt modelId="{FB288D53-F1E7-4B0F-AC97-01EC465EBB94}" type="pres">
      <dgm:prSet presAssocID="{6435F486-3D7E-493E-982C-366C921B5ED8}" presName="parentTextArrow" presStyleLbl="node1" presStyleIdx="0" presStyleCnt="2"/>
      <dgm:spPr/>
    </dgm:pt>
    <dgm:pt modelId="{ADAF1C93-DA4B-4F8F-A622-504B4A5D36EC}" type="pres">
      <dgm:prSet presAssocID="{6435F486-3D7E-493E-982C-366C921B5ED8}" presName="arrow" presStyleLbl="node1" presStyleIdx="1" presStyleCnt="2"/>
      <dgm:spPr/>
    </dgm:pt>
    <dgm:pt modelId="{6352B731-4FAE-408A-B9AF-1EF5861A279E}" type="pres">
      <dgm:prSet presAssocID="{6435F486-3D7E-493E-982C-366C921B5ED8}" presName="descendantArrow" presStyleCnt="0"/>
      <dgm:spPr/>
    </dgm:pt>
    <dgm:pt modelId="{E9F2B226-0FF6-436A-A30C-63BDF34C974A}" type="pres">
      <dgm:prSet presAssocID="{A5ECA514-AF71-4A14-8F38-EF900979E7D0}" presName="childTextArrow" presStyleLbl="fgAccFollowNode1" presStyleIdx="2" presStyleCnt="3" custScaleY="127794">
        <dgm:presLayoutVars>
          <dgm:bulletEnabled val="1"/>
        </dgm:presLayoutVars>
      </dgm:prSet>
      <dgm:spPr/>
    </dgm:pt>
  </dgm:ptLst>
  <dgm:cxnLst>
    <dgm:cxn modelId="{049AB723-DA8C-4EA4-8DE9-AB886DD04449}" srcId="{CA0D4787-50EF-41D9-A9F8-D0BD66C11204}" destId="{08695787-67E3-4740-BC00-4677431AA973}" srcOrd="1" destOrd="0" parTransId="{6D21EC99-04B1-4D21-B5E9-740C350EC664}" sibTransId="{02D1792D-F5C7-4F5A-8026-62C140F74422}"/>
    <dgm:cxn modelId="{14171426-D99C-4CF7-8380-D898E2717E35}" type="presOf" srcId="{CA0D4787-50EF-41D9-A9F8-D0BD66C11204}" destId="{B257D718-EAD3-418B-AF93-5C77498FD960}" srcOrd="0" destOrd="0" presId="urn:microsoft.com/office/officeart/2005/8/layout/process4"/>
    <dgm:cxn modelId="{3622EB34-0A9C-4F1D-82FA-4D5347A78118}" type="presOf" srcId="{CA0D4787-50EF-41D9-A9F8-D0BD66C11204}" destId="{AB9AFC0D-D53A-4E3B-9293-34743E052B56}" srcOrd="1" destOrd="0" presId="urn:microsoft.com/office/officeart/2005/8/layout/process4"/>
    <dgm:cxn modelId="{A7D2266B-3038-4183-8315-B78B370D9A38}" type="presOf" srcId="{6435F486-3D7E-493E-982C-366C921B5ED8}" destId="{FB288D53-F1E7-4B0F-AC97-01EC465EBB94}" srcOrd="0" destOrd="0" presId="urn:microsoft.com/office/officeart/2005/8/layout/process4"/>
    <dgm:cxn modelId="{79255879-C24F-4454-8200-378528D81688}" type="presOf" srcId="{C29E94AD-F6D1-4DEB-9F6F-76F0661D925F}" destId="{2241CD80-A82B-4090-8D9A-8748E91C028B}" srcOrd="0" destOrd="0" presId="urn:microsoft.com/office/officeart/2005/8/layout/process4"/>
    <dgm:cxn modelId="{B4C51D89-AFC2-4339-8DBF-50C7B4DFE998}" type="presOf" srcId="{A5ECA514-AF71-4A14-8F38-EF900979E7D0}" destId="{E9F2B226-0FF6-436A-A30C-63BDF34C974A}" srcOrd="0" destOrd="0" presId="urn:microsoft.com/office/officeart/2005/8/layout/process4"/>
    <dgm:cxn modelId="{873C3894-7CC1-4DDC-B97A-FD108600314E}" srcId="{C29E94AD-F6D1-4DEB-9F6F-76F0661D925F}" destId="{CA0D4787-50EF-41D9-A9F8-D0BD66C11204}" srcOrd="1" destOrd="0" parTransId="{314B00B7-D4E0-42EE-B60E-9E29B18BC97A}" sibTransId="{37F59973-0506-4F59-9B63-83406E979F44}"/>
    <dgm:cxn modelId="{DD43C79B-C962-4880-AAA0-C0BDD9F7D357}" type="presOf" srcId="{13867AA3-E932-4F65-86DE-CD1EFD2AA2C2}" destId="{283BD212-76D1-4A1E-84D4-F75194F2D9B7}" srcOrd="0" destOrd="0" presId="urn:microsoft.com/office/officeart/2005/8/layout/process4"/>
    <dgm:cxn modelId="{3774A6A8-96DE-40E1-AD21-27AF79B94ECC}" type="presOf" srcId="{08695787-67E3-4740-BC00-4677431AA973}" destId="{E4E6B7BB-E326-4A63-BFA6-508C98D0CDFE}" srcOrd="0" destOrd="0" presId="urn:microsoft.com/office/officeart/2005/8/layout/process4"/>
    <dgm:cxn modelId="{C20D01B5-4AF6-4389-8A9A-DAA091E88D57}" srcId="{6435F486-3D7E-493E-982C-366C921B5ED8}" destId="{A5ECA514-AF71-4A14-8F38-EF900979E7D0}" srcOrd="0" destOrd="0" parTransId="{22A90485-8CD5-4540-8DAC-ACFD617799EE}" sibTransId="{4124A94A-46DC-4E68-AF0F-8405DBE34E32}"/>
    <dgm:cxn modelId="{36E8D6BD-E0B4-48AC-94F4-BD3E64D3372D}" type="presOf" srcId="{6435F486-3D7E-493E-982C-366C921B5ED8}" destId="{ADAF1C93-DA4B-4F8F-A622-504B4A5D36EC}" srcOrd="1" destOrd="0" presId="urn:microsoft.com/office/officeart/2005/8/layout/process4"/>
    <dgm:cxn modelId="{38417FCA-0CA7-40E0-82FA-3369434E75A6}" srcId="{CA0D4787-50EF-41D9-A9F8-D0BD66C11204}" destId="{13867AA3-E932-4F65-86DE-CD1EFD2AA2C2}" srcOrd="0" destOrd="0" parTransId="{63223CA9-B060-487D-8630-5B2C4800FFE0}" sibTransId="{E5F02E9C-E9CF-4678-9465-212620F61140}"/>
    <dgm:cxn modelId="{89D49EE2-5E94-4ACB-B149-12208403FE34}" srcId="{C29E94AD-F6D1-4DEB-9F6F-76F0661D925F}" destId="{6435F486-3D7E-493E-982C-366C921B5ED8}" srcOrd="0" destOrd="0" parTransId="{BAD511FF-3D87-4021-8496-AAD86E8DB660}" sibTransId="{22851D82-7D08-4036-AA89-0EE20DAE6771}"/>
    <dgm:cxn modelId="{66A15C39-BF19-47FE-AB46-254127A42CCF}" type="presParOf" srcId="{2241CD80-A82B-4090-8D9A-8748E91C028B}" destId="{5B725963-F944-437E-930D-77522621C91D}" srcOrd="0" destOrd="0" presId="urn:microsoft.com/office/officeart/2005/8/layout/process4"/>
    <dgm:cxn modelId="{2F724117-6627-4794-854D-CB771B1224A7}" type="presParOf" srcId="{5B725963-F944-437E-930D-77522621C91D}" destId="{B257D718-EAD3-418B-AF93-5C77498FD960}" srcOrd="0" destOrd="0" presId="urn:microsoft.com/office/officeart/2005/8/layout/process4"/>
    <dgm:cxn modelId="{4E701AD2-71EE-43B3-A284-3404CB939F3C}" type="presParOf" srcId="{5B725963-F944-437E-930D-77522621C91D}" destId="{AB9AFC0D-D53A-4E3B-9293-34743E052B56}" srcOrd="1" destOrd="0" presId="urn:microsoft.com/office/officeart/2005/8/layout/process4"/>
    <dgm:cxn modelId="{EC260F8F-1585-4316-ACA1-C366FBD1FF32}" type="presParOf" srcId="{5B725963-F944-437E-930D-77522621C91D}" destId="{92BB261F-AAF6-41C5-997B-E21CAC3FD039}" srcOrd="2" destOrd="0" presId="urn:microsoft.com/office/officeart/2005/8/layout/process4"/>
    <dgm:cxn modelId="{C9C7B14F-46AD-4DDA-9EB4-47EFEFE60B3D}" type="presParOf" srcId="{92BB261F-AAF6-41C5-997B-E21CAC3FD039}" destId="{283BD212-76D1-4A1E-84D4-F75194F2D9B7}" srcOrd="0" destOrd="0" presId="urn:microsoft.com/office/officeart/2005/8/layout/process4"/>
    <dgm:cxn modelId="{D607BC30-CFA6-4B23-BBB0-F6F6911D9AC1}" type="presParOf" srcId="{92BB261F-AAF6-41C5-997B-E21CAC3FD039}" destId="{E4E6B7BB-E326-4A63-BFA6-508C98D0CDFE}" srcOrd="1" destOrd="0" presId="urn:microsoft.com/office/officeart/2005/8/layout/process4"/>
    <dgm:cxn modelId="{D11D7E95-BAE6-4CF3-A870-5B8316A8B036}" type="presParOf" srcId="{2241CD80-A82B-4090-8D9A-8748E91C028B}" destId="{FDCF2DC1-3F19-4A84-B2AD-C2E420A57221}" srcOrd="1" destOrd="0" presId="urn:microsoft.com/office/officeart/2005/8/layout/process4"/>
    <dgm:cxn modelId="{4E05B7CF-9DAE-4641-92AD-3DCB08154AA7}" type="presParOf" srcId="{2241CD80-A82B-4090-8D9A-8748E91C028B}" destId="{51DF5F3B-2605-4A29-9AC1-2693BDE29756}" srcOrd="2" destOrd="0" presId="urn:microsoft.com/office/officeart/2005/8/layout/process4"/>
    <dgm:cxn modelId="{A99238ED-C35F-4069-8E00-324355652348}" type="presParOf" srcId="{51DF5F3B-2605-4A29-9AC1-2693BDE29756}" destId="{FB288D53-F1E7-4B0F-AC97-01EC465EBB94}" srcOrd="0" destOrd="0" presId="urn:microsoft.com/office/officeart/2005/8/layout/process4"/>
    <dgm:cxn modelId="{4A050F3C-1DC3-4579-86F5-2E9D74A551E6}" type="presParOf" srcId="{51DF5F3B-2605-4A29-9AC1-2693BDE29756}" destId="{ADAF1C93-DA4B-4F8F-A622-504B4A5D36EC}" srcOrd="1" destOrd="0" presId="urn:microsoft.com/office/officeart/2005/8/layout/process4"/>
    <dgm:cxn modelId="{51286146-8FC6-471C-A529-D55A9C26E3DE}" type="presParOf" srcId="{51DF5F3B-2605-4A29-9AC1-2693BDE29756}" destId="{6352B731-4FAE-408A-B9AF-1EF5861A279E}" srcOrd="2" destOrd="0" presId="urn:microsoft.com/office/officeart/2005/8/layout/process4"/>
    <dgm:cxn modelId="{DC4124B9-F0E2-4413-A1AD-1995068994C9}" type="presParOf" srcId="{6352B731-4FAE-408A-B9AF-1EF5861A279E}" destId="{E9F2B226-0FF6-436A-A30C-63BDF34C974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9E94AD-F6D1-4DEB-9F6F-76F0661D925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35F486-3D7E-493E-982C-366C921B5ED8}">
      <dgm:prSet phldrT="[Text]"/>
      <dgm:spPr/>
      <dgm:t>
        <a:bodyPr/>
        <a:lstStyle/>
        <a:p>
          <a:r>
            <a:rPr lang="fa-IR" dirty="0">
              <a:cs typeface="B Yekan" pitchFamily="2" charset="-78"/>
            </a:rPr>
            <a:t>فواید گوش دادن فعال</a:t>
          </a:r>
          <a:endParaRPr lang="en-US" dirty="0"/>
        </a:p>
      </dgm:t>
    </dgm:pt>
    <dgm:pt modelId="{BAD511FF-3D87-4021-8496-AAD86E8DB660}" type="parTrans" cxnId="{89D49EE2-5E94-4ACB-B149-12208403FE34}">
      <dgm:prSet/>
      <dgm:spPr/>
      <dgm:t>
        <a:bodyPr/>
        <a:lstStyle/>
        <a:p>
          <a:endParaRPr lang="en-US"/>
        </a:p>
      </dgm:t>
    </dgm:pt>
    <dgm:pt modelId="{22851D82-7D08-4036-AA89-0EE20DAE6771}" type="sibTrans" cxnId="{89D49EE2-5E94-4ACB-B149-12208403FE34}">
      <dgm:prSet/>
      <dgm:spPr/>
      <dgm:t>
        <a:bodyPr/>
        <a:lstStyle/>
        <a:p>
          <a:endParaRPr lang="en-US"/>
        </a:p>
      </dgm:t>
    </dgm:pt>
    <dgm:pt modelId="{A5ECA514-AF71-4A14-8F38-EF900979E7D0}">
      <dgm:prSet phldrT="[Text]"/>
      <dgm:spPr/>
      <dgm:t>
        <a:bodyPr/>
        <a:lstStyle/>
        <a:p>
          <a:r>
            <a:rPr lang="fa-IR" dirty="0">
              <a:cs typeface="B Nazanin" pitchFamily="2" charset="-78"/>
            </a:rPr>
            <a:t>درک بهتر دیگران</a:t>
          </a:r>
          <a:endParaRPr lang="en-US" dirty="0">
            <a:cs typeface="B Nazanin" pitchFamily="2" charset="-78"/>
          </a:endParaRPr>
        </a:p>
      </dgm:t>
    </dgm:pt>
    <dgm:pt modelId="{22A90485-8CD5-4540-8DAC-ACFD617799EE}" type="parTrans" cxnId="{C20D01B5-4AF6-4389-8A9A-DAA091E88D57}">
      <dgm:prSet/>
      <dgm:spPr/>
      <dgm:t>
        <a:bodyPr/>
        <a:lstStyle/>
        <a:p>
          <a:endParaRPr lang="en-US"/>
        </a:p>
      </dgm:t>
    </dgm:pt>
    <dgm:pt modelId="{4124A94A-46DC-4E68-AF0F-8405DBE34E32}" type="sibTrans" cxnId="{C20D01B5-4AF6-4389-8A9A-DAA091E88D57}">
      <dgm:prSet/>
      <dgm:spPr/>
      <dgm:t>
        <a:bodyPr/>
        <a:lstStyle/>
        <a:p>
          <a:endParaRPr lang="en-US"/>
        </a:p>
      </dgm:t>
    </dgm:pt>
    <dgm:pt modelId="{4C05881A-46FE-4640-9594-C79B5E9E319F}">
      <dgm:prSet phldrT="[Text]"/>
      <dgm:spPr/>
      <dgm:t>
        <a:bodyPr/>
        <a:lstStyle/>
        <a:p>
          <a:r>
            <a:rPr lang="fa-IR" dirty="0">
              <a:cs typeface="B Nazanin" pitchFamily="2" charset="-78"/>
            </a:rPr>
            <a:t>ایجاد اعتماد و احترام</a:t>
          </a:r>
          <a:endParaRPr lang="en-US" dirty="0">
            <a:cs typeface="B Nazanin" pitchFamily="2" charset="-78"/>
          </a:endParaRPr>
        </a:p>
      </dgm:t>
    </dgm:pt>
    <dgm:pt modelId="{932DA014-846D-46F4-AD13-68F087F1B6A7}" type="parTrans" cxnId="{320CED3E-868D-42DF-A1B1-16236C2E33A6}">
      <dgm:prSet/>
      <dgm:spPr/>
      <dgm:t>
        <a:bodyPr/>
        <a:lstStyle/>
        <a:p>
          <a:endParaRPr lang="en-US"/>
        </a:p>
      </dgm:t>
    </dgm:pt>
    <dgm:pt modelId="{7060BF90-B413-47E8-AF56-4B7D8CAA778B}" type="sibTrans" cxnId="{320CED3E-868D-42DF-A1B1-16236C2E33A6}">
      <dgm:prSet/>
      <dgm:spPr/>
      <dgm:t>
        <a:bodyPr/>
        <a:lstStyle/>
        <a:p>
          <a:endParaRPr lang="en-US"/>
        </a:p>
      </dgm:t>
    </dgm:pt>
    <dgm:pt modelId="{CA0D4787-50EF-41D9-A9F8-D0BD66C11204}">
      <dgm:prSet phldrT="[Text]"/>
      <dgm:spPr/>
      <dgm:t>
        <a:bodyPr/>
        <a:lstStyle/>
        <a:p>
          <a:r>
            <a:rPr lang="fa-IR" dirty="0">
              <a:cs typeface="B Yekan" pitchFamily="2" charset="-78"/>
            </a:rPr>
            <a:t>تکنیک های گوش دادن فعال</a:t>
          </a:r>
          <a:endParaRPr lang="en-US" dirty="0"/>
        </a:p>
      </dgm:t>
    </dgm:pt>
    <dgm:pt modelId="{314B00B7-D4E0-42EE-B60E-9E29B18BC97A}" type="parTrans" cxnId="{873C3894-7CC1-4DDC-B97A-FD108600314E}">
      <dgm:prSet/>
      <dgm:spPr/>
      <dgm:t>
        <a:bodyPr/>
        <a:lstStyle/>
        <a:p>
          <a:endParaRPr lang="en-US"/>
        </a:p>
      </dgm:t>
    </dgm:pt>
    <dgm:pt modelId="{37F59973-0506-4F59-9B63-83406E979F44}" type="sibTrans" cxnId="{873C3894-7CC1-4DDC-B97A-FD108600314E}">
      <dgm:prSet/>
      <dgm:spPr/>
      <dgm:t>
        <a:bodyPr/>
        <a:lstStyle/>
        <a:p>
          <a:endParaRPr lang="en-US"/>
        </a:p>
      </dgm:t>
    </dgm:pt>
    <dgm:pt modelId="{C6A1EB4C-9199-415C-8065-816A431C96C7}">
      <dgm:prSet/>
      <dgm:spPr/>
      <dgm:t>
        <a:bodyPr/>
        <a:lstStyle/>
        <a:p>
          <a:r>
            <a:rPr lang="fa-IR" dirty="0">
              <a:cs typeface="B Nazanin" pitchFamily="2" charset="-78"/>
            </a:rPr>
            <a:t>تشویق گوینده </a:t>
          </a:r>
          <a:endParaRPr lang="en-US" dirty="0"/>
        </a:p>
      </dgm:t>
    </dgm:pt>
    <dgm:pt modelId="{B3CDB750-92DF-4CD6-B28E-9BB52FD99144}" type="parTrans" cxnId="{EE67B359-F8B9-42D7-A6D0-774F00EE1B91}">
      <dgm:prSet/>
      <dgm:spPr/>
      <dgm:t>
        <a:bodyPr/>
        <a:lstStyle/>
        <a:p>
          <a:endParaRPr lang="en-US"/>
        </a:p>
      </dgm:t>
    </dgm:pt>
    <dgm:pt modelId="{35C5390F-DD38-4136-A8DE-55725A4DADB3}" type="sibTrans" cxnId="{EE67B359-F8B9-42D7-A6D0-774F00EE1B91}">
      <dgm:prSet/>
      <dgm:spPr/>
      <dgm:t>
        <a:bodyPr/>
        <a:lstStyle/>
        <a:p>
          <a:endParaRPr lang="en-US"/>
        </a:p>
      </dgm:t>
    </dgm:pt>
    <dgm:pt modelId="{769E272E-451F-407F-A58D-BAB163440703}">
      <dgm:prSet custT="1"/>
      <dgm:spPr/>
      <dgm:t>
        <a:bodyPr/>
        <a:lstStyle/>
        <a:p>
          <a:r>
            <a:rPr lang="fa-IR" sz="2000" b="1" dirty="0">
              <a:cs typeface="B Nazanin" pitchFamily="2" charset="-78"/>
            </a:rPr>
            <a:t>بدست آوردن اطلاعات، بهبود ارتباط</a:t>
          </a:r>
          <a:endParaRPr lang="en-US" sz="2000" b="1" dirty="0">
            <a:cs typeface="B Nazanin" pitchFamily="2" charset="-78"/>
          </a:endParaRPr>
        </a:p>
      </dgm:t>
    </dgm:pt>
    <dgm:pt modelId="{41FA2A0A-9E25-4EBC-BB8A-77CAB236CFC0}" type="parTrans" cxnId="{F93A4BFF-99C0-4AFC-9FCD-D959A9D6F6BF}">
      <dgm:prSet/>
      <dgm:spPr/>
      <dgm:t>
        <a:bodyPr/>
        <a:lstStyle/>
        <a:p>
          <a:endParaRPr lang="en-US"/>
        </a:p>
      </dgm:t>
    </dgm:pt>
    <dgm:pt modelId="{494BEE55-D788-4801-8FFD-A9C9CC0438B9}" type="sibTrans" cxnId="{F93A4BFF-99C0-4AFC-9FCD-D959A9D6F6BF}">
      <dgm:prSet/>
      <dgm:spPr/>
      <dgm:t>
        <a:bodyPr/>
        <a:lstStyle/>
        <a:p>
          <a:endParaRPr lang="en-US"/>
        </a:p>
      </dgm:t>
    </dgm:pt>
    <dgm:pt modelId="{E4A9EADE-501C-4013-A9B1-4CAD378B06C1}">
      <dgm:prSet custT="1"/>
      <dgm:spPr/>
      <dgm:t>
        <a:bodyPr/>
        <a:lstStyle/>
        <a:p>
          <a:r>
            <a:rPr lang="fa-IR" sz="2400" b="1" dirty="0">
              <a:cs typeface="B Nazanin" pitchFamily="2" charset="-78"/>
            </a:rPr>
            <a:t>جلب همکاری،</a:t>
          </a:r>
          <a:r>
            <a:rPr lang="fa-IR" sz="1800" dirty="0">
              <a:cs typeface="B Nazanin" pitchFamily="2" charset="-78"/>
            </a:rPr>
            <a:t> </a:t>
          </a:r>
          <a:endParaRPr lang="en-US" sz="1800" dirty="0">
            <a:cs typeface="B Nazanin" pitchFamily="2" charset="-78"/>
          </a:endParaRPr>
        </a:p>
      </dgm:t>
    </dgm:pt>
    <dgm:pt modelId="{4729EFE3-B6BF-423E-AD29-36D14039B3DB}" type="parTrans" cxnId="{D302CB6C-3B68-4B49-A165-1FA94CFF7A03}">
      <dgm:prSet/>
      <dgm:spPr/>
      <dgm:t>
        <a:bodyPr/>
        <a:lstStyle/>
        <a:p>
          <a:endParaRPr lang="en-US"/>
        </a:p>
      </dgm:t>
    </dgm:pt>
    <dgm:pt modelId="{AF66A9B8-717A-49D5-8D53-383891D9395F}" type="sibTrans" cxnId="{D302CB6C-3B68-4B49-A165-1FA94CFF7A03}">
      <dgm:prSet/>
      <dgm:spPr/>
      <dgm:t>
        <a:bodyPr/>
        <a:lstStyle/>
        <a:p>
          <a:endParaRPr lang="en-US"/>
        </a:p>
      </dgm:t>
    </dgm:pt>
    <dgm:pt modelId="{13867AA3-E932-4F65-86DE-CD1EFD2AA2C2}">
      <dgm:prSet custT="1"/>
      <dgm:spPr/>
      <dgm:t>
        <a:bodyPr/>
        <a:lstStyle/>
        <a:p>
          <a:r>
            <a:rPr lang="fa-IR" sz="2000" dirty="0">
              <a:cs typeface="B Nazanin" pitchFamily="2" charset="-78"/>
            </a:rPr>
            <a:t>سئوالات باز پاسخ</a:t>
          </a:r>
          <a:endParaRPr lang="en-US" sz="2000" dirty="0">
            <a:cs typeface="B Nazanin" pitchFamily="2" charset="-78"/>
          </a:endParaRPr>
        </a:p>
      </dgm:t>
    </dgm:pt>
    <dgm:pt modelId="{63223CA9-B060-487D-8630-5B2C4800FFE0}" type="parTrans" cxnId="{38417FCA-0CA7-40E0-82FA-3369434E75A6}">
      <dgm:prSet/>
      <dgm:spPr/>
      <dgm:t>
        <a:bodyPr/>
        <a:lstStyle/>
        <a:p>
          <a:endParaRPr lang="en-US"/>
        </a:p>
      </dgm:t>
    </dgm:pt>
    <dgm:pt modelId="{E5F02E9C-E9CF-4678-9465-212620F61140}" type="sibTrans" cxnId="{38417FCA-0CA7-40E0-82FA-3369434E75A6}">
      <dgm:prSet/>
      <dgm:spPr/>
      <dgm:t>
        <a:bodyPr/>
        <a:lstStyle/>
        <a:p>
          <a:endParaRPr lang="en-US"/>
        </a:p>
      </dgm:t>
    </dgm:pt>
    <dgm:pt modelId="{08695787-67E3-4740-BC00-4677431AA973}">
      <dgm:prSet custT="1"/>
      <dgm:spPr/>
      <dgm:t>
        <a:bodyPr/>
        <a:lstStyle/>
        <a:p>
          <a:r>
            <a:rPr lang="fa-IR" sz="2000" dirty="0">
              <a:cs typeface="B Nazanin" pitchFamily="2" charset="-78"/>
            </a:rPr>
            <a:t>بررسی مشاهدات</a:t>
          </a:r>
          <a:endParaRPr lang="en-US" sz="2000" dirty="0">
            <a:cs typeface="B Nazanin" pitchFamily="2" charset="-78"/>
          </a:endParaRPr>
        </a:p>
      </dgm:t>
    </dgm:pt>
    <dgm:pt modelId="{6D21EC99-04B1-4D21-B5E9-740C350EC664}" type="parTrans" cxnId="{049AB723-DA8C-4EA4-8DE9-AB886DD04449}">
      <dgm:prSet/>
      <dgm:spPr/>
      <dgm:t>
        <a:bodyPr/>
        <a:lstStyle/>
        <a:p>
          <a:endParaRPr lang="en-US"/>
        </a:p>
      </dgm:t>
    </dgm:pt>
    <dgm:pt modelId="{02D1792D-F5C7-4F5A-8026-62C140F74422}" type="sibTrans" cxnId="{049AB723-DA8C-4EA4-8DE9-AB886DD04449}">
      <dgm:prSet/>
      <dgm:spPr/>
      <dgm:t>
        <a:bodyPr/>
        <a:lstStyle/>
        <a:p>
          <a:endParaRPr lang="en-US"/>
        </a:p>
      </dgm:t>
    </dgm:pt>
    <dgm:pt modelId="{FBE3B39B-5AC5-4E58-A0DB-F33A7FDB1A71}">
      <dgm:prSet custT="1"/>
      <dgm:spPr/>
      <dgm:t>
        <a:bodyPr/>
        <a:lstStyle/>
        <a:p>
          <a:r>
            <a:rPr lang="fa-IR" sz="2400" dirty="0">
              <a:cs typeface="B Nazanin" pitchFamily="2" charset="-78"/>
            </a:rPr>
            <a:t>کاوش</a:t>
          </a:r>
          <a:endParaRPr lang="en-US" sz="2000" dirty="0"/>
        </a:p>
      </dgm:t>
    </dgm:pt>
    <dgm:pt modelId="{D9A18CD0-32D3-4E6B-83A9-A0A600AE5D2F}" type="parTrans" cxnId="{8B74B5B0-8981-461C-BCB1-B1B978F08520}">
      <dgm:prSet/>
      <dgm:spPr/>
      <dgm:t>
        <a:bodyPr/>
        <a:lstStyle/>
        <a:p>
          <a:endParaRPr lang="en-US"/>
        </a:p>
      </dgm:t>
    </dgm:pt>
    <dgm:pt modelId="{B58168D8-9D6E-4ECC-8808-418517596995}" type="sibTrans" cxnId="{8B74B5B0-8981-461C-BCB1-B1B978F08520}">
      <dgm:prSet/>
      <dgm:spPr/>
      <dgm:t>
        <a:bodyPr/>
        <a:lstStyle/>
        <a:p>
          <a:endParaRPr lang="en-US"/>
        </a:p>
      </dgm:t>
    </dgm:pt>
    <dgm:pt modelId="{FC8E843B-4E19-4628-96AB-50F765655AFA}">
      <dgm:prSet custT="1"/>
      <dgm:spPr/>
      <dgm:t>
        <a:bodyPr/>
        <a:lstStyle/>
        <a:p>
          <a:r>
            <a:rPr lang="fa-IR" sz="2000" dirty="0">
              <a:cs typeface="B Nazanin" pitchFamily="2" charset="-78"/>
            </a:rPr>
            <a:t>گشودن در</a:t>
          </a:r>
          <a:endParaRPr lang="en-US" sz="1800" dirty="0"/>
        </a:p>
      </dgm:t>
    </dgm:pt>
    <dgm:pt modelId="{41837162-5285-4FF4-8E17-3B6990F57634}" type="parTrans" cxnId="{7B70877F-E656-4B32-8852-4868E6B4334C}">
      <dgm:prSet/>
      <dgm:spPr/>
      <dgm:t>
        <a:bodyPr/>
        <a:lstStyle/>
        <a:p>
          <a:endParaRPr lang="en-US"/>
        </a:p>
      </dgm:t>
    </dgm:pt>
    <dgm:pt modelId="{ECB41867-4E83-48EB-A858-3EF5D6E520E5}" type="sibTrans" cxnId="{7B70877F-E656-4B32-8852-4868E6B4334C}">
      <dgm:prSet/>
      <dgm:spPr/>
      <dgm:t>
        <a:bodyPr/>
        <a:lstStyle/>
        <a:p>
          <a:endParaRPr lang="en-US"/>
        </a:p>
      </dgm:t>
    </dgm:pt>
    <dgm:pt modelId="{B7892854-DF30-495C-BEB0-6956A08399B4}">
      <dgm:prSet custT="1"/>
      <dgm:spPr/>
      <dgm:t>
        <a:bodyPr/>
        <a:lstStyle/>
        <a:p>
          <a:r>
            <a:rPr lang="fa-IR" sz="1800" dirty="0">
              <a:cs typeface="B Nazanin" pitchFamily="2" charset="-78"/>
            </a:rPr>
            <a:t>جمله سازی دوباره</a:t>
          </a:r>
          <a:endParaRPr lang="en-US" sz="1800" dirty="0">
            <a:cs typeface="B Nazanin" pitchFamily="2" charset="-78"/>
          </a:endParaRPr>
        </a:p>
      </dgm:t>
    </dgm:pt>
    <dgm:pt modelId="{FBCD0A40-89FD-4EEF-A27B-39379DF5FBDB}" type="parTrans" cxnId="{FC47D8E3-7792-4D81-B5ED-AFAE131B18EB}">
      <dgm:prSet/>
      <dgm:spPr/>
      <dgm:t>
        <a:bodyPr/>
        <a:lstStyle/>
        <a:p>
          <a:endParaRPr lang="en-US"/>
        </a:p>
      </dgm:t>
    </dgm:pt>
    <dgm:pt modelId="{7409FAC9-745B-4985-9C99-027EA4C1BEA9}" type="sibTrans" cxnId="{FC47D8E3-7792-4D81-B5ED-AFAE131B18EB}">
      <dgm:prSet/>
      <dgm:spPr/>
      <dgm:t>
        <a:bodyPr/>
        <a:lstStyle/>
        <a:p>
          <a:endParaRPr lang="en-US"/>
        </a:p>
      </dgm:t>
    </dgm:pt>
    <dgm:pt modelId="{2241CD80-A82B-4090-8D9A-8748E91C028B}" type="pres">
      <dgm:prSet presAssocID="{C29E94AD-F6D1-4DEB-9F6F-76F0661D925F}" presName="Name0" presStyleCnt="0">
        <dgm:presLayoutVars>
          <dgm:dir/>
          <dgm:animLvl val="lvl"/>
          <dgm:resizeHandles val="exact"/>
        </dgm:presLayoutVars>
      </dgm:prSet>
      <dgm:spPr/>
    </dgm:pt>
    <dgm:pt modelId="{5B725963-F944-437E-930D-77522621C91D}" type="pres">
      <dgm:prSet presAssocID="{CA0D4787-50EF-41D9-A9F8-D0BD66C11204}" presName="boxAndChildren" presStyleCnt="0"/>
      <dgm:spPr/>
    </dgm:pt>
    <dgm:pt modelId="{B257D718-EAD3-418B-AF93-5C77498FD960}" type="pres">
      <dgm:prSet presAssocID="{CA0D4787-50EF-41D9-A9F8-D0BD66C11204}" presName="parentTextBox" presStyleLbl="node1" presStyleIdx="0" presStyleCnt="2"/>
      <dgm:spPr/>
    </dgm:pt>
    <dgm:pt modelId="{AB9AFC0D-D53A-4E3B-9293-34743E052B56}" type="pres">
      <dgm:prSet presAssocID="{CA0D4787-50EF-41D9-A9F8-D0BD66C11204}" presName="entireBox" presStyleLbl="node1" presStyleIdx="0" presStyleCnt="2"/>
      <dgm:spPr/>
    </dgm:pt>
    <dgm:pt modelId="{92BB261F-AAF6-41C5-997B-E21CAC3FD039}" type="pres">
      <dgm:prSet presAssocID="{CA0D4787-50EF-41D9-A9F8-D0BD66C11204}" presName="descendantBox" presStyleCnt="0"/>
      <dgm:spPr/>
    </dgm:pt>
    <dgm:pt modelId="{283BD212-76D1-4A1E-84D4-F75194F2D9B7}" type="pres">
      <dgm:prSet presAssocID="{13867AA3-E932-4F65-86DE-CD1EFD2AA2C2}" presName="childTextBox" presStyleLbl="fgAccFollowNode1" presStyleIdx="0" presStyleCnt="10">
        <dgm:presLayoutVars>
          <dgm:bulletEnabled val="1"/>
        </dgm:presLayoutVars>
      </dgm:prSet>
      <dgm:spPr/>
    </dgm:pt>
    <dgm:pt modelId="{E4E6B7BB-E326-4A63-BFA6-508C98D0CDFE}" type="pres">
      <dgm:prSet presAssocID="{08695787-67E3-4740-BC00-4677431AA973}" presName="childTextBox" presStyleLbl="fgAccFollowNode1" presStyleIdx="1" presStyleCnt="10">
        <dgm:presLayoutVars>
          <dgm:bulletEnabled val="1"/>
        </dgm:presLayoutVars>
      </dgm:prSet>
      <dgm:spPr/>
    </dgm:pt>
    <dgm:pt modelId="{43904224-76EC-4E82-82D4-B848154D9AE2}" type="pres">
      <dgm:prSet presAssocID="{FBE3B39B-5AC5-4E58-A0DB-F33A7FDB1A71}" presName="childTextBox" presStyleLbl="fgAccFollowNode1" presStyleIdx="2" presStyleCnt="10">
        <dgm:presLayoutVars>
          <dgm:bulletEnabled val="1"/>
        </dgm:presLayoutVars>
      </dgm:prSet>
      <dgm:spPr/>
    </dgm:pt>
    <dgm:pt modelId="{92905001-A3F7-468F-8EE3-E4406309139E}" type="pres">
      <dgm:prSet presAssocID="{FC8E843B-4E19-4628-96AB-50F765655AFA}" presName="childTextBox" presStyleLbl="fgAccFollowNode1" presStyleIdx="3" presStyleCnt="10">
        <dgm:presLayoutVars>
          <dgm:bulletEnabled val="1"/>
        </dgm:presLayoutVars>
      </dgm:prSet>
      <dgm:spPr/>
    </dgm:pt>
    <dgm:pt modelId="{AD9B7CEC-DE07-4DB7-8633-5A957DEF128A}" type="pres">
      <dgm:prSet presAssocID="{B7892854-DF30-495C-BEB0-6956A08399B4}" presName="childTextBox" presStyleLbl="fgAccFollowNode1" presStyleIdx="4" presStyleCnt="10">
        <dgm:presLayoutVars>
          <dgm:bulletEnabled val="1"/>
        </dgm:presLayoutVars>
      </dgm:prSet>
      <dgm:spPr/>
    </dgm:pt>
    <dgm:pt modelId="{FDCF2DC1-3F19-4A84-B2AD-C2E420A57221}" type="pres">
      <dgm:prSet presAssocID="{22851D82-7D08-4036-AA89-0EE20DAE6771}" presName="sp" presStyleCnt="0"/>
      <dgm:spPr/>
    </dgm:pt>
    <dgm:pt modelId="{51DF5F3B-2605-4A29-9AC1-2693BDE29756}" type="pres">
      <dgm:prSet presAssocID="{6435F486-3D7E-493E-982C-366C921B5ED8}" presName="arrowAndChildren" presStyleCnt="0"/>
      <dgm:spPr/>
    </dgm:pt>
    <dgm:pt modelId="{FB288D53-F1E7-4B0F-AC97-01EC465EBB94}" type="pres">
      <dgm:prSet presAssocID="{6435F486-3D7E-493E-982C-366C921B5ED8}" presName="parentTextArrow" presStyleLbl="node1" presStyleIdx="0" presStyleCnt="2"/>
      <dgm:spPr/>
    </dgm:pt>
    <dgm:pt modelId="{ADAF1C93-DA4B-4F8F-A622-504B4A5D36EC}" type="pres">
      <dgm:prSet presAssocID="{6435F486-3D7E-493E-982C-366C921B5ED8}" presName="arrow" presStyleLbl="node1" presStyleIdx="1" presStyleCnt="2"/>
      <dgm:spPr/>
    </dgm:pt>
    <dgm:pt modelId="{6352B731-4FAE-408A-B9AF-1EF5861A279E}" type="pres">
      <dgm:prSet presAssocID="{6435F486-3D7E-493E-982C-366C921B5ED8}" presName="descendantArrow" presStyleCnt="0"/>
      <dgm:spPr/>
    </dgm:pt>
    <dgm:pt modelId="{E9F2B226-0FF6-436A-A30C-63BDF34C974A}" type="pres">
      <dgm:prSet presAssocID="{A5ECA514-AF71-4A14-8F38-EF900979E7D0}" presName="childTextArrow" presStyleLbl="fgAccFollowNode1" presStyleIdx="5" presStyleCnt="10">
        <dgm:presLayoutVars>
          <dgm:bulletEnabled val="1"/>
        </dgm:presLayoutVars>
      </dgm:prSet>
      <dgm:spPr/>
    </dgm:pt>
    <dgm:pt modelId="{EA9B31C3-1622-49C6-B20F-8E1C325DF5D6}" type="pres">
      <dgm:prSet presAssocID="{4C05881A-46FE-4640-9594-C79B5E9E319F}" presName="childTextArrow" presStyleLbl="fgAccFollowNode1" presStyleIdx="6" presStyleCnt="10">
        <dgm:presLayoutVars>
          <dgm:bulletEnabled val="1"/>
        </dgm:presLayoutVars>
      </dgm:prSet>
      <dgm:spPr/>
    </dgm:pt>
    <dgm:pt modelId="{99E9661D-2E53-4B93-8B87-D3840CE64249}" type="pres">
      <dgm:prSet presAssocID="{C6A1EB4C-9199-415C-8065-816A431C96C7}" presName="childTextArrow" presStyleLbl="fgAccFollowNode1" presStyleIdx="7" presStyleCnt="10">
        <dgm:presLayoutVars>
          <dgm:bulletEnabled val="1"/>
        </dgm:presLayoutVars>
      </dgm:prSet>
      <dgm:spPr/>
    </dgm:pt>
    <dgm:pt modelId="{657212F1-1D7A-4CFE-A50B-F8A25F293FC2}" type="pres">
      <dgm:prSet presAssocID="{769E272E-451F-407F-A58D-BAB163440703}" presName="childTextArrow" presStyleLbl="fgAccFollowNode1" presStyleIdx="8" presStyleCnt="10">
        <dgm:presLayoutVars>
          <dgm:bulletEnabled val="1"/>
        </dgm:presLayoutVars>
      </dgm:prSet>
      <dgm:spPr/>
    </dgm:pt>
    <dgm:pt modelId="{3F2468EA-0687-4CE5-B247-D7FBFFD110FF}" type="pres">
      <dgm:prSet presAssocID="{E4A9EADE-501C-4013-A9B1-4CAD378B06C1}" presName="childTextArrow" presStyleLbl="fgAccFollowNode1" presStyleIdx="9" presStyleCnt="10">
        <dgm:presLayoutVars>
          <dgm:bulletEnabled val="1"/>
        </dgm:presLayoutVars>
      </dgm:prSet>
      <dgm:spPr/>
    </dgm:pt>
  </dgm:ptLst>
  <dgm:cxnLst>
    <dgm:cxn modelId="{E22F1107-6E6A-44CB-A9DE-F7374D4F5EF3}" type="presOf" srcId="{C29E94AD-F6D1-4DEB-9F6F-76F0661D925F}" destId="{2241CD80-A82B-4090-8D9A-8748E91C028B}" srcOrd="0" destOrd="0" presId="urn:microsoft.com/office/officeart/2005/8/layout/process4"/>
    <dgm:cxn modelId="{DB716512-CD13-425B-9B15-9E11693B12EC}" type="presOf" srcId="{08695787-67E3-4740-BC00-4677431AA973}" destId="{E4E6B7BB-E326-4A63-BFA6-508C98D0CDFE}" srcOrd="0" destOrd="0" presId="urn:microsoft.com/office/officeart/2005/8/layout/process4"/>
    <dgm:cxn modelId="{CE8EBB14-540B-4A94-830B-BFF27F605759}" type="presOf" srcId="{769E272E-451F-407F-A58D-BAB163440703}" destId="{657212F1-1D7A-4CFE-A50B-F8A25F293FC2}" srcOrd="0" destOrd="0" presId="urn:microsoft.com/office/officeart/2005/8/layout/process4"/>
    <dgm:cxn modelId="{45756517-D6EE-468E-986F-7506ACC19996}" type="presOf" srcId="{CA0D4787-50EF-41D9-A9F8-D0BD66C11204}" destId="{B257D718-EAD3-418B-AF93-5C77498FD960}" srcOrd="0" destOrd="0" presId="urn:microsoft.com/office/officeart/2005/8/layout/process4"/>
    <dgm:cxn modelId="{049AB723-DA8C-4EA4-8DE9-AB886DD04449}" srcId="{CA0D4787-50EF-41D9-A9F8-D0BD66C11204}" destId="{08695787-67E3-4740-BC00-4677431AA973}" srcOrd="1" destOrd="0" parTransId="{6D21EC99-04B1-4D21-B5E9-740C350EC664}" sibTransId="{02D1792D-F5C7-4F5A-8026-62C140F74422}"/>
    <dgm:cxn modelId="{CBD4CD2B-409F-4803-85AB-6A3CE65F2483}" type="presOf" srcId="{4C05881A-46FE-4640-9594-C79B5E9E319F}" destId="{EA9B31C3-1622-49C6-B20F-8E1C325DF5D6}" srcOrd="0" destOrd="0" presId="urn:microsoft.com/office/officeart/2005/8/layout/process4"/>
    <dgm:cxn modelId="{43AB8A3E-CDD8-4754-AA1B-76648A2826C3}" type="presOf" srcId="{6435F486-3D7E-493E-982C-366C921B5ED8}" destId="{ADAF1C93-DA4B-4F8F-A622-504B4A5D36EC}" srcOrd="1" destOrd="0" presId="urn:microsoft.com/office/officeart/2005/8/layout/process4"/>
    <dgm:cxn modelId="{320CED3E-868D-42DF-A1B1-16236C2E33A6}" srcId="{6435F486-3D7E-493E-982C-366C921B5ED8}" destId="{4C05881A-46FE-4640-9594-C79B5E9E319F}" srcOrd="1" destOrd="0" parTransId="{932DA014-846D-46F4-AD13-68F087F1B6A7}" sibTransId="{7060BF90-B413-47E8-AF56-4B7D8CAA778B}"/>
    <dgm:cxn modelId="{D302CB6C-3B68-4B49-A165-1FA94CFF7A03}" srcId="{6435F486-3D7E-493E-982C-366C921B5ED8}" destId="{E4A9EADE-501C-4013-A9B1-4CAD378B06C1}" srcOrd="4" destOrd="0" parTransId="{4729EFE3-B6BF-423E-AD29-36D14039B3DB}" sibTransId="{AF66A9B8-717A-49D5-8D53-383891D9395F}"/>
    <dgm:cxn modelId="{33705E77-8DE2-4B25-88A9-F326676A90A2}" type="presOf" srcId="{B7892854-DF30-495C-BEB0-6956A08399B4}" destId="{AD9B7CEC-DE07-4DB7-8633-5A957DEF128A}" srcOrd="0" destOrd="0" presId="urn:microsoft.com/office/officeart/2005/8/layout/process4"/>
    <dgm:cxn modelId="{F9305F79-06D6-4878-81E8-4F819B65415F}" type="presOf" srcId="{13867AA3-E932-4F65-86DE-CD1EFD2AA2C2}" destId="{283BD212-76D1-4A1E-84D4-F75194F2D9B7}" srcOrd="0" destOrd="0" presId="urn:microsoft.com/office/officeart/2005/8/layout/process4"/>
    <dgm:cxn modelId="{EE67B359-F8B9-42D7-A6D0-774F00EE1B91}" srcId="{6435F486-3D7E-493E-982C-366C921B5ED8}" destId="{C6A1EB4C-9199-415C-8065-816A431C96C7}" srcOrd="2" destOrd="0" parTransId="{B3CDB750-92DF-4CD6-B28E-9BB52FD99144}" sibTransId="{35C5390F-DD38-4136-A8DE-55725A4DADB3}"/>
    <dgm:cxn modelId="{7B70877F-E656-4B32-8852-4868E6B4334C}" srcId="{CA0D4787-50EF-41D9-A9F8-D0BD66C11204}" destId="{FC8E843B-4E19-4628-96AB-50F765655AFA}" srcOrd="3" destOrd="0" parTransId="{41837162-5285-4FF4-8E17-3B6990F57634}" sibTransId="{ECB41867-4E83-48EB-A858-3EF5D6E520E5}"/>
    <dgm:cxn modelId="{873C3894-7CC1-4DDC-B97A-FD108600314E}" srcId="{C29E94AD-F6D1-4DEB-9F6F-76F0661D925F}" destId="{CA0D4787-50EF-41D9-A9F8-D0BD66C11204}" srcOrd="1" destOrd="0" parTransId="{314B00B7-D4E0-42EE-B60E-9E29B18BC97A}" sibTransId="{37F59973-0506-4F59-9B63-83406E979F44}"/>
    <dgm:cxn modelId="{1F31479F-2ACD-4B2D-B765-6B4E29E2EB8F}" type="presOf" srcId="{CA0D4787-50EF-41D9-A9F8-D0BD66C11204}" destId="{AB9AFC0D-D53A-4E3B-9293-34743E052B56}" srcOrd="1" destOrd="0" presId="urn:microsoft.com/office/officeart/2005/8/layout/process4"/>
    <dgm:cxn modelId="{7E83D7A9-62BA-4572-8601-67CB99EDA690}" type="presOf" srcId="{FBE3B39B-5AC5-4E58-A0DB-F33A7FDB1A71}" destId="{43904224-76EC-4E82-82D4-B848154D9AE2}" srcOrd="0" destOrd="0" presId="urn:microsoft.com/office/officeart/2005/8/layout/process4"/>
    <dgm:cxn modelId="{8B74B5B0-8981-461C-BCB1-B1B978F08520}" srcId="{CA0D4787-50EF-41D9-A9F8-D0BD66C11204}" destId="{FBE3B39B-5AC5-4E58-A0DB-F33A7FDB1A71}" srcOrd="2" destOrd="0" parTransId="{D9A18CD0-32D3-4E6B-83A9-A0A600AE5D2F}" sibTransId="{B58168D8-9D6E-4ECC-8808-418517596995}"/>
    <dgm:cxn modelId="{C20D01B5-4AF6-4389-8A9A-DAA091E88D57}" srcId="{6435F486-3D7E-493E-982C-366C921B5ED8}" destId="{A5ECA514-AF71-4A14-8F38-EF900979E7D0}" srcOrd="0" destOrd="0" parTransId="{22A90485-8CD5-4540-8DAC-ACFD617799EE}" sibTransId="{4124A94A-46DC-4E68-AF0F-8405DBE34E32}"/>
    <dgm:cxn modelId="{50CB27BA-913F-41EF-B162-41196511D799}" type="presOf" srcId="{A5ECA514-AF71-4A14-8F38-EF900979E7D0}" destId="{E9F2B226-0FF6-436A-A30C-63BDF34C974A}" srcOrd="0" destOrd="0" presId="urn:microsoft.com/office/officeart/2005/8/layout/process4"/>
    <dgm:cxn modelId="{38417FCA-0CA7-40E0-82FA-3369434E75A6}" srcId="{CA0D4787-50EF-41D9-A9F8-D0BD66C11204}" destId="{13867AA3-E932-4F65-86DE-CD1EFD2AA2C2}" srcOrd="0" destOrd="0" parTransId="{63223CA9-B060-487D-8630-5B2C4800FFE0}" sibTransId="{E5F02E9C-E9CF-4678-9465-212620F61140}"/>
    <dgm:cxn modelId="{5B849FDD-45AE-4720-8C12-7230515DA535}" type="presOf" srcId="{6435F486-3D7E-493E-982C-366C921B5ED8}" destId="{FB288D53-F1E7-4B0F-AC97-01EC465EBB94}" srcOrd="0" destOrd="0" presId="urn:microsoft.com/office/officeart/2005/8/layout/process4"/>
    <dgm:cxn modelId="{89D49EE2-5E94-4ACB-B149-12208403FE34}" srcId="{C29E94AD-F6D1-4DEB-9F6F-76F0661D925F}" destId="{6435F486-3D7E-493E-982C-366C921B5ED8}" srcOrd="0" destOrd="0" parTransId="{BAD511FF-3D87-4021-8496-AAD86E8DB660}" sibTransId="{22851D82-7D08-4036-AA89-0EE20DAE6771}"/>
    <dgm:cxn modelId="{FC47D8E3-7792-4D81-B5ED-AFAE131B18EB}" srcId="{CA0D4787-50EF-41D9-A9F8-D0BD66C11204}" destId="{B7892854-DF30-495C-BEB0-6956A08399B4}" srcOrd="4" destOrd="0" parTransId="{FBCD0A40-89FD-4EEF-A27B-39379DF5FBDB}" sibTransId="{7409FAC9-745B-4985-9C99-027EA4C1BEA9}"/>
    <dgm:cxn modelId="{7229A0F8-1034-43D7-839F-4839BF5F3743}" type="presOf" srcId="{E4A9EADE-501C-4013-A9B1-4CAD378B06C1}" destId="{3F2468EA-0687-4CE5-B247-D7FBFFD110FF}" srcOrd="0" destOrd="0" presId="urn:microsoft.com/office/officeart/2005/8/layout/process4"/>
    <dgm:cxn modelId="{3F4100FB-6035-4E79-8114-523477A9BF20}" type="presOf" srcId="{C6A1EB4C-9199-415C-8065-816A431C96C7}" destId="{99E9661D-2E53-4B93-8B87-D3840CE64249}" srcOrd="0" destOrd="0" presId="urn:microsoft.com/office/officeart/2005/8/layout/process4"/>
    <dgm:cxn modelId="{1A8B1AFF-6BAB-458F-848C-B2959C0FE606}" type="presOf" srcId="{FC8E843B-4E19-4628-96AB-50F765655AFA}" destId="{92905001-A3F7-468F-8EE3-E4406309139E}" srcOrd="0" destOrd="0" presId="urn:microsoft.com/office/officeart/2005/8/layout/process4"/>
    <dgm:cxn modelId="{F93A4BFF-99C0-4AFC-9FCD-D959A9D6F6BF}" srcId="{6435F486-3D7E-493E-982C-366C921B5ED8}" destId="{769E272E-451F-407F-A58D-BAB163440703}" srcOrd="3" destOrd="0" parTransId="{41FA2A0A-9E25-4EBC-BB8A-77CAB236CFC0}" sibTransId="{494BEE55-D788-4801-8FFD-A9C9CC0438B9}"/>
    <dgm:cxn modelId="{C322013E-9263-489B-9DC5-8BA7BA2D07F1}" type="presParOf" srcId="{2241CD80-A82B-4090-8D9A-8748E91C028B}" destId="{5B725963-F944-437E-930D-77522621C91D}" srcOrd="0" destOrd="0" presId="urn:microsoft.com/office/officeart/2005/8/layout/process4"/>
    <dgm:cxn modelId="{5F7C8852-4070-4CF2-850A-A5EF548A970D}" type="presParOf" srcId="{5B725963-F944-437E-930D-77522621C91D}" destId="{B257D718-EAD3-418B-AF93-5C77498FD960}" srcOrd="0" destOrd="0" presId="urn:microsoft.com/office/officeart/2005/8/layout/process4"/>
    <dgm:cxn modelId="{838D8518-9EDB-4204-A8C2-CB9D6711EC0B}" type="presParOf" srcId="{5B725963-F944-437E-930D-77522621C91D}" destId="{AB9AFC0D-D53A-4E3B-9293-34743E052B56}" srcOrd="1" destOrd="0" presId="urn:microsoft.com/office/officeart/2005/8/layout/process4"/>
    <dgm:cxn modelId="{C0C3AA01-B013-4A2C-BAB7-F85977B9E6D9}" type="presParOf" srcId="{5B725963-F944-437E-930D-77522621C91D}" destId="{92BB261F-AAF6-41C5-997B-E21CAC3FD039}" srcOrd="2" destOrd="0" presId="urn:microsoft.com/office/officeart/2005/8/layout/process4"/>
    <dgm:cxn modelId="{FA2C6781-6942-4E89-9C38-2ED5C7D06BDE}" type="presParOf" srcId="{92BB261F-AAF6-41C5-997B-E21CAC3FD039}" destId="{283BD212-76D1-4A1E-84D4-F75194F2D9B7}" srcOrd="0" destOrd="0" presId="urn:microsoft.com/office/officeart/2005/8/layout/process4"/>
    <dgm:cxn modelId="{83A20E4A-6D44-4C38-93A1-9523633D3365}" type="presParOf" srcId="{92BB261F-AAF6-41C5-997B-E21CAC3FD039}" destId="{E4E6B7BB-E326-4A63-BFA6-508C98D0CDFE}" srcOrd="1" destOrd="0" presId="urn:microsoft.com/office/officeart/2005/8/layout/process4"/>
    <dgm:cxn modelId="{8BD92E82-C5AA-489D-BE83-D46E9120E581}" type="presParOf" srcId="{92BB261F-AAF6-41C5-997B-E21CAC3FD039}" destId="{43904224-76EC-4E82-82D4-B848154D9AE2}" srcOrd="2" destOrd="0" presId="urn:microsoft.com/office/officeart/2005/8/layout/process4"/>
    <dgm:cxn modelId="{EF8C1E14-6325-4F7E-96BE-EA41D0F8790B}" type="presParOf" srcId="{92BB261F-AAF6-41C5-997B-E21CAC3FD039}" destId="{92905001-A3F7-468F-8EE3-E4406309139E}" srcOrd="3" destOrd="0" presId="urn:microsoft.com/office/officeart/2005/8/layout/process4"/>
    <dgm:cxn modelId="{990EB402-C210-4FFB-92BF-A754A14F5A6A}" type="presParOf" srcId="{92BB261F-AAF6-41C5-997B-E21CAC3FD039}" destId="{AD9B7CEC-DE07-4DB7-8633-5A957DEF128A}" srcOrd="4" destOrd="0" presId="urn:microsoft.com/office/officeart/2005/8/layout/process4"/>
    <dgm:cxn modelId="{B2958824-8482-40E6-9FFA-87F8CE9237BB}" type="presParOf" srcId="{2241CD80-A82B-4090-8D9A-8748E91C028B}" destId="{FDCF2DC1-3F19-4A84-B2AD-C2E420A57221}" srcOrd="1" destOrd="0" presId="urn:microsoft.com/office/officeart/2005/8/layout/process4"/>
    <dgm:cxn modelId="{9E40B374-0CEB-4D36-9F0C-8A1C922E735A}" type="presParOf" srcId="{2241CD80-A82B-4090-8D9A-8748E91C028B}" destId="{51DF5F3B-2605-4A29-9AC1-2693BDE29756}" srcOrd="2" destOrd="0" presId="urn:microsoft.com/office/officeart/2005/8/layout/process4"/>
    <dgm:cxn modelId="{0EE20D38-D70F-420C-9612-9556A2AD4F99}" type="presParOf" srcId="{51DF5F3B-2605-4A29-9AC1-2693BDE29756}" destId="{FB288D53-F1E7-4B0F-AC97-01EC465EBB94}" srcOrd="0" destOrd="0" presId="urn:microsoft.com/office/officeart/2005/8/layout/process4"/>
    <dgm:cxn modelId="{07F18333-DE03-4B68-B460-435F2481560D}" type="presParOf" srcId="{51DF5F3B-2605-4A29-9AC1-2693BDE29756}" destId="{ADAF1C93-DA4B-4F8F-A622-504B4A5D36EC}" srcOrd="1" destOrd="0" presId="urn:microsoft.com/office/officeart/2005/8/layout/process4"/>
    <dgm:cxn modelId="{B3B9EA14-CC70-4E22-A976-CB07FE132A1C}" type="presParOf" srcId="{51DF5F3B-2605-4A29-9AC1-2693BDE29756}" destId="{6352B731-4FAE-408A-B9AF-1EF5861A279E}" srcOrd="2" destOrd="0" presId="urn:microsoft.com/office/officeart/2005/8/layout/process4"/>
    <dgm:cxn modelId="{A10DE228-4998-4010-8D4B-04F5A41BEA71}" type="presParOf" srcId="{6352B731-4FAE-408A-B9AF-1EF5861A279E}" destId="{E9F2B226-0FF6-436A-A30C-63BDF34C974A}" srcOrd="0" destOrd="0" presId="urn:microsoft.com/office/officeart/2005/8/layout/process4"/>
    <dgm:cxn modelId="{FCC8064A-389C-4AE3-995C-461BF445D81B}" type="presParOf" srcId="{6352B731-4FAE-408A-B9AF-1EF5861A279E}" destId="{EA9B31C3-1622-49C6-B20F-8E1C325DF5D6}" srcOrd="1" destOrd="0" presId="urn:microsoft.com/office/officeart/2005/8/layout/process4"/>
    <dgm:cxn modelId="{2C135042-8483-41D9-872D-53D2BFDEB5BB}" type="presParOf" srcId="{6352B731-4FAE-408A-B9AF-1EF5861A279E}" destId="{99E9661D-2E53-4B93-8B87-D3840CE64249}" srcOrd="2" destOrd="0" presId="urn:microsoft.com/office/officeart/2005/8/layout/process4"/>
    <dgm:cxn modelId="{E2E3EEFF-9347-483A-826A-E345A77C39A9}" type="presParOf" srcId="{6352B731-4FAE-408A-B9AF-1EF5861A279E}" destId="{657212F1-1D7A-4CFE-A50B-F8A25F293FC2}" srcOrd="3" destOrd="0" presId="urn:microsoft.com/office/officeart/2005/8/layout/process4"/>
    <dgm:cxn modelId="{63DF757C-1770-41CF-AB03-0F46504F4A9B}" type="presParOf" srcId="{6352B731-4FAE-408A-B9AF-1EF5861A279E}" destId="{3F2468EA-0687-4CE5-B247-D7FBFFD110FF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AFC0D-D53A-4E3B-9293-34743E052B56}">
      <dsp:nvSpPr>
        <dsp:cNvPr id="0" name=""/>
        <dsp:cNvSpPr/>
      </dsp:nvSpPr>
      <dsp:spPr>
        <a:xfrm>
          <a:off x="0" y="2261255"/>
          <a:ext cx="6400800" cy="1484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500" kern="1200" dirty="0">
              <a:cs typeface="B Yekan" pitchFamily="2" charset="-78"/>
            </a:rPr>
            <a:t>انواع</a:t>
          </a:r>
          <a:endParaRPr lang="en-US" sz="2500" kern="1200" dirty="0"/>
        </a:p>
      </dsp:txBody>
      <dsp:txXfrm>
        <a:off x="0" y="2261255"/>
        <a:ext cx="6400800" cy="801634"/>
      </dsp:txXfrm>
    </dsp:sp>
    <dsp:sp modelId="{283BD212-76D1-4A1E-84D4-F75194F2D9B7}">
      <dsp:nvSpPr>
        <dsp:cNvPr id="0" name=""/>
        <dsp:cNvSpPr/>
      </dsp:nvSpPr>
      <dsp:spPr>
        <a:xfrm>
          <a:off x="0" y="2968187"/>
          <a:ext cx="3200399" cy="812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itchFamily="2" charset="-78"/>
            </a:rPr>
            <a:t>همدلی با احساس </a:t>
          </a:r>
          <a:endParaRPr lang="en-US" sz="2000" kern="1200" dirty="0">
            <a:cs typeface="B Nazanin" pitchFamily="2" charset="-78"/>
          </a:endParaRPr>
        </a:p>
      </dsp:txBody>
      <dsp:txXfrm>
        <a:off x="0" y="2968187"/>
        <a:ext cx="3200399" cy="812900"/>
      </dsp:txXfrm>
    </dsp:sp>
    <dsp:sp modelId="{E4E6B7BB-E326-4A63-BFA6-508C98D0CDFE}">
      <dsp:nvSpPr>
        <dsp:cNvPr id="0" name=""/>
        <dsp:cNvSpPr/>
      </dsp:nvSpPr>
      <dsp:spPr>
        <a:xfrm>
          <a:off x="3200400" y="2973749"/>
          <a:ext cx="3200399" cy="8017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itchFamily="2" charset="-78"/>
            </a:rPr>
            <a:t>همدلی با گفتار</a:t>
          </a:r>
          <a:endParaRPr lang="en-US" sz="2000" kern="1200" dirty="0">
            <a:cs typeface="B Nazanin" pitchFamily="2" charset="-78"/>
          </a:endParaRPr>
        </a:p>
      </dsp:txBody>
      <dsp:txXfrm>
        <a:off x="3200400" y="2973749"/>
        <a:ext cx="3200399" cy="801776"/>
      </dsp:txXfrm>
    </dsp:sp>
    <dsp:sp modelId="{ADAF1C93-DA4B-4F8F-A622-504B4A5D36EC}">
      <dsp:nvSpPr>
        <dsp:cNvPr id="0" name=""/>
        <dsp:cNvSpPr/>
      </dsp:nvSpPr>
      <dsp:spPr>
        <a:xfrm rot="10800000">
          <a:off x="0" y="348"/>
          <a:ext cx="6400800" cy="228317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600" kern="1200" dirty="0">
              <a:cs typeface="B Yekan" pitchFamily="2" charset="-78"/>
            </a:rPr>
            <a:t>تعریف</a:t>
          </a:r>
          <a:endParaRPr lang="en-US" sz="2800" kern="1200" dirty="0"/>
        </a:p>
      </dsp:txBody>
      <dsp:txXfrm rot="-10800000">
        <a:off x="0" y="348"/>
        <a:ext cx="6400800" cy="801394"/>
      </dsp:txXfrm>
    </dsp:sp>
    <dsp:sp modelId="{E9F2B226-0FF6-436A-A30C-63BDF34C974A}">
      <dsp:nvSpPr>
        <dsp:cNvPr id="0" name=""/>
        <dsp:cNvSpPr/>
      </dsp:nvSpPr>
      <dsp:spPr>
        <a:xfrm>
          <a:off x="0" y="706872"/>
          <a:ext cx="6400800" cy="8724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kern="1200" dirty="0">
              <a:cs typeface="B Nazanin" pitchFamily="2" charset="-78"/>
            </a:rPr>
            <a:t>هنری که به گوینده نشان دهیم نه تنها کلمات بلکه احساس ابراز شده با کلمات را فهمیدیم.</a:t>
          </a:r>
          <a:endParaRPr lang="en-US" sz="2300" kern="1200" dirty="0">
            <a:cs typeface="B Nazanin" pitchFamily="2" charset="-78"/>
          </a:endParaRPr>
        </a:p>
      </dsp:txBody>
      <dsp:txXfrm>
        <a:off x="0" y="706872"/>
        <a:ext cx="6400800" cy="872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AFC0D-D53A-4E3B-9293-34743E052B56}">
      <dsp:nvSpPr>
        <dsp:cNvPr id="0" name=""/>
        <dsp:cNvSpPr/>
      </dsp:nvSpPr>
      <dsp:spPr>
        <a:xfrm>
          <a:off x="0" y="2639676"/>
          <a:ext cx="8229600" cy="17319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900" kern="1200" dirty="0">
              <a:cs typeface="B Yekan" pitchFamily="2" charset="-78"/>
            </a:rPr>
            <a:t>تکنیک های گوش دادن فعال</a:t>
          </a:r>
          <a:endParaRPr lang="en-US" sz="2900" kern="1200" dirty="0"/>
        </a:p>
      </dsp:txBody>
      <dsp:txXfrm>
        <a:off x="0" y="2639676"/>
        <a:ext cx="8229600" cy="935233"/>
      </dsp:txXfrm>
    </dsp:sp>
    <dsp:sp modelId="{283BD212-76D1-4A1E-84D4-F75194F2D9B7}">
      <dsp:nvSpPr>
        <dsp:cNvPr id="0" name=""/>
        <dsp:cNvSpPr/>
      </dsp:nvSpPr>
      <dsp:spPr>
        <a:xfrm>
          <a:off x="1004" y="3540272"/>
          <a:ext cx="1645518" cy="796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itchFamily="2" charset="-78"/>
            </a:rPr>
            <a:t>سئوالات باز پاسخ</a:t>
          </a:r>
          <a:endParaRPr lang="en-US" sz="2000" kern="1200" dirty="0">
            <a:cs typeface="B Nazanin" pitchFamily="2" charset="-78"/>
          </a:endParaRPr>
        </a:p>
      </dsp:txBody>
      <dsp:txXfrm>
        <a:off x="1004" y="3540272"/>
        <a:ext cx="1645518" cy="796680"/>
      </dsp:txXfrm>
    </dsp:sp>
    <dsp:sp modelId="{E4E6B7BB-E326-4A63-BFA6-508C98D0CDFE}">
      <dsp:nvSpPr>
        <dsp:cNvPr id="0" name=""/>
        <dsp:cNvSpPr/>
      </dsp:nvSpPr>
      <dsp:spPr>
        <a:xfrm>
          <a:off x="1646522" y="3540272"/>
          <a:ext cx="1645518" cy="796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itchFamily="2" charset="-78"/>
            </a:rPr>
            <a:t>بررسی مشاهدات</a:t>
          </a:r>
          <a:endParaRPr lang="en-US" sz="2000" kern="1200" dirty="0">
            <a:cs typeface="B Nazanin" pitchFamily="2" charset="-78"/>
          </a:endParaRPr>
        </a:p>
      </dsp:txBody>
      <dsp:txXfrm>
        <a:off x="1646522" y="3540272"/>
        <a:ext cx="1645518" cy="796680"/>
      </dsp:txXfrm>
    </dsp:sp>
    <dsp:sp modelId="{43904224-76EC-4E82-82D4-B848154D9AE2}">
      <dsp:nvSpPr>
        <dsp:cNvPr id="0" name=""/>
        <dsp:cNvSpPr/>
      </dsp:nvSpPr>
      <dsp:spPr>
        <a:xfrm>
          <a:off x="3292040" y="3540272"/>
          <a:ext cx="1645518" cy="796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cs typeface="B Nazanin" pitchFamily="2" charset="-78"/>
            </a:rPr>
            <a:t>کاوش</a:t>
          </a:r>
          <a:endParaRPr lang="en-US" sz="2000" kern="1200" dirty="0"/>
        </a:p>
      </dsp:txBody>
      <dsp:txXfrm>
        <a:off x="3292040" y="3540272"/>
        <a:ext cx="1645518" cy="796680"/>
      </dsp:txXfrm>
    </dsp:sp>
    <dsp:sp modelId="{92905001-A3F7-468F-8EE3-E4406309139E}">
      <dsp:nvSpPr>
        <dsp:cNvPr id="0" name=""/>
        <dsp:cNvSpPr/>
      </dsp:nvSpPr>
      <dsp:spPr>
        <a:xfrm>
          <a:off x="4937559" y="3540272"/>
          <a:ext cx="1645518" cy="796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itchFamily="2" charset="-78"/>
            </a:rPr>
            <a:t>گشودن در</a:t>
          </a:r>
          <a:endParaRPr lang="en-US" sz="1800" kern="1200" dirty="0"/>
        </a:p>
      </dsp:txBody>
      <dsp:txXfrm>
        <a:off x="4937559" y="3540272"/>
        <a:ext cx="1645518" cy="796680"/>
      </dsp:txXfrm>
    </dsp:sp>
    <dsp:sp modelId="{AD9B7CEC-DE07-4DB7-8633-5A957DEF128A}">
      <dsp:nvSpPr>
        <dsp:cNvPr id="0" name=""/>
        <dsp:cNvSpPr/>
      </dsp:nvSpPr>
      <dsp:spPr>
        <a:xfrm>
          <a:off x="6583077" y="3540272"/>
          <a:ext cx="1645518" cy="796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Nazanin" pitchFamily="2" charset="-78"/>
            </a:rPr>
            <a:t>جمله سازی دوباره</a:t>
          </a:r>
          <a:endParaRPr lang="en-US" sz="1800" kern="1200" dirty="0">
            <a:cs typeface="B Nazanin" pitchFamily="2" charset="-78"/>
          </a:endParaRPr>
        </a:p>
      </dsp:txBody>
      <dsp:txXfrm>
        <a:off x="6583077" y="3540272"/>
        <a:ext cx="1645518" cy="796680"/>
      </dsp:txXfrm>
    </dsp:sp>
    <dsp:sp modelId="{ADAF1C93-DA4B-4F8F-A622-504B4A5D36EC}">
      <dsp:nvSpPr>
        <dsp:cNvPr id="0" name=""/>
        <dsp:cNvSpPr/>
      </dsp:nvSpPr>
      <dsp:spPr>
        <a:xfrm rot="10800000">
          <a:off x="0" y="1972"/>
          <a:ext cx="8229600" cy="266368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900" kern="1200" dirty="0">
              <a:cs typeface="B Yekan" pitchFamily="2" charset="-78"/>
            </a:rPr>
            <a:t>فواید گوش دادن فعال</a:t>
          </a:r>
          <a:endParaRPr lang="en-US" sz="2900" kern="1200" dirty="0"/>
        </a:p>
      </dsp:txBody>
      <dsp:txXfrm rot="-10800000">
        <a:off x="0" y="1972"/>
        <a:ext cx="8229600" cy="934952"/>
      </dsp:txXfrm>
    </dsp:sp>
    <dsp:sp modelId="{E9F2B226-0FF6-436A-A30C-63BDF34C974A}">
      <dsp:nvSpPr>
        <dsp:cNvPr id="0" name=""/>
        <dsp:cNvSpPr/>
      </dsp:nvSpPr>
      <dsp:spPr>
        <a:xfrm>
          <a:off x="1004" y="936925"/>
          <a:ext cx="1645518" cy="7964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cs typeface="B Nazanin" pitchFamily="2" charset="-78"/>
            </a:rPr>
            <a:t>درک بهتر دیگران</a:t>
          </a:r>
          <a:endParaRPr lang="en-US" sz="2100" kern="1200" dirty="0">
            <a:cs typeface="B Nazanin" pitchFamily="2" charset="-78"/>
          </a:endParaRPr>
        </a:p>
      </dsp:txBody>
      <dsp:txXfrm>
        <a:off x="1004" y="936925"/>
        <a:ext cx="1645518" cy="796441"/>
      </dsp:txXfrm>
    </dsp:sp>
    <dsp:sp modelId="{EA9B31C3-1622-49C6-B20F-8E1C325DF5D6}">
      <dsp:nvSpPr>
        <dsp:cNvPr id="0" name=""/>
        <dsp:cNvSpPr/>
      </dsp:nvSpPr>
      <dsp:spPr>
        <a:xfrm>
          <a:off x="1646522" y="936925"/>
          <a:ext cx="1645518" cy="7964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cs typeface="B Nazanin" pitchFamily="2" charset="-78"/>
            </a:rPr>
            <a:t>ایجاد اعتماد و احترام</a:t>
          </a:r>
          <a:endParaRPr lang="en-US" sz="2100" kern="1200" dirty="0">
            <a:cs typeface="B Nazanin" pitchFamily="2" charset="-78"/>
          </a:endParaRPr>
        </a:p>
      </dsp:txBody>
      <dsp:txXfrm>
        <a:off x="1646522" y="936925"/>
        <a:ext cx="1645518" cy="796441"/>
      </dsp:txXfrm>
    </dsp:sp>
    <dsp:sp modelId="{99E9661D-2E53-4B93-8B87-D3840CE64249}">
      <dsp:nvSpPr>
        <dsp:cNvPr id="0" name=""/>
        <dsp:cNvSpPr/>
      </dsp:nvSpPr>
      <dsp:spPr>
        <a:xfrm>
          <a:off x="3292040" y="936925"/>
          <a:ext cx="1645518" cy="7964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cs typeface="B Nazanin" pitchFamily="2" charset="-78"/>
            </a:rPr>
            <a:t>تشویق گوینده </a:t>
          </a:r>
          <a:endParaRPr lang="en-US" sz="2100" kern="1200" dirty="0"/>
        </a:p>
      </dsp:txBody>
      <dsp:txXfrm>
        <a:off x="3292040" y="936925"/>
        <a:ext cx="1645518" cy="796441"/>
      </dsp:txXfrm>
    </dsp:sp>
    <dsp:sp modelId="{657212F1-1D7A-4CFE-A50B-F8A25F293FC2}">
      <dsp:nvSpPr>
        <dsp:cNvPr id="0" name=""/>
        <dsp:cNvSpPr/>
      </dsp:nvSpPr>
      <dsp:spPr>
        <a:xfrm>
          <a:off x="4937559" y="936925"/>
          <a:ext cx="1645518" cy="7964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>
              <a:cs typeface="B Nazanin" pitchFamily="2" charset="-78"/>
            </a:rPr>
            <a:t>بدست آوردن اطلاعات، بهبود ارتباط</a:t>
          </a:r>
          <a:endParaRPr lang="en-US" sz="2000" b="1" kern="1200" dirty="0">
            <a:cs typeface="B Nazanin" pitchFamily="2" charset="-78"/>
          </a:endParaRPr>
        </a:p>
      </dsp:txBody>
      <dsp:txXfrm>
        <a:off x="4937559" y="936925"/>
        <a:ext cx="1645518" cy="796441"/>
      </dsp:txXfrm>
    </dsp:sp>
    <dsp:sp modelId="{3F2468EA-0687-4CE5-B247-D7FBFFD110FF}">
      <dsp:nvSpPr>
        <dsp:cNvPr id="0" name=""/>
        <dsp:cNvSpPr/>
      </dsp:nvSpPr>
      <dsp:spPr>
        <a:xfrm>
          <a:off x="6583077" y="936925"/>
          <a:ext cx="1645518" cy="7964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cs typeface="B Nazanin" pitchFamily="2" charset="-78"/>
            </a:rPr>
            <a:t>جلب همکاری،</a:t>
          </a:r>
          <a:r>
            <a:rPr lang="fa-IR" sz="1800" kern="1200" dirty="0">
              <a:cs typeface="B Nazanin" pitchFamily="2" charset="-78"/>
            </a:rPr>
            <a:t> </a:t>
          </a:r>
          <a:endParaRPr lang="en-US" sz="1800" kern="1200" dirty="0">
            <a:cs typeface="B Nazanin" pitchFamily="2" charset="-78"/>
          </a:endParaRPr>
        </a:p>
      </dsp:txBody>
      <dsp:txXfrm>
        <a:off x="6583077" y="936925"/>
        <a:ext cx="1645518" cy="796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C3751C-33C6-4A24-8FA5-3992DF07B3B2}" type="datetimeFigureOut">
              <a:rPr lang="fa-IR" smtClean="0"/>
              <a:t>13/09/1445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5EC0E0-6BF9-4885-A47B-9FB3823BE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162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F417-A9F0-4776-9AEA-056FBECC591B}" type="datetime8">
              <a:rPr lang="fa-IR" smtClean="0"/>
              <a:t>22 مارس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3530C9-D963-9F25-F53A-681CB07AF95E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D2A2-981E-4DBD-9A51-A45CC810F9F7}" type="datetime8">
              <a:rPr lang="fa-IR" smtClean="0"/>
              <a:t>22 مارس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5E96-5371-4A8A-BB99-FF688200AFCD}" type="datetime8">
              <a:rPr lang="fa-IR" smtClean="0"/>
              <a:t>22 مارس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5A3C57-A823-1AE1-89FB-720C59437E62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CB59-0BFF-4B9D-9F42-2B911DD0887C}" type="datetime8">
              <a:rPr lang="fa-IR" smtClean="0"/>
              <a:t>22 مارس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805E-93B0-46BA-B0E5-0DA0050F9857}" type="datetime8">
              <a:rPr lang="fa-IR" smtClean="0"/>
              <a:t>22 مارس 24</a:t>
            </a:fld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1ABE46-8DD2-1880-911B-E0692B897AE6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BA78-BD38-454B-9259-C414B508CEEA}" type="datetime8">
              <a:rPr lang="fa-IR" smtClean="0"/>
              <a:t>22 مارس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0364-211B-453D-BE19-B23DFBAB5D73}" type="datetime8">
              <a:rPr lang="fa-IR" smtClean="0"/>
              <a:t>22 مارس 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AB2-0ED0-4573-A27C-CBD3DB7C3F21}" type="datetime8">
              <a:rPr lang="fa-IR" smtClean="0"/>
              <a:t>22 مارس 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CF0D-A288-4BD9-A996-0A9B934312A4}" type="datetime8">
              <a:rPr lang="fa-IR" smtClean="0"/>
              <a:t>22 مارس 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6AE4E6-86E0-3569-B2FD-E7B2F0D06377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E61E-3269-4053-9615-3DEC77CF3479}" type="datetime8">
              <a:rPr lang="fa-IR" smtClean="0"/>
              <a:t>22 مارس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C90CD0-03D1-C0C7-C7E2-BEEDDD3B2136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5A9A-0733-4D30-81D4-515CD5BE4BED}" type="datetime8">
              <a:rPr lang="fa-IR" smtClean="0"/>
              <a:t>22 مارس 24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C5ADB2-6FEA-3121-1347-699DA1F2FC59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96E1FE-D6EC-4E96-A3C3-84BCD17118EC}" type="datetime8">
              <a:rPr lang="fa-IR" smtClean="0"/>
              <a:t>22 مارس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F5A5E3-5F15-403D-9C48-591387A856C5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0069DD-14D7-49E5-7DEA-DD9EDFDB40F7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تکنیک های ارتباط درمانی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ارتباط و ارتباط درمانی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</a:t>
            </a:fld>
            <a:endParaRPr lang="fa-I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D646FA-821C-8C00-DD9B-DFA9E75B17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92696"/>
            <a:ext cx="1871739" cy="185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91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fa-IR" sz="4000" b="1" kern="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همواره آنچه می خواهید بگویید با رفتار غیر کلامی مناسب هماهنگ سازید.</a:t>
            </a:r>
          </a:p>
          <a:p>
            <a:pPr marL="114300" indent="0" algn="ctr">
              <a:buNone/>
            </a:pPr>
            <a:endParaRPr lang="fa-IR" sz="36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fa-IR" sz="36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cs typeface="Arial" pitchFamily="34" charset="0"/>
              </a:rPr>
              <a:t>پيام هاي كلامي و غير كلامي ناهمخوان مي تواند باعث سوء تفاهم گردد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455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روش های ارتباط درمانی کلامی: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11</a:t>
            </a:fld>
            <a:endParaRPr lang="fa-IR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20080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93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روش های ارتباط درمانی کلامی: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12</a:t>
            </a:fld>
            <a:endParaRPr lang="fa-I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63284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33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پرسش هاي باز: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با استفاده از پرسش هاي باز فردمقابل راتشويق كنيدكه با شما صحبت كرده واحساساتش راابراز كند .</a:t>
            </a:r>
          </a:p>
          <a:p>
            <a:pPr marL="114300" indent="0">
              <a:buNone/>
            </a:pPr>
            <a:endParaRPr lang="fa-IR" b="1" dirty="0"/>
          </a:p>
          <a:p>
            <a:pPr marL="114300" indent="0">
              <a:buNone/>
            </a:pPr>
            <a:r>
              <a:rPr lang="fa-IR" b="1" dirty="0"/>
              <a:t>تعريف :</a:t>
            </a:r>
            <a:r>
              <a:rPr lang="fa-IR" dirty="0"/>
              <a:t> پرسش هاي باز رانمي توان با بله يا خير پاسخ داد. </a:t>
            </a:r>
          </a:p>
          <a:p>
            <a:endParaRPr lang="fa-IR" dirty="0"/>
          </a:p>
          <a:p>
            <a:r>
              <a:rPr lang="fa-IR" dirty="0"/>
              <a:t>اين پرسش ها به صورتي جمله بندي مي شوند كه طرف مقابل تشويق بعه صحبت كردن شود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8634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سوالات بسته پاسخ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جمع اوري اطلاعات خاص و سريع </a:t>
            </a:r>
          </a:p>
          <a:p>
            <a:r>
              <a:rPr lang="fa-IR" dirty="0"/>
              <a:t>اطلاعات در باره عدم وجود علايم </a:t>
            </a:r>
          </a:p>
          <a:p>
            <a:r>
              <a:rPr lang="fa-IR" dirty="0"/>
              <a:t>ارزيابي عواملي نظير دفعات ، طول مدت و شدت علايم </a:t>
            </a:r>
          </a:p>
          <a:p>
            <a:r>
              <a:rPr lang="fa-IR" dirty="0"/>
              <a:t>مطرح كردن و يا رد كردن علايم بيماري هاي مورد تشخيص افتراقي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6217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بازتابش(</a:t>
            </a:r>
            <a:r>
              <a:rPr lang="en-US" dirty="0"/>
              <a:t>Reflection</a:t>
            </a:r>
            <a:r>
              <a:rPr lang="fa-I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92500" lnSpcReduction="10000"/>
          </a:bodyPr>
          <a:lstStyle/>
          <a:p>
            <a:r>
              <a:rPr lang="fa-IR" dirty="0"/>
              <a:t>پرستار به طور حمايت كننده اي آنچه را كه بيماز اظهار كرده براي او تكرار مي كند </a:t>
            </a:r>
          </a:p>
          <a:p>
            <a:r>
              <a:rPr lang="fa-IR" dirty="0"/>
              <a:t>اهداف :</a:t>
            </a:r>
          </a:p>
          <a:p>
            <a:pPr lvl="2"/>
            <a:r>
              <a:rPr lang="fa-IR" dirty="0"/>
              <a:t>اطمينان توسط پزشك از فهم درست </a:t>
            </a:r>
          </a:p>
          <a:p>
            <a:pPr lvl="2"/>
            <a:r>
              <a:rPr lang="fa-IR" dirty="0"/>
              <a:t>مطمين ساختن بيمار كه پزشك درك مي كند </a:t>
            </a:r>
          </a:p>
          <a:p>
            <a:pPr marL="114300" indent="0" algn="ctr">
              <a:buNone/>
            </a:pPr>
            <a:r>
              <a:rPr lang="fa-IR" dirty="0">
                <a:solidFill>
                  <a:srgbClr val="C519BD"/>
                </a:solidFill>
              </a:rPr>
              <a:t>(پرستار هم گوش مي كند ، هم مي فهمد)</a:t>
            </a:r>
            <a:endParaRPr lang="en-US" dirty="0">
              <a:solidFill>
                <a:srgbClr val="C519BD"/>
              </a:solidFill>
            </a:endParaRPr>
          </a:p>
          <a:p>
            <a:pPr marL="114300" indent="0">
              <a:buNone/>
            </a:pPr>
            <a:r>
              <a:rPr lang="fa-IR" dirty="0"/>
              <a:t>مثال:</a:t>
            </a:r>
          </a:p>
          <a:p>
            <a:pPr marL="114300" indent="0">
              <a:buNone/>
            </a:pPr>
            <a:r>
              <a:rPr lang="fa-IR" dirty="0"/>
              <a:t>بيمار : صحبت از ترس از مرگ و تاثير صحبت در مورد اين ترس ها با خانواده اش </a:t>
            </a:r>
          </a:p>
          <a:p>
            <a:pPr marL="114300" indent="0">
              <a:buNone/>
            </a:pPr>
            <a:r>
              <a:rPr lang="fa-IR" dirty="0"/>
              <a:t>پزشك : به نظر مي رسد كه نگران اين هستيد كه مبادا باري بر دوش خانواده اتان باشيد </a:t>
            </a:r>
          </a:p>
          <a:p>
            <a:endParaRPr lang="fa-IR" dirty="0"/>
          </a:p>
          <a:p>
            <a:r>
              <a:rPr lang="fa-IR" dirty="0"/>
              <a:t>بازتابش تفسيري است كه نشان مي دهد پزشك منظور بيمار را درك كرده است </a:t>
            </a:r>
            <a:endParaRPr lang="en-US" dirty="0"/>
          </a:p>
          <a:p>
            <a:pPr marL="11430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5521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تسهيل يا هموار سازي (</a:t>
            </a:r>
            <a:r>
              <a:rPr lang="en-US" dirty="0"/>
              <a:t>Facilitation</a:t>
            </a:r>
            <a:r>
              <a:rPr lang="fa-I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پرستار با سرنخ هاي كلامي در جريان مصاحبه بيمار را به ادامه صحبت تشويق مي كند</a:t>
            </a:r>
          </a:p>
          <a:p>
            <a:endParaRPr lang="fa-IR" dirty="0"/>
          </a:p>
          <a:p>
            <a:pPr marL="114300" indent="0">
              <a:buNone/>
            </a:pPr>
            <a:r>
              <a:rPr lang="fa-IR" dirty="0"/>
              <a:t>مثال : تكان دادن سر ، جلو كشيدن صندلي ، هوم </a:t>
            </a:r>
            <a:endParaRPr lang="en-US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5743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سكوت(</a:t>
            </a:r>
            <a:r>
              <a:rPr lang="en-US" dirty="0"/>
              <a:t>(Silence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a-IR" dirty="0"/>
              <a:t>به بيمار مجال مي دهد كه </a:t>
            </a:r>
          </a:p>
          <a:p>
            <a:pPr lvl="2"/>
            <a:r>
              <a:rPr lang="fa-IR" dirty="0"/>
              <a:t>بينديشد </a:t>
            </a:r>
          </a:p>
          <a:p>
            <a:pPr lvl="2"/>
            <a:r>
              <a:rPr lang="fa-IR" dirty="0"/>
              <a:t>گريه كند </a:t>
            </a:r>
          </a:p>
          <a:p>
            <a:pPr lvl="2"/>
            <a:r>
              <a:rPr lang="fa-IR" dirty="0"/>
              <a:t>در محيطي آرام بنشيند و بداند كه مجبور نيست تمام لحظه ها حرف بزند</a:t>
            </a:r>
            <a:endParaRPr lang="en-US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3267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خلاصه سازي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a-IR" dirty="0"/>
              <a:t>خلاصه سازي يعني اينكه دريك جمله همه واقعيت هايي راكه دريافت كرده ايد خلاصه مي كنيد .</a:t>
            </a:r>
          </a:p>
          <a:p>
            <a:pPr marL="114300" indent="0">
              <a:buNone/>
            </a:pPr>
            <a:r>
              <a:rPr lang="fa-IR" b="1" dirty="0"/>
              <a:t>مثال : </a:t>
            </a:r>
          </a:p>
          <a:p>
            <a:r>
              <a:rPr lang="fa-IR" dirty="0"/>
              <a:t>پس گفتي كه اول درست را مي خواني وبعد اتاق رامرتب مي كني .</a:t>
            </a:r>
          </a:p>
          <a:p>
            <a:r>
              <a:rPr lang="fa-IR" dirty="0"/>
              <a:t>داري به من مي گويي كه نهايت سعي ات را كردي ولي قضيه ازكنترل تو خارج بود 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7734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رويارويي(</a:t>
            </a:r>
            <a:r>
              <a:rPr lang="en-US" dirty="0"/>
              <a:t>(Confrontation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dirty="0"/>
              <a:t>پرستار چيزي را كه فكر مي كند بيمار به آن توجهي ندارد يا آن را انكار مي كند ، بيمار را متوجه سازد </a:t>
            </a:r>
          </a:p>
          <a:p>
            <a:r>
              <a:rPr lang="fa-IR" dirty="0"/>
              <a:t>بايد با مهارت انجام شود تا ايجاد حالت دفاعي و يا خصمانه نكند</a:t>
            </a:r>
          </a:p>
          <a:p>
            <a:r>
              <a:rPr lang="fa-IR" dirty="0"/>
              <a:t>كمك به بيمار تا با آن مستقيم ولي مودبانه برخورد كند</a:t>
            </a:r>
          </a:p>
          <a:p>
            <a:pPr marL="114300" indent="0">
              <a:buNone/>
            </a:pPr>
            <a:r>
              <a:rPr lang="fa-IR" b="1" dirty="0"/>
              <a:t>مثال:</a:t>
            </a:r>
          </a:p>
          <a:p>
            <a:pPr marL="114300" indent="0">
              <a:buNone/>
            </a:pPr>
            <a:r>
              <a:rPr lang="fa-IR" dirty="0"/>
              <a:t>بيماري كه اقدام به خودكشي كرده ولي مي گويد اقدامي حدي نبوده است </a:t>
            </a:r>
          </a:p>
          <a:p>
            <a:pPr marL="114300" indent="0">
              <a:buNone/>
            </a:pPr>
            <a:r>
              <a:rPr lang="fa-IR" dirty="0"/>
              <a:t>رويارويي:</a:t>
            </a:r>
          </a:p>
          <a:p>
            <a:pPr marL="114300" indent="0">
              <a:buNone/>
            </a:pPr>
            <a:r>
              <a:rPr lang="fa-IR" dirty="0"/>
              <a:t> كاري كه كرديد موجب مرگتان نشده است اما معني ان اين است كه هم اكنون شما دچار ناراحتي هستيد و احتياج به كمك داريد </a:t>
            </a:r>
          </a:p>
          <a:p>
            <a:pPr marL="114300" indent="0">
              <a:buNone/>
            </a:pP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602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تسهیل کننده های ارتباط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 پذیرش و اعتماد</a:t>
            </a:r>
          </a:p>
          <a:p>
            <a:r>
              <a:rPr lang="fa-IR" dirty="0"/>
              <a:t>ابراز علاقمندی و توجه نشان دادن</a:t>
            </a:r>
          </a:p>
          <a:p>
            <a:r>
              <a:rPr lang="fa-IR" dirty="0"/>
              <a:t> ابراز احساسات </a:t>
            </a:r>
          </a:p>
          <a:p>
            <a:r>
              <a:rPr lang="fa-IR" dirty="0"/>
              <a:t>مثبت نگری ، مثبت گویی، مثبت اندیشی	</a:t>
            </a:r>
          </a:p>
          <a:p>
            <a:r>
              <a:rPr lang="fa-IR" dirty="0"/>
              <a:t>تلاش برای درک نیازهای فرد مقابل </a:t>
            </a:r>
          </a:p>
          <a:p>
            <a:r>
              <a:rPr lang="fa-IR" dirty="0"/>
              <a:t>توضیح خواستن برای روشن شدن موضوع </a:t>
            </a:r>
          </a:p>
          <a:p>
            <a:r>
              <a:rPr lang="fa-IR" dirty="0"/>
              <a:t>خلاصه گویی </a:t>
            </a:r>
          </a:p>
          <a:p>
            <a:r>
              <a:rPr lang="fa-IR" dirty="0"/>
              <a:t>رفتارهای غیرکلامی مناسب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6147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تصريح(</a:t>
            </a:r>
            <a:r>
              <a:rPr lang="en-US" dirty="0"/>
              <a:t>Clarification</a:t>
            </a:r>
            <a:r>
              <a:rPr lang="fa-I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a-IR" dirty="0"/>
              <a:t>پرستار سعي مي كند كه جزييات بيشتري را بدست آورد </a:t>
            </a:r>
          </a:p>
          <a:p>
            <a:pPr marL="114300" indent="0">
              <a:buNone/>
            </a:pPr>
            <a:endParaRPr lang="fa-IR" dirty="0"/>
          </a:p>
          <a:p>
            <a:pPr marL="114300" indent="0">
              <a:buNone/>
            </a:pPr>
            <a:r>
              <a:rPr lang="fa-IR" dirty="0"/>
              <a:t>مثال : شما احساس درد در ناحيه ... مي كنيد . چه چيزي (چه وقت )بيش از همه اين احساس را در شما به وجود مي آورد؟</a:t>
            </a:r>
          </a:p>
          <a:p>
            <a:pPr marL="11430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9959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تعبير(</a:t>
            </a:r>
            <a:r>
              <a:rPr lang="en-US" dirty="0"/>
              <a:t>Interpretation</a:t>
            </a:r>
            <a:r>
              <a:rPr lang="fa-I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اشكار كردن افكار يا رفتاربيمار (كه خود از آن آگاه نيست)</a:t>
            </a:r>
          </a:p>
          <a:p>
            <a:r>
              <a:rPr lang="fa-IR" dirty="0"/>
              <a:t>بيمار به روابط متقابلي پي ببرد كه براي او آشكار نبوده است .</a:t>
            </a:r>
          </a:p>
          <a:p>
            <a:pPr marL="114300" indent="0">
              <a:buNone/>
            </a:pPr>
            <a:endParaRPr lang="fa-IR" dirty="0"/>
          </a:p>
          <a:p>
            <a:pPr marL="114300" indent="0">
              <a:buNone/>
            </a:pPr>
            <a:r>
              <a:rPr lang="fa-IR" b="1" dirty="0"/>
              <a:t>مثال:</a:t>
            </a:r>
          </a:p>
          <a:p>
            <a:pPr marL="114300" indent="0">
              <a:buNone/>
            </a:pPr>
            <a:r>
              <a:rPr lang="fa-IR" dirty="0"/>
              <a:t>بيمار : خانواده ام از من حمايت نمي كنند </a:t>
            </a:r>
          </a:p>
          <a:p>
            <a:pPr marL="114300" indent="0">
              <a:buNone/>
            </a:pPr>
            <a:endParaRPr lang="fa-IR" dirty="0"/>
          </a:p>
          <a:p>
            <a:pPr marL="114300" indent="0">
              <a:buNone/>
            </a:pPr>
            <a:r>
              <a:rPr lang="fa-IR" dirty="0"/>
              <a:t>پرستار : به نظر مي رسد كه نگران آن هستيد كه من هم نتوانم به شما كمك كنم </a:t>
            </a:r>
          </a:p>
          <a:p>
            <a:pPr marL="11430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997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پرسش ها وعبارات خنثي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a-IR" dirty="0"/>
              <a:t>پرسش ها وعبارات خنثي به دليل خنثي بودن ،فرد مقابل راتشويق مي كند،برخي قسمت هاي موضوع را مفصل تر توضيح دهد .</a:t>
            </a:r>
          </a:p>
          <a:p>
            <a:pPr marL="114300" indent="0">
              <a:buNone/>
            </a:pPr>
            <a:r>
              <a:rPr lang="fa-IR" b="1" dirty="0"/>
              <a:t>مثال :</a:t>
            </a:r>
            <a:r>
              <a:rPr lang="fa-IR" dirty="0"/>
              <a:t> </a:t>
            </a:r>
          </a:p>
          <a:p>
            <a:r>
              <a:rPr lang="fa-IR" dirty="0"/>
              <a:t>به چه دليل اصرار داري دعوت نويد را قبول كنم، درحالي كه براي بقيه چنين اصراري نمي كردي ؟</a:t>
            </a:r>
          </a:p>
          <a:p>
            <a:r>
              <a:rPr lang="fa-IR" dirty="0"/>
              <a:t>. برايم بيشتر توضيح بده كه چرا می خواهی اين درس را حذف كني 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8367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اطمينان بخشي(</a:t>
            </a:r>
            <a:r>
              <a:rPr lang="en-US" dirty="0"/>
              <a:t>(Reassurance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پرستار در پاسخ به ترس بيمار از بيماري مهلك :</a:t>
            </a:r>
          </a:p>
          <a:p>
            <a:pPr lvl="1"/>
            <a:r>
              <a:rPr lang="fa-IR" dirty="0"/>
              <a:t>البته خوب خواهيد شد (كاذب)</a:t>
            </a:r>
          </a:p>
          <a:p>
            <a:pPr lvl="1"/>
            <a:r>
              <a:rPr lang="fa-IR" dirty="0"/>
              <a:t>من هركاري كه از دستم بر آيد انجام خواهم داد (واقعي )</a:t>
            </a:r>
          </a:p>
          <a:p>
            <a:pPr lvl="1"/>
            <a:endParaRPr lang="fa-IR" dirty="0"/>
          </a:p>
          <a:p>
            <a:r>
              <a:rPr lang="fa-IR" dirty="0"/>
              <a:t>اطمينان بخشي واقعي باعث افزايش اعتماد و رعايت درمان مي شود </a:t>
            </a:r>
            <a:endParaRPr lang="en-US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5968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جمع بندي(</a:t>
            </a:r>
            <a:r>
              <a:rPr lang="en-US" dirty="0"/>
              <a:t>(Summation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خلاصه انچه كه بيمار مطرح مي كند </a:t>
            </a:r>
          </a:p>
          <a:p>
            <a:r>
              <a:rPr lang="fa-IR" dirty="0"/>
              <a:t>اهميت : بيمار و پرستار مطمئن مي شوند كه انچه پرستار شنيده همان است كه بيمار گفته است .</a:t>
            </a:r>
          </a:p>
          <a:p>
            <a:endParaRPr lang="fa-IR" dirty="0"/>
          </a:p>
          <a:p>
            <a:r>
              <a:rPr lang="fa-IR" dirty="0"/>
              <a:t>مثال : مي خواهم مطمين شوم كه همه چيز را درست فهميده ام ...</a:t>
            </a:r>
            <a:endParaRPr lang="en-US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5538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مراحل ارتباط کلامی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ar-SA" sz="3600" b="1" dirty="0">
                <a:solidFill>
                  <a:srgbClr val="FF6699"/>
                </a:solidFill>
              </a:rPr>
              <a:t>مرحله آغازین : </a:t>
            </a:r>
            <a:endParaRPr lang="fa-IR" sz="3600" b="1" dirty="0">
              <a:solidFill>
                <a:srgbClr val="FF6699"/>
              </a:solidFill>
            </a:endParaRPr>
          </a:p>
          <a:p>
            <a:r>
              <a:rPr lang="ar-SA" b="1" dirty="0">
                <a:cs typeface="B Titr" pitchFamily="2" charset="-78"/>
              </a:rPr>
              <a:t>آراسته </a:t>
            </a:r>
            <a:r>
              <a:rPr lang="fa-IR" b="1" dirty="0">
                <a:cs typeface="B Titr" pitchFamily="2" charset="-78"/>
              </a:rPr>
              <a:t>و</a:t>
            </a:r>
            <a:r>
              <a:rPr lang="ar-SA" b="1" dirty="0">
                <a:cs typeface="B Titr" pitchFamily="2" charset="-78"/>
              </a:rPr>
              <a:t>خوشرو باشید و تبسم کنید .</a:t>
            </a:r>
            <a:endParaRPr lang="fa-IR" b="1" dirty="0">
              <a:cs typeface="B Titr" pitchFamily="2" charset="-78"/>
            </a:endParaRPr>
          </a:p>
          <a:p>
            <a:r>
              <a:rPr lang="ar-SA" b="1" dirty="0">
                <a:cs typeface="B Titr" pitchFamily="2" charset="-78"/>
              </a:rPr>
              <a:t> با یک سئوال ساده شروع کنید .</a:t>
            </a:r>
            <a:endParaRPr lang="fa-IR" b="1" dirty="0">
              <a:cs typeface="B Titr" pitchFamily="2" charset="-78"/>
            </a:endParaRPr>
          </a:p>
          <a:p>
            <a:r>
              <a:rPr lang="ar-SA" b="1" dirty="0">
                <a:cs typeface="B Titr" pitchFamily="2" charset="-78"/>
              </a:rPr>
              <a:t> در مورد خودتان بگویید ( خودافشایی )</a:t>
            </a:r>
            <a:endParaRPr lang="fa-IR" b="1" dirty="0">
              <a:cs typeface="B Titr" pitchFamily="2" charset="-78"/>
            </a:endParaRPr>
          </a:p>
          <a:p>
            <a:r>
              <a:rPr lang="ar-SA" b="1" dirty="0">
                <a:cs typeface="B Titr" pitchFamily="2" charset="-78"/>
              </a:rPr>
              <a:t> به طرف مقابل توجه نشان دهید .</a:t>
            </a:r>
            <a:endParaRPr lang="fa-IR" b="1" dirty="0">
              <a:cs typeface="B Titr" pitchFamily="2" charset="-78"/>
            </a:endParaRPr>
          </a:p>
          <a:p>
            <a:r>
              <a:rPr lang="ar-SA" b="1" dirty="0">
                <a:cs typeface="B Titr" pitchFamily="2" charset="-78"/>
              </a:rPr>
              <a:t>از تعریف و تمجید و تأ</a:t>
            </a:r>
            <a:r>
              <a:rPr lang="fa-IR" b="1" dirty="0">
                <a:cs typeface="B Titr" pitchFamily="2" charset="-78"/>
              </a:rPr>
              <a:t>ی</a:t>
            </a:r>
            <a:r>
              <a:rPr lang="ar-SA" b="1" dirty="0">
                <a:cs typeface="B Titr" pitchFamily="2" charset="-78"/>
              </a:rPr>
              <a:t>ید استفاده کنید .</a:t>
            </a:r>
            <a:endParaRPr lang="en-US" b="1" dirty="0">
              <a:cs typeface="B Titr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7824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مراحل ارتباط کلامی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ar-SA" sz="3200" b="1" dirty="0">
                <a:solidFill>
                  <a:srgbClr val="FFCC00"/>
                </a:solidFill>
              </a:rPr>
              <a:t>ادامه گفتگو</a:t>
            </a:r>
            <a:r>
              <a:rPr lang="ar-SA" b="1" dirty="0">
                <a:solidFill>
                  <a:srgbClr val="FFCC00"/>
                </a:solidFill>
              </a:rPr>
              <a:t> </a:t>
            </a:r>
            <a:endParaRPr lang="fa-IR" b="1" dirty="0">
              <a:solidFill>
                <a:srgbClr val="FFCC00"/>
              </a:solidFill>
            </a:endParaRPr>
          </a:p>
          <a:p>
            <a:r>
              <a:rPr lang="ar-SA" b="1" dirty="0">
                <a:latin typeface="F_Nasim" pitchFamily="2" charset="2"/>
              </a:rPr>
              <a:t>خوب گوش کنید .</a:t>
            </a:r>
            <a:endParaRPr lang="fa-IR" b="1" dirty="0">
              <a:latin typeface="F_Nasim" pitchFamily="2" charset="2"/>
            </a:endParaRPr>
          </a:p>
          <a:p>
            <a:r>
              <a:rPr lang="ar-SA" b="1" dirty="0">
                <a:latin typeface="F_Nasim" pitchFamily="2" charset="2"/>
              </a:rPr>
              <a:t>به صحبت علاقه نشان دهید . </a:t>
            </a:r>
            <a:endParaRPr lang="fa-IR" b="1" dirty="0">
              <a:latin typeface="F_Nasim" pitchFamily="2" charset="2"/>
            </a:endParaRPr>
          </a:p>
          <a:p>
            <a:r>
              <a:rPr lang="ar-SA" b="1" dirty="0">
                <a:latin typeface="F_Nasim" pitchFamily="2" charset="2"/>
              </a:rPr>
              <a:t>بازخورد دهید .</a:t>
            </a:r>
            <a:endParaRPr lang="fa-IR" b="1" dirty="0">
              <a:latin typeface="F_Nasim" pitchFamily="2" charset="2"/>
            </a:endParaRPr>
          </a:p>
          <a:p>
            <a:r>
              <a:rPr lang="ar-SA" b="1" dirty="0">
                <a:latin typeface="F_Nasim" pitchFamily="2" charset="2"/>
              </a:rPr>
              <a:t>علایق خودتان را بیان کنید .</a:t>
            </a:r>
            <a:endParaRPr lang="fa-IR" b="1" dirty="0">
              <a:latin typeface="F_Nasim" pitchFamily="2" charset="2"/>
            </a:endParaRPr>
          </a:p>
          <a:p>
            <a:r>
              <a:rPr lang="ar-SA" b="1" dirty="0">
                <a:latin typeface="F_Nasim" pitchFamily="2" charset="2"/>
              </a:rPr>
              <a:t>خلاصه کنید .</a:t>
            </a:r>
            <a:endParaRPr lang="fa-IR" b="1" dirty="0">
              <a:latin typeface="F_Nasim" pitchFamily="2" charset="2"/>
            </a:endParaRPr>
          </a:p>
          <a:p>
            <a:r>
              <a:rPr lang="ar-SA" b="1" dirty="0">
                <a:latin typeface="F_Nasim" pitchFamily="2" charset="2"/>
              </a:rPr>
              <a:t>به موقع موضوع صحبت را عوض کنید</a:t>
            </a:r>
            <a:r>
              <a:rPr lang="ar-SA" dirty="0">
                <a:latin typeface="F_Nasim" pitchFamily="2" charset="2"/>
              </a:rPr>
              <a:t> </a:t>
            </a:r>
            <a:endParaRPr lang="en-US" dirty="0">
              <a:latin typeface="F_Nasim" pitchFamily="2" charset="2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558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مراحل ارتباط کلامی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ar-SA" sz="3200" b="1" dirty="0">
                <a:solidFill>
                  <a:srgbClr val="FFCC00"/>
                </a:solidFill>
              </a:rPr>
              <a:t>پایان گفتگو </a:t>
            </a:r>
            <a:endParaRPr lang="fa-IR" sz="3200" b="1" dirty="0">
              <a:solidFill>
                <a:srgbClr val="FFCC00"/>
              </a:solidFill>
            </a:endParaRPr>
          </a:p>
          <a:p>
            <a:r>
              <a:rPr lang="ar-SA" b="1" dirty="0"/>
              <a:t> پایان دادن به گفتگو با یک احساس خوشایند دو طرفه</a:t>
            </a:r>
            <a:endParaRPr lang="fa-IR" b="1" dirty="0"/>
          </a:p>
          <a:p>
            <a:pPr>
              <a:buFontTx/>
              <a:buNone/>
            </a:pPr>
            <a:r>
              <a:rPr lang="ar-SA" sz="1800" b="1" dirty="0">
                <a:solidFill>
                  <a:schemeClr val="accent2">
                    <a:lumMod val="75000"/>
                  </a:schemeClr>
                </a:solidFill>
              </a:rPr>
              <a:t>از مصاحبت با شما خوشحال شدم و ... </a:t>
            </a:r>
            <a:endParaRPr lang="fa-IR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ar-SA" sz="1800" b="1" dirty="0">
                <a:solidFill>
                  <a:schemeClr val="accent2">
                    <a:lumMod val="75000"/>
                  </a:schemeClr>
                </a:solidFill>
              </a:rPr>
              <a:t>از اینکه به صحبتهایم توجه کردید ممنونم ...</a:t>
            </a:r>
            <a:endParaRPr lang="fa-IR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ar-SA" sz="1800" b="1" dirty="0">
                <a:solidFill>
                  <a:schemeClr val="accent2">
                    <a:lumMod val="75000"/>
                  </a:schemeClr>
                </a:solidFill>
              </a:rPr>
              <a:t>از آشنایی تان خوشحال شدم .</a:t>
            </a:r>
            <a:endParaRPr lang="fa-IR" sz="1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b="1" dirty="0"/>
              <a:t> توجه به رفتارهای غیرکلامی ناشی از خستگی و بی میلی </a:t>
            </a:r>
            <a:endParaRPr lang="fa-IR" b="1" dirty="0"/>
          </a:p>
          <a:p>
            <a:r>
              <a:rPr lang="ar-SA" b="1" dirty="0"/>
              <a:t>جمع بندی </a:t>
            </a:r>
            <a:r>
              <a:rPr lang="fa-IR" b="1" dirty="0"/>
              <a:t>کردن</a:t>
            </a:r>
            <a:endParaRPr lang="en-US" b="1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9869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موانع گفتاری در درون گوینده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تأکید زیاد بر رفتار ظاهری اثر پیام را کاهش می دهد .</a:t>
            </a:r>
            <a:endParaRPr lang="fa-IR" b="1" dirty="0">
              <a:cs typeface="B Compset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سریع حرف زدن و ندادن فرصت پردازش</a:t>
            </a:r>
            <a:endParaRPr lang="fa-IR" b="1" dirty="0">
              <a:cs typeface="B Compset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 بالا بردن تن صدا نیز اثر انتقال پیام را می کاهد .</a:t>
            </a:r>
            <a:endParaRPr lang="fa-IR" b="1" dirty="0">
              <a:cs typeface="B Compset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لحن و آهنگ نامناسب </a:t>
            </a:r>
            <a:endParaRPr lang="fa-IR" b="1" dirty="0">
              <a:cs typeface="B Compset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عدم زمان بندی مناسب در ارائه پیام ( خیلی زود ـ خیلی دیر )</a:t>
            </a:r>
            <a:endParaRPr lang="fa-IR" b="1" dirty="0">
              <a:cs typeface="B Compset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نا متناسب بودن گفتار با موقعیت ( ادب و نزاکت )</a:t>
            </a:r>
            <a:endParaRPr lang="fa-IR" b="1" dirty="0">
              <a:cs typeface="B Compset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عدم توانایی در استفاده از بازخورد و پاسخ به آن</a:t>
            </a:r>
            <a:endParaRPr lang="fa-IR" b="1" dirty="0">
              <a:cs typeface="B Compset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Compset" pitchFamily="2" charset="-78"/>
              </a:rPr>
              <a:t>نارسا بودن و روشن نبودن پیام</a:t>
            </a:r>
            <a:r>
              <a:rPr lang="fa-IR" b="1" dirty="0">
                <a:cs typeface="B Compset" pitchFamily="2" charset="-78"/>
              </a:rPr>
              <a:t>     </a:t>
            </a:r>
          </a:p>
          <a:p>
            <a:pPr>
              <a:lnSpc>
                <a:spcPct val="90000"/>
              </a:lnSpc>
            </a:pPr>
            <a:r>
              <a:rPr lang="fa-IR" b="1" dirty="0">
                <a:cs typeface="B Compset" pitchFamily="2" charset="-78"/>
              </a:rPr>
              <a:t> </a:t>
            </a:r>
            <a:r>
              <a:rPr lang="ar-SA" b="1" dirty="0">
                <a:cs typeface="B Compset" pitchFamily="2" charset="-78"/>
              </a:rPr>
              <a:t>عدم </a:t>
            </a:r>
            <a:r>
              <a:rPr lang="fa-IR" b="1" dirty="0">
                <a:cs typeface="B Compset" pitchFamily="2" charset="-78"/>
              </a:rPr>
              <a:t>ابراز</a:t>
            </a:r>
            <a:r>
              <a:rPr lang="ar-SA" b="1" dirty="0">
                <a:cs typeface="B Compset" pitchFamily="2" charset="-78"/>
              </a:rPr>
              <a:t>احساس </a:t>
            </a:r>
            <a:r>
              <a:rPr lang="fa-IR" b="1" dirty="0">
                <a:cs typeface="B Compset" pitchFamily="2" charset="-78"/>
              </a:rPr>
              <a:t>در</a:t>
            </a:r>
            <a:r>
              <a:rPr lang="ar-SA" b="1" dirty="0">
                <a:cs typeface="B Compset" pitchFamily="2" charset="-78"/>
              </a:rPr>
              <a:t> گفتار </a:t>
            </a:r>
            <a:endParaRPr lang="fa-IR" b="1" dirty="0">
              <a:cs typeface="B Compset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7786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موانع گفتاری در شنونده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عدم تماس چشمی </a:t>
            </a:r>
          </a:p>
          <a:p>
            <a:r>
              <a:rPr lang="fa-IR" dirty="0"/>
              <a:t>- گوش نکردن </a:t>
            </a:r>
          </a:p>
          <a:p>
            <a:r>
              <a:rPr lang="fa-IR" dirty="0"/>
              <a:t>تمسخر ـ تحقیر ـ انتقاد </a:t>
            </a:r>
          </a:p>
          <a:p>
            <a:r>
              <a:rPr lang="fa-IR" dirty="0"/>
              <a:t> نتیجه گیری عجولانه </a:t>
            </a:r>
          </a:p>
          <a:p>
            <a:r>
              <a:rPr lang="fa-IR" dirty="0"/>
              <a:t>داشتن تعصبات و عقاید قالبی و پیشداوری</a:t>
            </a:r>
          </a:p>
          <a:p>
            <a:r>
              <a:rPr lang="fa-IR" dirty="0"/>
              <a:t>عدم پذیرش گوینده </a:t>
            </a:r>
          </a:p>
          <a:p>
            <a:r>
              <a:rPr lang="fa-IR" dirty="0"/>
              <a:t>بازخورد ندادن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854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مهارت های دریافت پیام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مهارت همدلی</a:t>
            </a:r>
          </a:p>
          <a:p>
            <a:pPr marL="11430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</a:t>
            </a:fld>
            <a:endParaRPr lang="fa-IR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9755437"/>
              </p:ext>
            </p:extLst>
          </p:nvPr>
        </p:nvGraphicFramePr>
        <p:xfrm>
          <a:off x="1331640" y="2420888"/>
          <a:ext cx="6400800" cy="3781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366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موانع محیطی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شلوغی –سر وصدا- رفت و آمد</a:t>
            </a:r>
          </a:p>
          <a:p>
            <a:r>
              <a:rPr lang="fa-IR" dirty="0"/>
              <a:t> موانع فیزیکی</a:t>
            </a:r>
          </a:p>
          <a:p>
            <a:r>
              <a:rPr lang="fa-IR" dirty="0"/>
              <a:t>وضعیت بدن</a:t>
            </a:r>
          </a:p>
          <a:p>
            <a:pPr marL="11430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6271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ar-SA" sz="4400" b="1" kern="0" dirty="0">
                <a:solidFill>
                  <a:srgbClr val="FF6699"/>
                </a:solidFill>
                <a:latin typeface="Times New Roman"/>
                <a:ea typeface="+mj-ea"/>
                <a:cs typeface="Arial"/>
              </a:rPr>
              <a:t>انتقال پیام </a:t>
            </a:r>
            <a:br>
              <a:rPr lang="fa-IR" sz="4400" b="1" kern="0" dirty="0">
                <a:solidFill>
                  <a:srgbClr val="FF6699"/>
                </a:solidFill>
                <a:latin typeface="Times New Roman"/>
                <a:ea typeface="+mj-ea"/>
                <a:cs typeface="Arial"/>
              </a:rPr>
            </a:b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35%</a:t>
            </a:r>
            <a: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  </a:t>
            </a: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کلامی و 65% غیرکلامی است</a:t>
            </a:r>
            <a:r>
              <a:rPr lang="ar-SA" sz="4000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 </a:t>
            </a:r>
            <a:br>
              <a:rPr lang="fa-IR" sz="4000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</a:br>
            <a:br>
              <a:rPr lang="fa-IR" sz="4000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</a:br>
            <a: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همچنین</a:t>
            </a: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 </a:t>
            </a:r>
            <a:br>
              <a:rPr lang="fa-IR" sz="4000" b="1" kern="0" dirty="0">
                <a:solidFill>
                  <a:srgbClr val="FFCC66"/>
                </a:solidFill>
                <a:latin typeface="Times New Roman"/>
                <a:ea typeface="+mj-ea"/>
                <a:cs typeface="Arial"/>
              </a:rPr>
            </a:br>
            <a:br>
              <a:rPr lang="en-US" sz="4000" b="1" kern="0" dirty="0">
                <a:solidFill>
                  <a:srgbClr val="FFCC66"/>
                </a:solidFill>
                <a:latin typeface="Times New Roman"/>
                <a:ea typeface="+mj-ea"/>
                <a:cs typeface="Arial"/>
              </a:rPr>
            </a:br>
            <a:r>
              <a:rPr lang="en-US" sz="4000" b="1" kern="0" dirty="0">
                <a:solidFill>
                  <a:srgbClr val="FFCC66"/>
                </a:solidFill>
                <a:latin typeface="Times New Roman"/>
                <a:ea typeface="+mj-ea"/>
                <a:cs typeface="Arial"/>
              </a:rPr>
              <a:t> </a:t>
            </a:r>
            <a:r>
              <a:rPr lang="ar-SA" sz="4400" b="1" kern="0" dirty="0">
                <a:solidFill>
                  <a:srgbClr val="FF6699"/>
                </a:solidFill>
                <a:latin typeface="Times New Roman"/>
                <a:ea typeface="+mj-ea"/>
                <a:cs typeface="Arial"/>
              </a:rPr>
              <a:t>تأثیر پیام</a:t>
            </a:r>
            <a:r>
              <a:rPr lang="ar-SA" sz="4000" b="1" kern="0" dirty="0">
                <a:solidFill>
                  <a:srgbClr val="FF6699"/>
                </a:solidFill>
                <a:latin typeface="Times New Roman"/>
                <a:ea typeface="+mj-ea"/>
                <a:cs typeface="Arial"/>
              </a:rPr>
              <a:t> </a:t>
            </a:r>
            <a:br>
              <a:rPr lang="fa-IR" sz="4000" b="1" kern="0" dirty="0">
                <a:solidFill>
                  <a:srgbClr val="FF6699"/>
                </a:solidFill>
                <a:latin typeface="Times New Roman"/>
                <a:ea typeface="+mj-ea"/>
                <a:cs typeface="Arial"/>
              </a:rPr>
            </a:b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7% کلامی</a:t>
            </a:r>
            <a:b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</a:b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 38 </a:t>
            </a:r>
            <a: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%</a:t>
            </a: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 به تن صدا و لحن آن </a:t>
            </a:r>
            <a:b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</a:b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و 55</a:t>
            </a:r>
            <a: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%</a:t>
            </a: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 غیرکلامی</a:t>
            </a:r>
            <a: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 </a:t>
            </a:r>
            <a:r>
              <a:rPr lang="ar-SA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  <a:t>است .</a:t>
            </a:r>
            <a:br>
              <a:rPr lang="fa-IR" sz="40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j-ea"/>
                <a:cs typeface="Arial"/>
              </a:rPr>
            </a:b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628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انواع ارتباط غیرکلامی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تبسم </a:t>
            </a:r>
          </a:p>
          <a:p>
            <a:r>
              <a:rPr lang="fa-IR" dirty="0"/>
              <a:t>حالت نگاه </a:t>
            </a:r>
          </a:p>
          <a:p>
            <a:r>
              <a:rPr lang="fa-IR" dirty="0"/>
              <a:t>تن و آهنگ صدا </a:t>
            </a:r>
          </a:p>
          <a:p>
            <a:r>
              <a:rPr lang="fa-IR" dirty="0"/>
              <a:t>وضعیت بدن ( ایستادن ـ نشستن ـ حرکت ) </a:t>
            </a:r>
          </a:p>
          <a:p>
            <a:r>
              <a:rPr lang="fa-IR" dirty="0"/>
              <a:t>ژست های بدنی </a:t>
            </a:r>
          </a:p>
          <a:p>
            <a:r>
              <a:rPr lang="fa-IR" dirty="0"/>
              <a:t>حرکات سر و چهره ( ابرو ـ دهان و .. )</a:t>
            </a:r>
          </a:p>
          <a:p>
            <a:r>
              <a:rPr lang="fa-IR" dirty="0"/>
              <a:t> تماس </a:t>
            </a:r>
          </a:p>
          <a:p>
            <a:r>
              <a:rPr lang="fa-IR" dirty="0"/>
              <a:t>فاصله فیزیکی </a:t>
            </a:r>
          </a:p>
          <a:p>
            <a:r>
              <a:rPr lang="fa-IR" dirty="0"/>
              <a:t>ظاهر ( لباس و آرایش )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0393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3 نوع ارتباط غیرکلامی: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زبان اشاره : شامل فرم های رمز شده مثل حرکت شست دست یا علایم راهنمایی</a:t>
            </a:r>
          </a:p>
          <a:p>
            <a:pPr marL="114300" indent="0">
              <a:buNone/>
            </a:pPr>
            <a:endParaRPr lang="fa-IR" dirty="0"/>
          </a:p>
          <a:p>
            <a:r>
              <a:rPr lang="fa-IR" dirty="0"/>
              <a:t>زبان عمل : شامل حرکاتی که برای رفع نیازها بکار می رود مثل نشستن ـ دویدن ـ خوابیدن </a:t>
            </a:r>
          </a:p>
          <a:p>
            <a:endParaRPr lang="fa-IR" dirty="0"/>
          </a:p>
          <a:p>
            <a:r>
              <a:rPr lang="fa-IR" dirty="0"/>
              <a:t>زبان اشیاء : شامل نمایش اشیاء مادی همراه با بدن یا بدون آن مثل لباس پوشیدن ـ وسایل منزل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6308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جهت بدن :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جهت بدن برخلاف جهت سرنشانگرمسیرموردعلاقه ذهن فرداست .</a:t>
            </a:r>
          </a:p>
          <a:p>
            <a:r>
              <a:rPr lang="fa-IR" dirty="0"/>
              <a:t>زاویه صفردرجه نسبت به طرف مقابل بیانگرنیازبه حفظ حریم خصوصی بین دونفراست </a:t>
            </a:r>
          </a:p>
          <a:p>
            <a:r>
              <a:rPr lang="fa-IR" dirty="0"/>
              <a:t>زاویه 90درجه نیازبه استقلال را نشان می دهد</a:t>
            </a:r>
          </a:p>
          <a:p>
            <a:r>
              <a:rPr lang="fa-IR" dirty="0"/>
              <a:t>زاویه مثلثی  به دعوت شخص سوم وپذیرش وی اشاره دارد</a:t>
            </a:r>
          </a:p>
          <a:p>
            <a:r>
              <a:rPr lang="fa-IR" dirty="0"/>
              <a:t>برای نگه داشتن فرد سوم درمکالمه به نوبت بایدجهت سررابه طرف ایشان برگرداند.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0044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حرکات وعلایم دست: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70000" lnSpcReduction="20000"/>
          </a:bodyPr>
          <a:lstStyle/>
          <a:p>
            <a:r>
              <a:rPr lang="fa-IR" dirty="0"/>
              <a:t>کف دست باز-بلندکردن دست برای سوگند ـ گذاشتن دست روی سینه وقلب =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صداقت</a:t>
            </a:r>
          </a:p>
          <a:p>
            <a:r>
              <a:rPr lang="fa-IR" dirty="0"/>
              <a:t>انگشت اشاره =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تنبیه ـ دستور ـ پرخاش</a:t>
            </a:r>
          </a:p>
          <a:p>
            <a:r>
              <a:rPr lang="fa-IR" dirty="0"/>
              <a:t>انواع دست دادن 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خردکننده ـ ماهی مرده ـ کشیدن ـ کف دست روبه بالاـ کف دست روبه پایین </a:t>
            </a:r>
          </a:p>
          <a:p>
            <a:r>
              <a:rPr lang="fa-IR" dirty="0"/>
              <a:t>انگشتان گردشده مقابل صورت 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ناکامی-روحیه منفی-پنهان کردن یک فکریااحساس منفی </a:t>
            </a:r>
          </a:p>
          <a:p>
            <a:r>
              <a:rPr lang="fa-IR" dirty="0"/>
              <a:t>دستهای شیب دار: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اطمینان به نفس</a:t>
            </a:r>
          </a:p>
          <a:p>
            <a:r>
              <a:rPr lang="fa-IR" dirty="0"/>
              <a:t>مالیدن دست به هم: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اشتیاق </a:t>
            </a:r>
          </a:p>
          <a:p>
            <a:r>
              <a:rPr lang="fa-IR" dirty="0"/>
              <a:t>گرفتن مچ دست ازپشت -گرفتن آرنج دست ازپشت :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بی قراری وتلاش برای کنترل خود</a:t>
            </a:r>
          </a:p>
          <a:p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دست روی دهان وبینی : دروغ گفتن ـ مخفی کردن یک فکر </a:t>
            </a:r>
          </a:p>
          <a:p>
            <a:r>
              <a:rPr lang="fa-IR" dirty="0"/>
              <a:t>مالیدن چشم =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کشیدن گوش : بی میلی به دیدن وشنیدن </a:t>
            </a:r>
          </a:p>
          <a:p>
            <a:r>
              <a:rPr lang="fa-IR" dirty="0"/>
              <a:t>ضربه زدن ـ ضرب گرفتن: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بی صبری وبی تابی </a:t>
            </a:r>
          </a:p>
          <a:p>
            <a:r>
              <a:rPr lang="fa-IR" dirty="0"/>
              <a:t>دست به صورت انگشت به شقیقه 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ارزیابی</a:t>
            </a:r>
          </a:p>
          <a:p>
            <a:r>
              <a:rPr lang="fa-IR" dirty="0"/>
              <a:t>دست به سینه 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انتقادـ دفاع</a:t>
            </a:r>
          </a:p>
          <a:p>
            <a:r>
              <a:rPr lang="fa-IR" dirty="0"/>
              <a:t>جمع کردن دستها درجلودرحالت ایستاده :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اطاعت ازمقام برتر</a:t>
            </a:r>
          </a:p>
          <a:p>
            <a:r>
              <a:rPr lang="fa-IR" dirty="0"/>
              <a:t>ایجادمانع درمقابل بدن باکیف :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سعی درپنهان کردن ناراحتی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2678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تماس چشمی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ar-SA" b="1" dirty="0">
                <a:cs typeface="B Roya" pitchFamily="2" charset="-78"/>
              </a:rPr>
              <a:t>برای ایجادتفاهم لازم است 60 الی 70 درصد نگاهها</a:t>
            </a:r>
            <a:r>
              <a:rPr lang="fa-IR" b="1" dirty="0">
                <a:cs typeface="B Roya" pitchFamily="2" charset="-78"/>
              </a:rPr>
              <a:t> </a:t>
            </a:r>
            <a:r>
              <a:rPr lang="ar-SA" b="1" dirty="0">
                <a:cs typeface="B Roya" pitchFamily="2" charset="-78"/>
              </a:rPr>
              <a:t>باهم تلاقی پیدا کنند</a:t>
            </a:r>
            <a:r>
              <a:rPr lang="fa-IR" b="1" dirty="0">
                <a:cs typeface="B Roya" pitchFamily="2" charset="-78"/>
              </a:rPr>
              <a:t>  .</a:t>
            </a:r>
          </a:p>
          <a:p>
            <a:pPr>
              <a:lnSpc>
                <a:spcPct val="90000"/>
              </a:lnSpc>
            </a:pPr>
            <a:r>
              <a:rPr lang="fa-IR" b="1" dirty="0">
                <a:cs typeface="B Roya" pitchFamily="2" charset="-78"/>
              </a:rPr>
              <a:t>در یک محاوره دونفره معمولی دو طرف 60درصد به هم نگاه می کنندتنها 30 درصد تلاقی صورت می گیرد در هنگام گوش دادن شنونده 75 درصد </a:t>
            </a:r>
          </a:p>
          <a:p>
            <a:pPr>
              <a:lnSpc>
                <a:spcPct val="90000"/>
              </a:lnSpc>
            </a:pPr>
            <a:r>
              <a:rPr lang="fa-IR" b="1" dirty="0">
                <a:cs typeface="B Roya" pitchFamily="2" charset="-78"/>
              </a:rPr>
              <a:t>نگاه متقابل 1 ثانیه و نگاه خیره 3 ثانیه طول می کشد</a:t>
            </a:r>
          </a:p>
          <a:p>
            <a:pPr>
              <a:lnSpc>
                <a:spcPct val="90000"/>
              </a:lnSpc>
            </a:pPr>
            <a:r>
              <a:rPr lang="fa-IR" b="1" dirty="0">
                <a:cs typeface="B Roya" pitchFamily="2" charset="-78"/>
              </a:rPr>
              <a:t>با کاهش فاصله تماس چشمی هم کم می شود.</a:t>
            </a:r>
          </a:p>
          <a:p>
            <a:pPr>
              <a:lnSpc>
                <a:spcPct val="90000"/>
              </a:lnSpc>
            </a:pPr>
            <a:r>
              <a:rPr lang="ar-SA" b="1" dirty="0">
                <a:cs typeface="B Roya" pitchFamily="2" charset="-78"/>
              </a:rPr>
              <a:t>انبساط مردمک می تواندنشانه عشق باشد</a:t>
            </a:r>
            <a:r>
              <a:rPr lang="fa-IR" b="1" dirty="0">
                <a:cs typeface="B Roya" pitchFamily="2" charset="-78"/>
              </a:rPr>
              <a:t> </a:t>
            </a:r>
            <a:r>
              <a:rPr lang="ar-SA" b="1" dirty="0">
                <a:cs typeface="B Roya" pitchFamily="2" charset="-78"/>
              </a:rPr>
              <a:t>وانقباض آن علامت عصبانیت.</a:t>
            </a:r>
            <a:endParaRPr lang="fa-IR" b="1" dirty="0">
              <a:cs typeface="B Roya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Roya" pitchFamily="2" charset="-78"/>
              </a:rPr>
              <a:t>عدم تماس چشمی =</a:t>
            </a:r>
            <a:r>
              <a:rPr lang="fa-IR" b="1" dirty="0">
                <a:cs typeface="B Roya" pitchFamily="2" charset="-78"/>
              </a:rPr>
              <a:t> 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پنهان کردن یک موضوع</a:t>
            </a:r>
            <a:endParaRPr lang="fa-IR" b="1" dirty="0">
              <a:solidFill>
                <a:schemeClr val="accent2">
                  <a:lumMod val="75000"/>
                </a:schemeClr>
              </a:solidFill>
              <a:cs typeface="B Roya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Roya" pitchFamily="2" charset="-78"/>
              </a:rPr>
              <a:t>نگاه باابروبالارفته وازکنار=</a:t>
            </a:r>
            <a:r>
              <a:rPr lang="fa-IR" b="1" dirty="0">
                <a:cs typeface="B Roya" pitchFamily="2" charset="-78"/>
              </a:rPr>
              <a:t>  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عصبانیت-شک وتردید-انتقاد</a:t>
            </a:r>
            <a:endParaRPr lang="fa-IR" b="1" dirty="0">
              <a:solidFill>
                <a:schemeClr val="accent2">
                  <a:lumMod val="75000"/>
                </a:schemeClr>
              </a:solidFill>
              <a:cs typeface="B Roya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Roya" pitchFamily="2" charset="-78"/>
              </a:rPr>
              <a:t>نگاه باابروبالارفته و</a:t>
            </a:r>
            <a:r>
              <a:rPr lang="fa-IR" b="1" dirty="0">
                <a:cs typeface="B Roya" pitchFamily="2" charset="-78"/>
              </a:rPr>
              <a:t>ا</a:t>
            </a:r>
            <a:r>
              <a:rPr lang="ar-SA" b="1" dirty="0">
                <a:cs typeface="B Roya" pitchFamily="2" charset="-78"/>
              </a:rPr>
              <a:t>زکنار با</a:t>
            </a:r>
            <a:r>
              <a:rPr lang="fa-IR" b="1" dirty="0">
                <a:cs typeface="B Roya" pitchFamily="2" charset="-78"/>
              </a:rPr>
              <a:t> </a:t>
            </a:r>
            <a:r>
              <a:rPr lang="ar-SA" b="1" dirty="0">
                <a:cs typeface="B Roya" pitchFamily="2" charset="-78"/>
              </a:rPr>
              <a:t>تکان دادن سر=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علاقمندی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latin typeface="Arial"/>
                <a:cs typeface="B Roya" pitchFamily="2" charset="-78"/>
              </a:rPr>
              <a:t>–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ارزیابی</a:t>
            </a:r>
            <a:endParaRPr lang="fa-IR" b="1" dirty="0">
              <a:solidFill>
                <a:schemeClr val="accent2">
                  <a:lumMod val="75000"/>
                </a:schemeClr>
              </a:solidFill>
              <a:cs typeface="B Roya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Roya" pitchFamily="2" charset="-78"/>
              </a:rPr>
              <a:t>نگاه باابروبالارفته وگوشه های دهان پایین آمده=</a:t>
            </a:r>
            <a:r>
              <a:rPr lang="fa-IR" b="1" dirty="0">
                <a:cs typeface="B Roya" pitchFamily="2" charset="-78"/>
              </a:rPr>
              <a:t>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تعجب</a:t>
            </a:r>
            <a:endParaRPr lang="fa-IR" b="1" dirty="0">
              <a:solidFill>
                <a:schemeClr val="accent2">
                  <a:lumMod val="75000"/>
                </a:schemeClr>
              </a:solidFill>
              <a:cs typeface="B Roya" pitchFamily="2" charset="-78"/>
            </a:endParaRPr>
          </a:p>
          <a:p>
            <a:pPr>
              <a:lnSpc>
                <a:spcPct val="90000"/>
              </a:lnSpc>
            </a:pPr>
            <a:r>
              <a:rPr lang="ar-SA" b="1" dirty="0">
                <a:cs typeface="B Roya" pitchFamily="2" charset="-78"/>
              </a:rPr>
              <a:t>بستن چشم برکسی =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عصبانیت-دلسردی</a:t>
            </a:r>
            <a:endParaRPr lang="fa-IR" b="1" dirty="0">
              <a:solidFill>
                <a:schemeClr val="accent2">
                  <a:lumMod val="75000"/>
                </a:schemeClr>
              </a:solidFill>
              <a:cs typeface="B Roya" pitchFamily="2" charset="-78"/>
            </a:endParaRPr>
          </a:p>
          <a:p>
            <a:pPr>
              <a:lnSpc>
                <a:spcPct val="90000"/>
              </a:lnSpc>
            </a:pPr>
            <a:r>
              <a:rPr lang="fa-IR" b="1" dirty="0">
                <a:cs typeface="B Roya" pitchFamily="2" charset="-78"/>
              </a:rPr>
              <a:t>ازخیره شدن به فرد مقابل بپرهیزید</a:t>
            </a:r>
            <a:endParaRPr lang="en-US" b="1" dirty="0">
              <a:cs typeface="B Roya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7355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حرکات سرو چهره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cs typeface="B Roya" pitchFamily="2" charset="-78"/>
              </a:rPr>
              <a:t>گره کردن ابروها 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خشم- ناراحتی ودرد</a:t>
            </a:r>
          </a:p>
          <a:p>
            <a:r>
              <a:rPr lang="fa-IR" b="1" dirty="0">
                <a:cs typeface="B Roya" pitchFamily="2" charset="-78"/>
              </a:rPr>
              <a:t>بالابردن ابروها 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تعجب- دریافت</a:t>
            </a:r>
          </a:p>
          <a:p>
            <a:r>
              <a:rPr lang="fa-IR" b="1" dirty="0">
                <a:cs typeface="B Roya" pitchFamily="2" charset="-78"/>
              </a:rPr>
              <a:t>تکان دادن سررو به پایین 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تأیید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latin typeface="Arial"/>
                <a:cs typeface="B Roya" pitchFamily="2" charset="-78"/>
              </a:rPr>
              <a:t>–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تسلیم</a:t>
            </a:r>
          </a:p>
          <a:p>
            <a:r>
              <a:rPr lang="fa-IR" b="1" dirty="0">
                <a:cs typeface="B Roya" pitchFamily="2" charset="-78"/>
              </a:rPr>
              <a:t>تکان دادن سر رو به اطراف 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مخالفت- تأسف</a:t>
            </a:r>
          </a:p>
          <a:p>
            <a:r>
              <a:rPr lang="fa-IR" b="1" dirty="0">
                <a:cs typeface="B Roya" pitchFamily="2" charset="-78"/>
              </a:rPr>
              <a:t>تکان دادن سر رو به پایین=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انکار و عدم پذیرش</a:t>
            </a:r>
            <a:endParaRPr lang="en-US" b="1" dirty="0">
              <a:solidFill>
                <a:schemeClr val="accent2">
                  <a:lumMod val="75000"/>
                </a:schemeClr>
              </a:solidFill>
              <a:cs typeface="B Roya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01579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ژست 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cs typeface="B Roya" pitchFamily="2" charset="-78"/>
              </a:rPr>
              <a:t>بالا انداختن شانه ها 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نفهمیدن موضوع- رفع مسئولیت</a:t>
            </a:r>
          </a:p>
          <a:p>
            <a:r>
              <a:rPr lang="fa-IR" b="1" dirty="0">
                <a:cs typeface="B Roya" pitchFamily="2" charset="-78"/>
              </a:rPr>
              <a:t>مالیدن چانه </a:t>
            </a:r>
            <a:r>
              <a:rPr lang="fa-IR" b="1" dirty="0">
                <a:solidFill>
                  <a:srgbClr val="FFFF66"/>
                </a:solidFill>
                <a:cs typeface="B Roya" pitchFamily="2" charset="-78"/>
              </a:rPr>
              <a:t>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ارزیابی</a:t>
            </a:r>
          </a:p>
          <a:p>
            <a:r>
              <a:rPr lang="fa-IR" b="1" dirty="0">
                <a:cs typeface="B Roya" pitchFamily="2" charset="-78"/>
              </a:rPr>
              <a:t>انگشت روی شقیقه 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تفکر و تأمل</a:t>
            </a:r>
          </a:p>
          <a:p>
            <a:r>
              <a:rPr lang="fa-IR" b="1" dirty="0">
                <a:cs typeface="B Roya" pitchFamily="2" charset="-78"/>
              </a:rPr>
              <a:t>دست به کمر 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مقابله</a:t>
            </a:r>
          </a:p>
          <a:p>
            <a:r>
              <a:rPr lang="fa-IR" b="1" dirty="0">
                <a:cs typeface="B Roya" pitchFamily="2" charset="-78"/>
              </a:rPr>
              <a:t>دست به چانه=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اشتیاق</a:t>
            </a:r>
          </a:p>
          <a:p>
            <a:pPr marL="114300" indent="0" algn="ctr">
              <a:buNone/>
            </a:pPr>
            <a:endParaRPr lang="fa-IR" sz="2000" b="1" kern="0" dirty="0">
              <a:solidFill>
                <a:srgbClr val="FFCC66"/>
              </a:solidFill>
              <a:latin typeface="Times New Roman"/>
              <a:ea typeface="+mj-ea"/>
              <a:cs typeface="2  Titr" pitchFamily="2" charset="-78"/>
            </a:endParaRPr>
          </a:p>
          <a:p>
            <a:pPr marL="114300" indent="0" algn="ctr">
              <a:buNone/>
            </a:pPr>
            <a:endParaRPr lang="fa-IR" sz="2000" b="1" kern="0" dirty="0">
              <a:solidFill>
                <a:srgbClr val="FFCC66"/>
              </a:solidFill>
              <a:latin typeface="Times New Roman"/>
              <a:ea typeface="+mj-ea"/>
              <a:cs typeface="2  Titr" pitchFamily="2" charset="-78"/>
            </a:endParaRPr>
          </a:p>
          <a:p>
            <a:pPr marL="114300" indent="0" algn="ctr">
              <a:buNone/>
            </a:pPr>
            <a:r>
              <a:rPr lang="fa-IR" sz="2400" b="1" kern="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+mj-ea"/>
                <a:cs typeface="2  Titr" pitchFamily="2" charset="-78"/>
              </a:rPr>
              <a:t>آنجايي كه بين پيامهاي كلامي و غير كلامي تناقض وجود دارد افراد عموماً به جنبه هاي غير كلامي بيشتراعتبار مي دهند.</a:t>
            </a:r>
            <a:endParaRPr lang="fa-IR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  <a:cs typeface="B Roya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38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2448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9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مهارت های همدلی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از همدلی بجای هم حسی در هنگام شنیدن صحبت بیمار استفاده کنیم.</a:t>
            </a:r>
          </a:p>
          <a:p>
            <a:r>
              <a:rPr lang="fa-IR" dirty="0"/>
              <a:t>در هم حسی، تجاربمان را با دیگری مقایسه می کنیم.</a:t>
            </a:r>
          </a:p>
          <a:p>
            <a:r>
              <a:rPr lang="fa-IR" dirty="0"/>
              <a:t>در همدلی خودمان را جای دیگری می گذاریم؛ در مسیر فکری و احساسی فرد بدون قضاوت قرار می گیریم.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313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مهارت گوش دادن فعال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5</a:t>
            </a:fld>
            <a:endParaRPr lang="fa-I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36817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32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عوامل بازدارنده ارتباط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 پیش داوریها و نظرات قالبی</a:t>
            </a:r>
          </a:p>
          <a:p>
            <a:r>
              <a:rPr lang="fa-IR" dirty="0"/>
              <a:t>لقب دادن و برچسب زدن </a:t>
            </a:r>
          </a:p>
          <a:p>
            <a:r>
              <a:rPr lang="fa-IR" dirty="0"/>
              <a:t>تعمیم دادن </a:t>
            </a:r>
          </a:p>
          <a:p>
            <a:r>
              <a:rPr lang="fa-IR" dirty="0"/>
              <a:t> تهدید کردن</a:t>
            </a:r>
          </a:p>
          <a:p>
            <a:r>
              <a:rPr lang="fa-IR" dirty="0"/>
              <a:t> تمسخر و تحقیر کردن</a:t>
            </a:r>
          </a:p>
          <a:p>
            <a:r>
              <a:rPr lang="fa-IR" dirty="0"/>
              <a:t> سخنرانی کردن </a:t>
            </a:r>
          </a:p>
          <a:p>
            <a:r>
              <a:rPr lang="fa-IR" dirty="0"/>
              <a:t> نصیحت کردن </a:t>
            </a:r>
          </a:p>
          <a:p>
            <a:r>
              <a:rPr lang="fa-IR" dirty="0"/>
              <a:t> گفتگوی دستوری و آمرانه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449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انواع مهارتهای ارتباطی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fa-IR" sz="1600" b="1" dirty="0"/>
              <a:t> </a:t>
            </a:r>
            <a:r>
              <a:rPr lang="ar-SA" sz="3600" b="1" dirty="0">
                <a:solidFill>
                  <a:srgbClr val="FF6699"/>
                </a:solidFill>
              </a:rPr>
              <a:t>مهارتهای انتقال پیام</a:t>
            </a:r>
            <a:endParaRPr lang="fa-IR" sz="3600" b="1" dirty="0">
              <a:solidFill>
                <a:srgbClr val="FF6699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fa-IR" sz="3600" b="1" dirty="0">
              <a:solidFill>
                <a:srgbClr val="FF6699"/>
              </a:solidFill>
            </a:endParaRPr>
          </a:p>
          <a:p>
            <a:pPr>
              <a:lnSpc>
                <a:spcPct val="80000"/>
              </a:lnSpc>
            </a:pPr>
            <a:r>
              <a:rPr lang="ar-SA" b="1" dirty="0"/>
              <a:t>کلامی </a:t>
            </a:r>
            <a:r>
              <a:rPr lang="en-US" b="1" dirty="0"/>
              <a:t>verbal</a:t>
            </a:r>
            <a:endParaRPr lang="fa-IR" b="1" dirty="0"/>
          </a:p>
          <a:p>
            <a:pPr>
              <a:lnSpc>
                <a:spcPct val="80000"/>
              </a:lnSpc>
            </a:pPr>
            <a:r>
              <a:rPr lang="ar-SA" b="1" dirty="0"/>
              <a:t>غیرکلامی </a:t>
            </a:r>
            <a:r>
              <a:rPr lang="en-US" b="1" dirty="0"/>
              <a:t>nonverbal</a:t>
            </a:r>
            <a:r>
              <a:rPr lang="ar-SA" b="1" dirty="0"/>
              <a:t> </a:t>
            </a:r>
            <a:endParaRPr lang="fa-IR" b="1" dirty="0"/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fa-IR" b="1" dirty="0">
                <a:solidFill>
                  <a:srgbClr val="FF6699"/>
                </a:solidFill>
              </a:rPr>
              <a:t>    </a:t>
            </a:r>
            <a:r>
              <a:rPr lang="ar-SA" sz="3600" b="1" dirty="0">
                <a:solidFill>
                  <a:srgbClr val="FF6699"/>
                </a:solidFill>
              </a:rPr>
              <a:t>مهارتهای دریافت پیام</a:t>
            </a:r>
            <a:endParaRPr lang="fa-IR" sz="3600" b="1" dirty="0">
              <a:solidFill>
                <a:srgbClr val="FF66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a-IR" sz="1600" b="1" dirty="0"/>
          </a:p>
          <a:p>
            <a:pPr>
              <a:lnSpc>
                <a:spcPct val="80000"/>
              </a:lnSpc>
            </a:pPr>
            <a:r>
              <a:rPr lang="ar-SA" b="1" dirty="0"/>
              <a:t>گوش دادن </a:t>
            </a:r>
            <a:endParaRPr lang="fa-IR" b="1" dirty="0"/>
          </a:p>
          <a:p>
            <a:pPr>
              <a:lnSpc>
                <a:spcPct val="80000"/>
              </a:lnSpc>
            </a:pPr>
            <a:r>
              <a:rPr lang="ar-SA" b="1" dirty="0"/>
              <a:t>مشاهده کردن</a:t>
            </a:r>
            <a:endParaRPr lang="fa-IR" b="1" dirty="0"/>
          </a:p>
          <a:p>
            <a:pPr>
              <a:lnSpc>
                <a:spcPct val="80000"/>
              </a:lnSpc>
            </a:pPr>
            <a:r>
              <a:rPr lang="ar-SA" b="1" dirty="0"/>
              <a:t>پاسخ دادن</a:t>
            </a:r>
            <a:endParaRPr lang="fa-IR" b="1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944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اجزاء ارتباط کلامی ( گفتاری )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محتوی کلام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(موضوع گفتگو)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a-IR" b="1" dirty="0">
                <a:cs typeface="B Badr" pitchFamily="2" charset="-78"/>
              </a:rPr>
              <a:t>شامل آنچه بر زبان می آوریم،جذاب بودن،تاز گی،هیجان انگیز بودن،مثبت یا منفی بودن</a:t>
            </a:r>
            <a:r>
              <a:rPr lang="en-US" b="1" dirty="0">
                <a:cs typeface="B Badr" pitchFamily="2" charset="-78"/>
              </a:rPr>
              <a:t> - </a:t>
            </a:r>
            <a:r>
              <a:rPr lang="fa-IR" b="1" dirty="0">
                <a:cs typeface="B Badr" pitchFamily="2" charset="-78"/>
              </a:rPr>
              <a:t> توجه به زمینه های فرهنگی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عناصر فرازبانی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paralinguistic</a:t>
            </a:r>
            <a:endParaRPr lang="fa-IR" dirty="0">
              <a:solidFill>
                <a:schemeClr val="accent2">
                  <a:lumMod val="75000"/>
                </a:schemeClr>
              </a:solidFill>
              <a:cs typeface="B Titr" pitchFamily="2" charset="-78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تن صدا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dirty="0">
                <a:solidFill>
                  <a:srgbClr val="FFCC00"/>
                </a:solidFill>
              </a:rPr>
              <a:t>(</a:t>
            </a:r>
            <a:r>
              <a:rPr lang="fa-IR" sz="2800" dirty="0">
                <a:cs typeface="B Badr" pitchFamily="2" charset="-78"/>
              </a:rPr>
              <a:t>شدت بلندی و کوتاهی</a:t>
            </a:r>
            <a:r>
              <a:rPr lang="fa-IR" sz="2800" b="1" dirty="0">
                <a:solidFill>
                  <a:srgbClr val="FFCC00"/>
                </a:solidFill>
              </a:rPr>
              <a:t>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ریتم </a:t>
            </a:r>
            <a:r>
              <a:rPr lang="fa-IR" b="1" dirty="0">
                <a:solidFill>
                  <a:srgbClr val="99CCFF"/>
                </a:solidFill>
                <a:cs typeface="B Badr" pitchFamily="2" charset="-78"/>
              </a:rPr>
              <a:t> </a:t>
            </a:r>
            <a:r>
              <a:rPr lang="fa-IR" sz="2800" b="1" dirty="0">
                <a:solidFill>
                  <a:srgbClr val="FFCC00"/>
                </a:solidFill>
              </a:rPr>
              <a:t>(</a:t>
            </a:r>
            <a:r>
              <a:rPr lang="fa-IR" sz="2800" dirty="0">
                <a:cs typeface="B Badr" pitchFamily="2" charset="-78"/>
              </a:rPr>
              <a:t>عدم یکنواختی- داشتن زیر وبم</a:t>
            </a:r>
            <a:r>
              <a:rPr lang="fa-IR" sz="2800" b="1" dirty="0">
                <a:solidFill>
                  <a:srgbClr val="FFCC00"/>
                </a:solidFill>
              </a:rPr>
              <a:t>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آهنگ صدا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dirty="0">
                <a:solidFill>
                  <a:srgbClr val="FFCC00"/>
                </a:solidFill>
              </a:rPr>
              <a:t>(</a:t>
            </a:r>
            <a:r>
              <a:rPr lang="fa-IR" sz="2800" dirty="0">
                <a:cs typeface="B Badr" pitchFamily="2" charset="-78"/>
              </a:rPr>
              <a:t>داشتن احساس و هیجان- دلنشین و آرام بخش بودن</a:t>
            </a:r>
            <a:r>
              <a:rPr lang="fa-IR" sz="2800" b="1" dirty="0">
                <a:solidFill>
                  <a:srgbClr val="FFCC00"/>
                </a:solidFill>
              </a:rPr>
              <a:t>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لحن کلام</a:t>
            </a:r>
            <a:r>
              <a:rPr lang="fa-IR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000" b="1" dirty="0">
                <a:solidFill>
                  <a:srgbClr val="FFFF00"/>
                </a:solidFill>
              </a:rPr>
              <a:t>(</a:t>
            </a:r>
            <a:r>
              <a:rPr lang="fa-IR" sz="2800" dirty="0">
                <a:cs typeface="B Badr" pitchFamily="2" charset="-78"/>
              </a:rPr>
              <a:t>دوستانه- ملایم- صمیمانه- ،تهدید آمیز- خشن</a:t>
            </a:r>
            <a:r>
              <a:rPr lang="fa-IR" sz="2000" dirty="0"/>
              <a:t> </a:t>
            </a:r>
            <a:r>
              <a:rPr lang="fa-IR" sz="2000" b="1" dirty="0">
                <a:solidFill>
                  <a:srgbClr val="FFFF00"/>
                </a:solidFill>
              </a:rPr>
              <a:t>)</a:t>
            </a:r>
            <a:endParaRPr lang="fa-IR" sz="2000" b="1" dirty="0"/>
          </a:p>
          <a:p>
            <a:pPr>
              <a:lnSpc>
                <a:spcPct val="80000"/>
              </a:lnSpc>
            </a:pP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ترتیب بیان مطالب</a:t>
            </a:r>
            <a:r>
              <a:rPr lang="fa-IR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dirty="0">
                <a:solidFill>
                  <a:srgbClr val="FFCC00"/>
                </a:solidFill>
              </a:rPr>
              <a:t>(</a:t>
            </a:r>
            <a:r>
              <a:rPr lang="ar-SA" b="1" dirty="0">
                <a:cs typeface="B Badr" pitchFamily="2" charset="-78"/>
              </a:rPr>
              <a:t>زمان بندی ـ</a:t>
            </a:r>
            <a:r>
              <a:rPr lang="fa-IR" b="1" dirty="0">
                <a:cs typeface="B Badr" pitchFamily="2" charset="-78"/>
              </a:rPr>
              <a:t> </a:t>
            </a:r>
            <a:r>
              <a:rPr lang="ar-SA" b="1" dirty="0">
                <a:cs typeface="B Badr" pitchFamily="2" charset="-78"/>
              </a:rPr>
              <a:t>نظم ـ </a:t>
            </a:r>
            <a:r>
              <a:rPr lang="fa-IR" b="1" dirty="0">
                <a:cs typeface="B Badr" pitchFamily="2" charset="-78"/>
              </a:rPr>
              <a:t>رعایت نوبت - </a:t>
            </a:r>
            <a:r>
              <a:rPr lang="ar-SA" b="1" dirty="0">
                <a:cs typeface="B Badr" pitchFamily="2" charset="-78"/>
              </a:rPr>
              <a:t>سرعت </a:t>
            </a:r>
            <a:r>
              <a:rPr lang="fa-IR" b="1" dirty="0">
                <a:cs typeface="B Badr" pitchFamily="2" charset="-78"/>
              </a:rPr>
              <a:t>گفتار</a:t>
            </a:r>
            <a:r>
              <a:rPr lang="ar-SA" b="1" dirty="0">
                <a:cs typeface="B Badr" pitchFamily="2" charset="-78"/>
              </a:rPr>
              <a:t>ـ مکث ـ</a:t>
            </a:r>
            <a:r>
              <a:rPr lang="fa-IR" b="1" dirty="0">
                <a:cs typeface="B Badr" pitchFamily="2" charset="-78"/>
              </a:rPr>
              <a:t> کشیدن- </a:t>
            </a:r>
            <a:r>
              <a:rPr lang="ar-SA" b="1" dirty="0">
                <a:cs typeface="B Badr" pitchFamily="2" charset="-78"/>
              </a:rPr>
              <a:t>جمع بندی</a:t>
            </a:r>
            <a:r>
              <a:rPr lang="ar-SA" sz="1800" b="1" dirty="0"/>
              <a:t> </a:t>
            </a:r>
            <a:r>
              <a:rPr lang="fa-IR" sz="2800" b="1" dirty="0">
                <a:solidFill>
                  <a:srgbClr val="FFCC00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ar-SA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حالت </a:t>
            </a: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بیان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cs typeface="B Badr" pitchFamily="2" charset="-78"/>
              </a:rPr>
              <a:t> مطالب</a:t>
            </a:r>
            <a:r>
              <a:rPr lang="fa-IR" sz="2000" b="1" dirty="0"/>
              <a:t> </a:t>
            </a:r>
            <a:r>
              <a:rPr lang="fa-IR" sz="2800" b="1" dirty="0">
                <a:solidFill>
                  <a:srgbClr val="FFCC00"/>
                </a:solidFill>
              </a:rPr>
              <a:t>( </a:t>
            </a:r>
            <a:r>
              <a:rPr lang="fa-IR" b="1" dirty="0">
                <a:cs typeface="B Badr" pitchFamily="2" charset="-78"/>
              </a:rPr>
              <a:t>لهجه- تکیه کلام</a:t>
            </a:r>
            <a:r>
              <a:rPr lang="ar-SA" b="1" dirty="0">
                <a:cs typeface="B Badr" pitchFamily="2" charset="-78"/>
              </a:rPr>
              <a:t> </a:t>
            </a:r>
            <a:r>
              <a:rPr lang="fa-IR" b="1" dirty="0">
                <a:cs typeface="B Badr" pitchFamily="2" charset="-78"/>
              </a:rPr>
              <a:t>-</a:t>
            </a:r>
            <a:r>
              <a:rPr lang="ar-SA" b="1" dirty="0">
                <a:cs typeface="B Badr" pitchFamily="2" charset="-78"/>
              </a:rPr>
              <a:t> تناسب با درک و دریافت شنونده</a:t>
            </a:r>
            <a:r>
              <a:rPr lang="fa-IR" b="1" dirty="0">
                <a:cs typeface="B Badr" pitchFamily="2" charset="-78"/>
              </a:rPr>
              <a:t>-</a:t>
            </a:r>
            <a:r>
              <a:rPr lang="ar-SA" b="1" dirty="0">
                <a:cs typeface="B Badr" pitchFamily="2" charset="-78"/>
              </a:rPr>
              <a:t> ملاحظات موقعیتی</a:t>
            </a:r>
            <a:r>
              <a:rPr lang="fa-IR" sz="2800" b="1" dirty="0">
                <a:solidFill>
                  <a:srgbClr val="FFCC00"/>
                </a:solidFill>
              </a:rPr>
              <a:t>)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8450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سبکهای گفتار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solidFill>
                  <a:srgbClr val="FFCC00"/>
                </a:solidFill>
              </a:rPr>
              <a:t>امری</a:t>
            </a:r>
            <a:r>
              <a:rPr lang="fa-IR" dirty="0"/>
              <a:t> : در را ببند.</a:t>
            </a:r>
          </a:p>
          <a:p>
            <a:r>
              <a:rPr lang="fa-IR" dirty="0">
                <a:solidFill>
                  <a:srgbClr val="FFCC00"/>
                </a:solidFill>
              </a:rPr>
              <a:t>مودبانه </a:t>
            </a:r>
            <a:r>
              <a:rPr lang="fa-IR" dirty="0"/>
              <a:t>: لطفاًدر راببندید.</a:t>
            </a:r>
          </a:p>
          <a:p>
            <a:r>
              <a:rPr lang="fa-IR" dirty="0">
                <a:solidFill>
                  <a:srgbClr val="FFCC00"/>
                </a:solidFill>
              </a:rPr>
              <a:t>درخواستی -سئوالی</a:t>
            </a:r>
            <a:r>
              <a:rPr lang="fa-IR" dirty="0"/>
              <a:t> : میشه در را ببندی؟</a:t>
            </a:r>
          </a:p>
          <a:p>
            <a:r>
              <a:rPr lang="fa-IR" dirty="0">
                <a:solidFill>
                  <a:srgbClr val="FFCC00"/>
                </a:solidFill>
              </a:rPr>
              <a:t>سئوالی </a:t>
            </a:r>
            <a:r>
              <a:rPr lang="fa-IR" dirty="0"/>
              <a:t>: می خوای در باز باشه؟</a:t>
            </a:r>
          </a:p>
          <a:p>
            <a:r>
              <a:rPr lang="fa-IR" dirty="0">
                <a:solidFill>
                  <a:srgbClr val="FFCC00"/>
                </a:solidFill>
              </a:rPr>
              <a:t>غیر مستقیم</a:t>
            </a:r>
            <a:r>
              <a:rPr lang="fa-IR" dirty="0"/>
              <a:t> : نمی دانم کی در را باز گذاشته-اینجا سرده</a:t>
            </a:r>
          </a:p>
          <a:p>
            <a:endParaRPr lang="en-US" dirty="0"/>
          </a:p>
          <a:p>
            <a:pPr marL="11430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A5E3-5F15-403D-9C48-591387A856C5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6812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452</TotalTime>
  <Words>1999</Words>
  <Application>Microsoft Office PowerPoint</Application>
  <PresentationFormat>On-screen Show (4:3)</PresentationFormat>
  <Paragraphs>304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Arial</vt:lpstr>
      <vt:lpstr>B Badr</vt:lpstr>
      <vt:lpstr>B Compset</vt:lpstr>
      <vt:lpstr>B Nazanin</vt:lpstr>
      <vt:lpstr>B Roya</vt:lpstr>
      <vt:lpstr>B Titr</vt:lpstr>
      <vt:lpstr>B Yekan</vt:lpstr>
      <vt:lpstr>Book Antiqua</vt:lpstr>
      <vt:lpstr>Calibri</vt:lpstr>
      <vt:lpstr>Century Gothic</vt:lpstr>
      <vt:lpstr>F_Nasim</vt:lpstr>
      <vt:lpstr>Times New Roman</vt:lpstr>
      <vt:lpstr>Verdana</vt:lpstr>
      <vt:lpstr>Wingdings</vt:lpstr>
      <vt:lpstr>Apothecary</vt:lpstr>
      <vt:lpstr>ارتباط و ارتباط درمانی (2)</vt:lpstr>
      <vt:lpstr>تسهیل کننده های ارتباط </vt:lpstr>
      <vt:lpstr>مهارت های دریافت پیام</vt:lpstr>
      <vt:lpstr>مهارت های همدلی</vt:lpstr>
      <vt:lpstr>مهارت گوش دادن فعال</vt:lpstr>
      <vt:lpstr>عوامل بازدارنده ارتباط </vt:lpstr>
      <vt:lpstr>انواع مهارتهای ارتباطی </vt:lpstr>
      <vt:lpstr>اجزاء ارتباط کلامی ( گفتاری ) : </vt:lpstr>
      <vt:lpstr>سبکهای گفتار</vt:lpstr>
      <vt:lpstr>PowerPoint Presentation</vt:lpstr>
      <vt:lpstr>روش های ارتباط درمانی کلامی:</vt:lpstr>
      <vt:lpstr>روش های ارتباط درمانی کلامی:</vt:lpstr>
      <vt:lpstr>پرسش هاي باز:</vt:lpstr>
      <vt:lpstr>سوالات بسته پاسخ </vt:lpstr>
      <vt:lpstr>بازتابش(Reflection)</vt:lpstr>
      <vt:lpstr>تسهيل يا هموار سازي (Facilitation)</vt:lpstr>
      <vt:lpstr>سكوت((Silence</vt:lpstr>
      <vt:lpstr>خلاصه سازي :</vt:lpstr>
      <vt:lpstr>رويارويي((Confrontation</vt:lpstr>
      <vt:lpstr>تصريح(Clarification)</vt:lpstr>
      <vt:lpstr>تعبير(Interpretation)</vt:lpstr>
      <vt:lpstr>پرسش ها وعبارات خنثي :</vt:lpstr>
      <vt:lpstr>اطمينان بخشي((Reassurance</vt:lpstr>
      <vt:lpstr>جمع بندي((Summation</vt:lpstr>
      <vt:lpstr>مراحل ارتباط کلامی </vt:lpstr>
      <vt:lpstr>مراحل ارتباط کلامی </vt:lpstr>
      <vt:lpstr>مراحل ارتباط کلامی</vt:lpstr>
      <vt:lpstr>موانع گفتاری در درون گوینده : </vt:lpstr>
      <vt:lpstr>موانع گفتاری در شنونده </vt:lpstr>
      <vt:lpstr>موانع محیطی </vt:lpstr>
      <vt:lpstr>PowerPoint Presentation</vt:lpstr>
      <vt:lpstr>انواع ارتباط غیرکلامی : </vt:lpstr>
      <vt:lpstr>3 نوع ارتباط غیرکلامی: </vt:lpstr>
      <vt:lpstr>جهت بدن : </vt:lpstr>
      <vt:lpstr>حرکات وعلایم دست:</vt:lpstr>
      <vt:lpstr>تماس چشمی :</vt:lpstr>
      <vt:lpstr>حرکات سرو چهره</vt:lpstr>
      <vt:lpstr>ژست ها</vt:lpstr>
      <vt:lpstr>Conditions o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ارتباط و ارتباط درمانی (2)</dc:title>
  <dc:creator>NOVIN</dc:creator>
  <cp:lastModifiedBy>Classic</cp:lastModifiedBy>
  <cp:revision>12</cp:revision>
  <dcterms:created xsi:type="dcterms:W3CDTF">2014-11-14T07:43:44Z</dcterms:created>
  <dcterms:modified xsi:type="dcterms:W3CDTF">2024-03-21T21:30:36Z</dcterms:modified>
</cp:coreProperties>
</file>