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15"/>
  </p:notesMasterIdLst>
  <p:sldIdLst>
    <p:sldId id="256" r:id="rId2"/>
    <p:sldId id="283" r:id="rId3"/>
    <p:sldId id="257" r:id="rId4"/>
    <p:sldId id="258" r:id="rId5"/>
    <p:sldId id="263" r:id="rId6"/>
    <p:sldId id="259" r:id="rId7"/>
    <p:sldId id="265" r:id="rId8"/>
    <p:sldId id="260" r:id="rId9"/>
    <p:sldId id="266" r:id="rId10"/>
    <p:sldId id="282" r:id="rId11"/>
    <p:sldId id="261" r:id="rId12"/>
    <p:sldId id="264" r:id="rId13"/>
    <p:sldId id="305" r:id="rId14"/>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96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EBE4C9-0B88-4720-2230-16C86600525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rtl="1" eaLnBrk="1" hangingPunct="1">
              <a:defRPr sz="1200"/>
            </a:lvl1pPr>
          </a:lstStyle>
          <a:p>
            <a:pPr>
              <a:defRPr/>
            </a:pPr>
            <a:endParaRPr lang="en-US"/>
          </a:p>
        </p:txBody>
      </p:sp>
      <p:sp>
        <p:nvSpPr>
          <p:cNvPr id="3" name="Date Placeholder 2">
            <a:extLst>
              <a:ext uri="{FF2B5EF4-FFF2-40B4-BE49-F238E27FC236}">
                <a16:creationId xmlns:a16="http://schemas.microsoft.com/office/drawing/2014/main" id="{56447EA0-DA10-D8FA-351D-7946BE101838}"/>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rtl="1" eaLnBrk="1" hangingPunct="1">
              <a:defRPr sz="1200" smtClean="0"/>
            </a:lvl1pPr>
          </a:lstStyle>
          <a:p>
            <a:pPr>
              <a:defRPr/>
            </a:pPr>
            <a:fld id="{D351C682-A7B3-4409-A365-726865D0E4B1}" type="datetimeFigureOut">
              <a:rPr lang="en-US"/>
              <a:pPr>
                <a:defRPr/>
              </a:pPr>
              <a:t>2025-04-05</a:t>
            </a:fld>
            <a:endParaRPr lang="en-US"/>
          </a:p>
        </p:txBody>
      </p:sp>
      <p:sp>
        <p:nvSpPr>
          <p:cNvPr id="4" name="Slide Image Placeholder 3">
            <a:extLst>
              <a:ext uri="{FF2B5EF4-FFF2-40B4-BE49-F238E27FC236}">
                <a16:creationId xmlns:a16="http://schemas.microsoft.com/office/drawing/2014/main" id="{D197617F-519F-1DA5-5C89-01B824304A85}"/>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78FA44C1-30F6-06C3-6950-04BFB99518C9}"/>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3F7A617-88AB-36D3-892B-76EE5804C1A2}"/>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1" eaLnBrk="1" hangingPunct="1">
              <a:defRPr sz="1200"/>
            </a:lvl1pPr>
          </a:lstStyle>
          <a:p>
            <a:pPr>
              <a:defRPr/>
            </a:pPr>
            <a:endParaRPr lang="en-US"/>
          </a:p>
        </p:txBody>
      </p:sp>
      <p:sp>
        <p:nvSpPr>
          <p:cNvPr id="7" name="Slide Number Placeholder 6">
            <a:extLst>
              <a:ext uri="{FF2B5EF4-FFF2-40B4-BE49-F238E27FC236}">
                <a16:creationId xmlns:a16="http://schemas.microsoft.com/office/drawing/2014/main" id="{2811C531-893A-B29F-25F7-028E7ED2BCEA}"/>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1" eaLnBrk="1" hangingPunct="1">
              <a:defRPr sz="1200" smtClean="0"/>
            </a:lvl1pPr>
          </a:lstStyle>
          <a:p>
            <a:pPr>
              <a:defRPr/>
            </a:pPr>
            <a:fld id="{68B175C1-9005-43F6-8F51-AD18C06F97C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2FA45B33-E566-12EC-ACDF-AC40DF27F62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C6FF925-2254-4E01-BA3F-2E8CC46D1FC9}" type="slidenum">
              <a:rPr lang="en-US" altLang="en-US">
                <a:solidFill>
                  <a:srgbClr val="000000"/>
                </a:solidFill>
                <a:latin typeface="Verdana" panose="020B0604030504040204" pitchFamily="34" charset="0"/>
              </a:rPr>
              <a:pPr/>
              <a:t>13</a:t>
            </a:fld>
            <a:endParaRPr lang="en-US" altLang="en-US">
              <a:solidFill>
                <a:srgbClr val="000000"/>
              </a:solidFill>
              <a:latin typeface="Verdana" panose="020B0604030504040204" pitchFamily="34" charset="0"/>
            </a:endParaRPr>
          </a:p>
        </p:txBody>
      </p:sp>
      <p:sp>
        <p:nvSpPr>
          <p:cNvPr id="23555" name="Rectangle 2">
            <a:extLst>
              <a:ext uri="{FF2B5EF4-FFF2-40B4-BE49-F238E27FC236}">
                <a16:creationId xmlns:a16="http://schemas.microsoft.com/office/drawing/2014/main" id="{8D61FDBB-2A61-BE2E-C488-49BDC4F6030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a:extLst>
              <a:ext uri="{FF2B5EF4-FFF2-40B4-BE49-F238E27FC236}">
                <a16:creationId xmlns:a16="http://schemas.microsoft.com/office/drawing/2014/main" id="{E5CBAD50-6822-EBEB-7FAE-CDD207E48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en-US">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56029D57-31B8-DB32-7006-C024D08DF095}"/>
              </a:ext>
            </a:extLst>
          </p:cNvPr>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grpSp>
        <p:nvGrpSpPr>
          <p:cNvPr id="3" name="Group 15">
            <a:extLst>
              <a:ext uri="{FF2B5EF4-FFF2-40B4-BE49-F238E27FC236}">
                <a16:creationId xmlns:a16="http://schemas.microsoft.com/office/drawing/2014/main" id="{A4BC73BC-E374-13E6-F970-C01D1331F5F2}"/>
              </a:ext>
            </a:extLst>
          </p:cNvPr>
          <p:cNvGrpSpPr>
            <a:grpSpLocks/>
          </p:cNvGrpSpPr>
          <p:nvPr/>
        </p:nvGrpSpPr>
        <p:grpSpPr bwMode="auto">
          <a:xfrm>
            <a:off x="-3175" y="4953000"/>
            <a:ext cx="9147175" cy="1911350"/>
            <a:chOff x="-3765" y="4832896"/>
            <a:chExt cx="9147765" cy="2032192"/>
          </a:xfrm>
        </p:grpSpPr>
        <p:sp>
          <p:nvSpPr>
            <p:cNvPr id="4" name="Freeform 16">
              <a:extLst>
                <a:ext uri="{FF2B5EF4-FFF2-40B4-BE49-F238E27FC236}">
                  <a16:creationId xmlns:a16="http://schemas.microsoft.com/office/drawing/2014/main" id="{FE174E30-33E2-8CBF-A97A-94C1F82709AC}"/>
                </a:ext>
              </a:extLst>
            </p:cNvPr>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lgn="r" rtl="1" eaLnBrk="1" hangingPunct="1">
                <a:defRPr/>
              </a:pPr>
              <a:endParaRPr lang="en-US">
                <a:latin typeface="Arial" charset="0"/>
                <a:cs typeface="Arial" charset="0"/>
              </a:endParaRPr>
            </a:p>
          </p:txBody>
        </p:sp>
        <p:sp>
          <p:nvSpPr>
            <p:cNvPr id="5" name="Freeform 18">
              <a:extLst>
                <a:ext uri="{FF2B5EF4-FFF2-40B4-BE49-F238E27FC236}">
                  <a16:creationId xmlns:a16="http://schemas.microsoft.com/office/drawing/2014/main" id="{AD1C471A-F068-EBDC-ADED-8A9C02705BEE}"/>
                </a:ext>
              </a:extLst>
            </p:cNvPr>
            <p:cNvSpPr>
              <a:spLocks/>
            </p:cNvSpPr>
            <p:nvPr/>
          </p:nvSpPr>
          <p:spPr bwMode="auto">
            <a:xfrm>
              <a:off x="35926" y="5135025"/>
              <a:ext cx="9108074" cy="838869"/>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6" name="Freeform 19">
              <a:extLst>
                <a:ext uri="{FF2B5EF4-FFF2-40B4-BE49-F238E27FC236}">
                  <a16:creationId xmlns:a16="http://schemas.microsoft.com/office/drawing/2014/main" id="{B3A27172-5F47-59FA-232E-90FB8163E16B}"/>
                </a:ext>
              </a:extLst>
            </p:cNvPr>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cxnSp>
          <p:nvCxnSpPr>
            <p:cNvPr id="7" name="Straight Connector 6">
              <a:extLst>
                <a:ext uri="{FF2B5EF4-FFF2-40B4-BE49-F238E27FC236}">
                  <a16:creationId xmlns:a16="http://schemas.microsoft.com/office/drawing/2014/main" id="{B7D5261F-0B6E-C570-C49E-B3E13C88360A}"/>
                </a:ext>
              </a:extLst>
            </p:cNvPr>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8" name="Rectangle 10">
            <a:extLst>
              <a:ext uri="{FF2B5EF4-FFF2-40B4-BE49-F238E27FC236}">
                <a16:creationId xmlns:a16="http://schemas.microsoft.com/office/drawing/2014/main" id="{EEE7DF85-B0C5-3754-9552-283B3AA7D574}"/>
              </a:ext>
            </a:extLst>
          </p:cNvPr>
          <p:cNvSpPr>
            <a:spLocks noChangeArrowheads="1"/>
          </p:cNvSpPr>
          <p:nvPr userDrawn="1"/>
        </p:nvSpPr>
        <p:spPr bwMode="auto">
          <a:xfrm rot="5400000">
            <a:off x="8588376" y="5507037"/>
            <a:ext cx="20875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br>
              <a:rPr lang="en-US" altLang="en-US" sz="1600" b="1">
                <a:solidFill>
                  <a:srgbClr val="000000"/>
                </a:solidFill>
                <a:latin typeface="Times New Roman" panose="02020603050405020304" pitchFamily="18" charset="0"/>
                <a:cs typeface="Times New Roman" panose="02020603050405020304" pitchFamily="18" charset="0"/>
              </a:rPr>
            </a:br>
            <a:r>
              <a:rPr lang="en-US" altLang="en-US" sz="1600" b="1">
                <a:solidFill>
                  <a:srgbClr val="000000"/>
                </a:solidFill>
                <a:latin typeface="Times New Roman" panose="02020603050405020304" pitchFamily="18" charset="0"/>
                <a:cs typeface="Times New Roman" panose="02020603050405020304" pitchFamily="18" charset="0"/>
              </a:rPr>
              <a:t>w</a:t>
            </a:r>
            <a:r>
              <a:rPr lang="en-US" altLang="en-US" b="1">
                <a:solidFill>
                  <a:srgbClr val="000000"/>
                </a:solidFill>
                <a:latin typeface="Times New Roman" panose="02020603050405020304" pitchFamily="18" charset="0"/>
                <a:cs typeface="Times New Roman" panose="02020603050405020304" pitchFamily="18" charset="0"/>
              </a:rPr>
              <a:t>ww.Ravanpoint.ir</a:t>
            </a:r>
            <a:endParaRPr lang="en-GB" altLang="en-US" b="1">
              <a:solidFill>
                <a:srgbClr val="000000"/>
              </a:solidFill>
              <a:latin typeface="Times New Roman" panose="02020603050405020304" pitchFamily="18" charset="0"/>
              <a:cs typeface="Times New Roman" panose="02020603050405020304" pitchFamily="18" charset="0"/>
            </a:endParaRPr>
          </a:p>
        </p:txBody>
      </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0" name="Date Placeholder 29">
            <a:extLst>
              <a:ext uri="{FF2B5EF4-FFF2-40B4-BE49-F238E27FC236}">
                <a16:creationId xmlns:a16="http://schemas.microsoft.com/office/drawing/2014/main" id="{0DAC57B3-6AB7-F3E4-7283-104B84DFFF9B}"/>
              </a:ext>
            </a:extLst>
          </p:cNvPr>
          <p:cNvSpPr>
            <a:spLocks noGrp="1"/>
          </p:cNvSpPr>
          <p:nvPr>
            <p:ph type="dt" sz="half" idx="10"/>
          </p:nvPr>
        </p:nvSpPr>
        <p:spPr/>
        <p:txBody>
          <a:bodyPr/>
          <a:lstStyle>
            <a:lvl1pPr>
              <a:defRPr>
                <a:solidFill>
                  <a:srgbClr val="FFFFFF"/>
                </a:solidFill>
              </a:defRPr>
            </a:lvl1pPr>
            <a:extLst/>
          </a:lstStyle>
          <a:p>
            <a:pPr>
              <a:defRPr/>
            </a:pPr>
            <a:endParaRPr lang="en-US"/>
          </a:p>
        </p:txBody>
      </p:sp>
      <p:sp>
        <p:nvSpPr>
          <p:cNvPr id="11" name="Footer Placeholder 18">
            <a:extLst>
              <a:ext uri="{FF2B5EF4-FFF2-40B4-BE49-F238E27FC236}">
                <a16:creationId xmlns:a16="http://schemas.microsoft.com/office/drawing/2014/main" id="{67A0FF3F-9BA3-B914-CD77-8CB1ED697BED}"/>
              </a:ext>
            </a:extLst>
          </p:cNvPr>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2" name="Slide Number Placeholder 26">
            <a:extLst>
              <a:ext uri="{FF2B5EF4-FFF2-40B4-BE49-F238E27FC236}">
                <a16:creationId xmlns:a16="http://schemas.microsoft.com/office/drawing/2014/main" id="{EC9012C0-5478-7547-0E12-C67CB52FDB3C}"/>
              </a:ext>
            </a:extLst>
          </p:cNvPr>
          <p:cNvSpPr>
            <a:spLocks noGrp="1"/>
          </p:cNvSpPr>
          <p:nvPr>
            <p:ph type="sldNum" sz="quarter" idx="12"/>
          </p:nvPr>
        </p:nvSpPr>
        <p:spPr/>
        <p:txBody>
          <a:bodyPr/>
          <a:lstStyle>
            <a:lvl1pPr>
              <a:defRPr smtClean="0">
                <a:solidFill>
                  <a:srgbClr val="FFFFFF"/>
                </a:solidFill>
              </a:defRPr>
            </a:lvl1pPr>
          </a:lstStyle>
          <a:p>
            <a:pPr>
              <a:defRPr/>
            </a:pPr>
            <a:fld id="{83D8191C-224D-43AA-B5B7-B83C9A782889}" type="slidenum">
              <a:rPr lang="ar-SA" altLang="en-US"/>
              <a:pPr>
                <a:defRPr/>
              </a:pPr>
              <a:t>‹#›</a:t>
            </a:fld>
            <a:endParaRPr lang="en-US" altLang="en-US"/>
          </a:p>
        </p:txBody>
      </p:sp>
    </p:spTree>
    <p:extLst>
      <p:ext uri="{BB962C8B-B14F-4D97-AF65-F5344CB8AC3E}">
        <p14:creationId xmlns:p14="http://schemas.microsoft.com/office/powerpoint/2010/main" val="87876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2" name="Date Placeholder 9">
            <a:extLst>
              <a:ext uri="{FF2B5EF4-FFF2-40B4-BE49-F238E27FC236}">
                <a16:creationId xmlns:a16="http://schemas.microsoft.com/office/drawing/2014/main" id="{2D3EB208-8081-3EA6-F859-AD8F9A2A9DFA}"/>
              </a:ext>
            </a:extLst>
          </p:cNvPr>
          <p:cNvSpPr>
            <a:spLocks noGrp="1"/>
          </p:cNvSpPr>
          <p:nvPr>
            <p:ph type="dt" sz="half" idx="10"/>
          </p:nvPr>
        </p:nvSpPr>
        <p:spPr/>
        <p:txBody>
          <a:bodyPr/>
          <a:lstStyle>
            <a:lvl1pPr>
              <a:defRPr/>
            </a:lvl1pPr>
          </a:lstStyle>
          <a:p>
            <a:pPr>
              <a:defRPr/>
            </a:pPr>
            <a:endParaRPr lang="en-US"/>
          </a:p>
        </p:txBody>
      </p:sp>
      <p:sp>
        <p:nvSpPr>
          <p:cNvPr id="4" name="Footer Placeholder 21">
            <a:extLst>
              <a:ext uri="{FF2B5EF4-FFF2-40B4-BE49-F238E27FC236}">
                <a16:creationId xmlns:a16="http://schemas.microsoft.com/office/drawing/2014/main" id="{67283D7E-84C0-D71F-46FD-AB7E1641C09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17">
            <a:extLst>
              <a:ext uri="{FF2B5EF4-FFF2-40B4-BE49-F238E27FC236}">
                <a16:creationId xmlns:a16="http://schemas.microsoft.com/office/drawing/2014/main" id="{E2C4230A-7FCB-4F93-B2B5-8970C334861F}"/>
              </a:ext>
            </a:extLst>
          </p:cNvPr>
          <p:cNvSpPr>
            <a:spLocks noGrp="1"/>
          </p:cNvSpPr>
          <p:nvPr>
            <p:ph type="sldNum" sz="quarter" idx="12"/>
          </p:nvPr>
        </p:nvSpPr>
        <p:spPr/>
        <p:txBody>
          <a:bodyPr/>
          <a:lstStyle>
            <a:lvl1pPr>
              <a:defRPr/>
            </a:lvl1pPr>
          </a:lstStyle>
          <a:p>
            <a:pPr>
              <a:defRPr/>
            </a:pPr>
            <a:fld id="{67233B47-CF65-476F-936C-AAB211A3D81C}" type="slidenum">
              <a:rPr lang="ar-SA" altLang="en-US"/>
              <a:pPr>
                <a:defRPr/>
              </a:pPr>
              <a:t>‹#›</a:t>
            </a:fld>
            <a:endParaRPr lang="en-US" altLang="en-US"/>
          </a:p>
        </p:txBody>
      </p:sp>
    </p:spTree>
    <p:extLst>
      <p:ext uri="{BB962C8B-B14F-4D97-AF65-F5344CB8AC3E}">
        <p14:creationId xmlns:p14="http://schemas.microsoft.com/office/powerpoint/2010/main" val="3569434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10">
            <a:extLst>
              <a:ext uri="{FF2B5EF4-FFF2-40B4-BE49-F238E27FC236}">
                <a16:creationId xmlns:a16="http://schemas.microsoft.com/office/drawing/2014/main" id="{F79CBC94-83B2-13B2-D7CD-916375D745FC}"/>
              </a:ext>
            </a:extLst>
          </p:cNvPr>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rtl="1" eaLnBrk="1" hangingPunct="1">
              <a:defRPr/>
            </a:pPr>
            <a:endParaRPr lang="en-US"/>
          </a:p>
        </p:txBody>
      </p:sp>
      <p:sp>
        <p:nvSpPr>
          <p:cNvPr id="5" name="Chevron 15">
            <a:extLst>
              <a:ext uri="{FF2B5EF4-FFF2-40B4-BE49-F238E27FC236}">
                <a16:creationId xmlns:a16="http://schemas.microsoft.com/office/drawing/2014/main" id="{DE3E9F61-E328-7066-2312-0D28E278606C}"/>
              </a:ext>
            </a:extLst>
          </p:cNvPr>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rtl="1" eaLnBrk="1" hangingPunct="1">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a:extLst>
              <a:ext uri="{FF2B5EF4-FFF2-40B4-BE49-F238E27FC236}">
                <a16:creationId xmlns:a16="http://schemas.microsoft.com/office/drawing/2014/main" id="{D067C0AE-1778-424F-8937-71B2223DC946}"/>
              </a:ext>
            </a:extLst>
          </p:cNvPr>
          <p:cNvSpPr>
            <a:spLocks noGrp="1"/>
          </p:cNvSpPr>
          <p:nvPr>
            <p:ph type="dt" sz="half" idx="10"/>
          </p:nvPr>
        </p:nvSpPr>
        <p:spPr/>
        <p:txBody>
          <a:bodyPr/>
          <a:lstStyle>
            <a:lvl1pPr>
              <a:defRPr/>
            </a:lvl1pPr>
            <a:extLst/>
          </a:lstStyle>
          <a:p>
            <a:pPr>
              <a:defRPr/>
            </a:pPr>
            <a:endParaRPr lang="en-US"/>
          </a:p>
        </p:txBody>
      </p:sp>
      <p:sp>
        <p:nvSpPr>
          <p:cNvPr id="7" name="Footer Placeholder 4">
            <a:extLst>
              <a:ext uri="{FF2B5EF4-FFF2-40B4-BE49-F238E27FC236}">
                <a16:creationId xmlns:a16="http://schemas.microsoft.com/office/drawing/2014/main" id="{9EFA912E-B99B-4B3E-2430-ABE7BC14C872}"/>
              </a:ext>
            </a:extLst>
          </p:cNvPr>
          <p:cNvSpPr>
            <a:spLocks noGrp="1"/>
          </p:cNvSpPr>
          <p:nvPr>
            <p:ph type="ftr" sz="quarter" idx="11"/>
          </p:nvPr>
        </p:nvSpPr>
        <p:spPr/>
        <p:txBody>
          <a:bodyPr/>
          <a:lstStyle>
            <a:lvl1pPr>
              <a:defRPr/>
            </a:lvl1pPr>
            <a:extLst/>
          </a:lstStyle>
          <a:p>
            <a:pPr>
              <a:defRPr/>
            </a:pPr>
            <a:endParaRPr lang="en-US"/>
          </a:p>
        </p:txBody>
      </p:sp>
      <p:sp>
        <p:nvSpPr>
          <p:cNvPr id="8" name="Slide Number Placeholder 5">
            <a:extLst>
              <a:ext uri="{FF2B5EF4-FFF2-40B4-BE49-F238E27FC236}">
                <a16:creationId xmlns:a16="http://schemas.microsoft.com/office/drawing/2014/main" id="{1CE06477-0734-A8E1-2CB3-F3CADC64D928}"/>
              </a:ext>
            </a:extLst>
          </p:cNvPr>
          <p:cNvSpPr>
            <a:spLocks noGrp="1"/>
          </p:cNvSpPr>
          <p:nvPr>
            <p:ph type="sldNum" sz="quarter" idx="12"/>
          </p:nvPr>
        </p:nvSpPr>
        <p:spPr/>
        <p:txBody>
          <a:bodyPr/>
          <a:lstStyle>
            <a:lvl1pPr>
              <a:defRPr smtClean="0"/>
            </a:lvl1pPr>
          </a:lstStyle>
          <a:p>
            <a:pPr>
              <a:defRPr/>
            </a:pPr>
            <a:fld id="{CCF74A00-6323-4526-9C10-B4500F93B4A3}" type="slidenum">
              <a:rPr lang="ar-SA" altLang="en-US"/>
              <a:pPr>
                <a:defRPr/>
              </a:pPr>
              <a:t>‹#›</a:t>
            </a:fld>
            <a:endParaRPr lang="en-US" altLang="en-US"/>
          </a:p>
        </p:txBody>
      </p:sp>
    </p:spTree>
    <p:extLst>
      <p:ext uri="{BB962C8B-B14F-4D97-AF65-F5344CB8AC3E}">
        <p14:creationId xmlns:p14="http://schemas.microsoft.com/office/powerpoint/2010/main" val="182592328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2" name="Date Placeholder 4">
            <a:extLst>
              <a:ext uri="{FF2B5EF4-FFF2-40B4-BE49-F238E27FC236}">
                <a16:creationId xmlns:a16="http://schemas.microsoft.com/office/drawing/2014/main" id="{64A4A18B-79C2-093D-4CF0-E0A63FDEC56B}"/>
              </a:ext>
            </a:extLst>
          </p:cNvPr>
          <p:cNvSpPr>
            <a:spLocks noGrp="1"/>
          </p:cNvSpPr>
          <p:nvPr>
            <p:ph type="dt" sz="half" idx="10"/>
          </p:nvPr>
        </p:nvSpPr>
        <p:spPr/>
        <p:txBody>
          <a:bodyPr/>
          <a:lstStyle>
            <a:lvl1pPr>
              <a:defRPr/>
            </a:lvl1pPr>
            <a:extLst/>
          </a:lstStyle>
          <a:p>
            <a:pPr>
              <a:defRPr/>
            </a:pPr>
            <a:endParaRPr lang="en-US"/>
          </a:p>
        </p:txBody>
      </p:sp>
      <p:sp>
        <p:nvSpPr>
          <p:cNvPr id="5" name="Footer Placeholder 5">
            <a:extLst>
              <a:ext uri="{FF2B5EF4-FFF2-40B4-BE49-F238E27FC236}">
                <a16:creationId xmlns:a16="http://schemas.microsoft.com/office/drawing/2014/main" id="{8D555FA0-3996-1659-096C-F7AEE0D66B77}"/>
              </a:ext>
            </a:extLst>
          </p:cNvPr>
          <p:cNvSpPr>
            <a:spLocks noGrp="1"/>
          </p:cNvSpPr>
          <p:nvPr>
            <p:ph type="ftr" sz="quarter" idx="11"/>
          </p:nvPr>
        </p:nvSpPr>
        <p:spPr/>
        <p:txBody>
          <a:bodyPr/>
          <a:lstStyle>
            <a:lvl1pPr>
              <a:defRPr/>
            </a:lvl1pPr>
            <a:extLst/>
          </a:lstStyle>
          <a:p>
            <a:pPr>
              <a:defRPr/>
            </a:pPr>
            <a:endParaRPr lang="en-US"/>
          </a:p>
        </p:txBody>
      </p:sp>
      <p:sp>
        <p:nvSpPr>
          <p:cNvPr id="6" name="Slide Number Placeholder 6">
            <a:extLst>
              <a:ext uri="{FF2B5EF4-FFF2-40B4-BE49-F238E27FC236}">
                <a16:creationId xmlns:a16="http://schemas.microsoft.com/office/drawing/2014/main" id="{2A80D431-D440-8F4F-D758-33D99C89966A}"/>
              </a:ext>
            </a:extLst>
          </p:cNvPr>
          <p:cNvSpPr>
            <a:spLocks noGrp="1"/>
          </p:cNvSpPr>
          <p:nvPr>
            <p:ph type="sldNum" sz="quarter" idx="12"/>
          </p:nvPr>
        </p:nvSpPr>
        <p:spPr/>
        <p:txBody>
          <a:bodyPr/>
          <a:lstStyle>
            <a:lvl1pPr>
              <a:defRPr smtClean="0"/>
            </a:lvl1pPr>
          </a:lstStyle>
          <a:p>
            <a:pPr>
              <a:defRPr/>
            </a:pPr>
            <a:fld id="{C8427DF0-93C9-4D49-BFFB-E21929C5A5B1}" type="slidenum">
              <a:rPr lang="ar-SA" altLang="en-US"/>
              <a:pPr>
                <a:defRPr/>
              </a:pPr>
              <a:t>‹#›</a:t>
            </a:fld>
            <a:endParaRPr lang="en-US" altLang="en-US"/>
          </a:p>
        </p:txBody>
      </p:sp>
    </p:spTree>
    <p:extLst>
      <p:ext uri="{BB962C8B-B14F-4D97-AF65-F5344CB8AC3E}">
        <p14:creationId xmlns:p14="http://schemas.microsoft.com/office/powerpoint/2010/main" val="1518004153"/>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03345670-B349-9DE8-3B12-595D20244AC7}"/>
              </a:ext>
            </a:extLst>
          </p:cNvPr>
          <p:cNvSpPr>
            <a:spLocks noChangeArrowheads="1"/>
          </p:cNvSpPr>
          <p:nvPr userDrawn="1"/>
        </p:nvSpPr>
        <p:spPr bwMode="auto">
          <a:xfrm rot="5400000">
            <a:off x="8588376" y="5507037"/>
            <a:ext cx="20875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br>
              <a:rPr lang="en-US" altLang="en-US" sz="1600" b="1">
                <a:solidFill>
                  <a:srgbClr val="000000"/>
                </a:solidFill>
                <a:latin typeface="Times New Roman" panose="02020603050405020304" pitchFamily="18" charset="0"/>
                <a:cs typeface="Times New Roman" panose="02020603050405020304" pitchFamily="18" charset="0"/>
              </a:rPr>
            </a:br>
            <a:r>
              <a:rPr lang="en-US" altLang="en-US" sz="1600" b="1">
                <a:solidFill>
                  <a:srgbClr val="000000"/>
                </a:solidFill>
                <a:latin typeface="Times New Roman" panose="02020603050405020304" pitchFamily="18" charset="0"/>
                <a:cs typeface="Times New Roman" panose="02020603050405020304" pitchFamily="18" charset="0"/>
              </a:rPr>
              <a:t>w</a:t>
            </a:r>
            <a:r>
              <a:rPr lang="en-US" altLang="en-US" b="1">
                <a:solidFill>
                  <a:srgbClr val="000000"/>
                </a:solidFill>
                <a:latin typeface="Times New Roman" panose="02020603050405020304" pitchFamily="18" charset="0"/>
                <a:cs typeface="Times New Roman" panose="02020603050405020304" pitchFamily="18" charset="0"/>
              </a:rPr>
              <a:t>ww.Ravanpoint.ir</a:t>
            </a:r>
            <a:endParaRPr lang="en-GB" altLang="en-US" b="1">
              <a:solidFill>
                <a:srgbClr val="000000"/>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07D6CDA4-CC1E-D24A-7D86-26F74792D4D5}"/>
              </a:ext>
            </a:extLst>
          </p:cNvPr>
          <p:cNvSpPr>
            <a:spLocks noGrp="1"/>
          </p:cNvSpPr>
          <p:nvPr>
            <p:ph type="dt" sz="half" idx="10"/>
          </p:nvPr>
        </p:nvSpPr>
        <p:spPr/>
        <p:txBody>
          <a:bodyPr/>
          <a:lstStyle>
            <a:lvl1pPr>
              <a:defRPr/>
            </a:lvl1pPr>
            <a:extLst/>
          </a:lstStyle>
          <a:p>
            <a:pPr>
              <a:defRPr/>
            </a:pPr>
            <a:endParaRPr lang="en-US"/>
          </a:p>
        </p:txBody>
      </p:sp>
      <p:sp>
        <p:nvSpPr>
          <p:cNvPr id="9" name="Footer Placeholder 7">
            <a:extLst>
              <a:ext uri="{FF2B5EF4-FFF2-40B4-BE49-F238E27FC236}">
                <a16:creationId xmlns:a16="http://schemas.microsoft.com/office/drawing/2014/main" id="{C1285983-8A21-04C9-10EA-A9028AC5A5C9}"/>
              </a:ext>
            </a:extLst>
          </p:cNvPr>
          <p:cNvSpPr>
            <a:spLocks noGrp="1"/>
          </p:cNvSpPr>
          <p:nvPr>
            <p:ph type="ftr" sz="quarter" idx="11"/>
          </p:nvPr>
        </p:nvSpPr>
        <p:spPr/>
        <p:txBody>
          <a:bodyPr/>
          <a:lstStyle>
            <a:lvl1pPr>
              <a:defRPr/>
            </a:lvl1pPr>
            <a:extLst/>
          </a:lstStyle>
          <a:p>
            <a:pPr>
              <a:defRPr/>
            </a:pPr>
            <a:endParaRPr lang="en-US"/>
          </a:p>
        </p:txBody>
      </p:sp>
      <p:sp>
        <p:nvSpPr>
          <p:cNvPr id="10" name="Slide Number Placeholder 8">
            <a:extLst>
              <a:ext uri="{FF2B5EF4-FFF2-40B4-BE49-F238E27FC236}">
                <a16:creationId xmlns:a16="http://schemas.microsoft.com/office/drawing/2014/main" id="{5984D0E3-3AE4-2BC3-B09A-9DE94A818595}"/>
              </a:ext>
            </a:extLst>
          </p:cNvPr>
          <p:cNvSpPr>
            <a:spLocks noGrp="1"/>
          </p:cNvSpPr>
          <p:nvPr>
            <p:ph type="sldNum" sz="quarter" idx="12"/>
          </p:nvPr>
        </p:nvSpPr>
        <p:spPr/>
        <p:txBody>
          <a:bodyPr/>
          <a:lstStyle>
            <a:lvl1pPr>
              <a:defRPr smtClean="0"/>
            </a:lvl1pPr>
          </a:lstStyle>
          <a:p>
            <a:pPr>
              <a:defRPr/>
            </a:pPr>
            <a:fld id="{DEDADC49-2BBD-4750-B6DB-EADEB192039F}" type="slidenum">
              <a:rPr lang="ar-SA" altLang="en-US"/>
              <a:pPr>
                <a:defRPr/>
              </a:pPr>
              <a:t>‹#›</a:t>
            </a:fld>
            <a:endParaRPr lang="en-US" altLang="en-US"/>
          </a:p>
        </p:txBody>
      </p:sp>
    </p:spTree>
    <p:extLst>
      <p:ext uri="{BB962C8B-B14F-4D97-AF65-F5344CB8AC3E}">
        <p14:creationId xmlns:p14="http://schemas.microsoft.com/office/powerpoint/2010/main" val="201328744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2" name="Date Placeholder 2">
            <a:extLst>
              <a:ext uri="{FF2B5EF4-FFF2-40B4-BE49-F238E27FC236}">
                <a16:creationId xmlns:a16="http://schemas.microsoft.com/office/drawing/2014/main" id="{DC3B600F-BF4A-EE18-B788-0BDDC49F8E88}"/>
              </a:ext>
            </a:extLst>
          </p:cNvPr>
          <p:cNvSpPr>
            <a:spLocks noGrp="1"/>
          </p:cNvSpPr>
          <p:nvPr>
            <p:ph type="dt" sz="half" idx="10"/>
          </p:nvPr>
        </p:nvSpPr>
        <p:spPr/>
        <p:txBody>
          <a:bodyPr/>
          <a:lstStyle>
            <a:lvl1pPr>
              <a:defRPr/>
            </a:lvl1pPr>
            <a:extLst/>
          </a:lstStyle>
          <a:p>
            <a:pPr>
              <a:defRPr/>
            </a:pPr>
            <a:endParaRPr lang="en-US"/>
          </a:p>
        </p:txBody>
      </p:sp>
      <p:sp>
        <p:nvSpPr>
          <p:cNvPr id="3" name="Footer Placeholder 3">
            <a:extLst>
              <a:ext uri="{FF2B5EF4-FFF2-40B4-BE49-F238E27FC236}">
                <a16:creationId xmlns:a16="http://schemas.microsoft.com/office/drawing/2014/main" id="{6CE7248D-C9EB-2297-0AC2-956EA4DAD2C1}"/>
              </a:ext>
            </a:extLst>
          </p:cNvPr>
          <p:cNvSpPr>
            <a:spLocks noGrp="1"/>
          </p:cNvSpPr>
          <p:nvPr>
            <p:ph type="ftr" sz="quarter" idx="11"/>
          </p:nvPr>
        </p:nvSpPr>
        <p:spPr/>
        <p:txBody>
          <a:bodyPr/>
          <a:lstStyle>
            <a:lvl1pPr>
              <a:defRPr/>
            </a:lvl1pPr>
            <a:extLst/>
          </a:lstStyle>
          <a:p>
            <a:pPr>
              <a:defRPr/>
            </a:pPr>
            <a:endParaRPr lang="en-US"/>
          </a:p>
        </p:txBody>
      </p:sp>
      <p:sp>
        <p:nvSpPr>
          <p:cNvPr id="4" name="Slide Number Placeholder 4">
            <a:extLst>
              <a:ext uri="{FF2B5EF4-FFF2-40B4-BE49-F238E27FC236}">
                <a16:creationId xmlns:a16="http://schemas.microsoft.com/office/drawing/2014/main" id="{0F3F5FFE-03B0-1793-2760-E5B2E1C9BE05}"/>
              </a:ext>
            </a:extLst>
          </p:cNvPr>
          <p:cNvSpPr>
            <a:spLocks noGrp="1"/>
          </p:cNvSpPr>
          <p:nvPr>
            <p:ph type="sldNum" sz="quarter" idx="12"/>
          </p:nvPr>
        </p:nvSpPr>
        <p:spPr/>
        <p:txBody>
          <a:bodyPr/>
          <a:lstStyle>
            <a:lvl1pPr>
              <a:defRPr smtClean="0"/>
            </a:lvl1pPr>
          </a:lstStyle>
          <a:p>
            <a:pPr>
              <a:defRPr/>
            </a:pPr>
            <a:fld id="{C6EF291A-049F-4E0F-AF6F-948F421B9BF1}" type="slidenum">
              <a:rPr lang="ar-SA" altLang="en-US"/>
              <a:pPr>
                <a:defRPr/>
              </a:pPr>
              <a:t>‹#›</a:t>
            </a:fld>
            <a:endParaRPr lang="en-US" altLang="en-US"/>
          </a:p>
        </p:txBody>
      </p:sp>
    </p:spTree>
    <p:extLst>
      <p:ext uri="{BB962C8B-B14F-4D97-AF65-F5344CB8AC3E}">
        <p14:creationId xmlns:p14="http://schemas.microsoft.com/office/powerpoint/2010/main" val="178071147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a:extLst>
              <a:ext uri="{FF2B5EF4-FFF2-40B4-BE49-F238E27FC236}">
                <a16:creationId xmlns:a16="http://schemas.microsoft.com/office/drawing/2014/main" id="{2B896C46-5802-F895-B275-6F19503C2F4F}"/>
              </a:ext>
            </a:extLst>
          </p:cNvPr>
          <p:cNvSpPr>
            <a:spLocks noGrp="1"/>
          </p:cNvSpPr>
          <p:nvPr>
            <p:ph type="dt" sz="half" idx="10"/>
          </p:nvPr>
        </p:nvSpPr>
        <p:spPr/>
        <p:txBody>
          <a:bodyPr/>
          <a:lstStyle>
            <a:lvl1pPr>
              <a:defRPr/>
            </a:lvl1pPr>
          </a:lstStyle>
          <a:p>
            <a:pPr>
              <a:defRPr/>
            </a:pPr>
            <a:endParaRPr lang="en-US"/>
          </a:p>
        </p:txBody>
      </p:sp>
      <p:sp>
        <p:nvSpPr>
          <p:cNvPr id="3" name="Footer Placeholder 21">
            <a:extLst>
              <a:ext uri="{FF2B5EF4-FFF2-40B4-BE49-F238E27FC236}">
                <a16:creationId xmlns:a16="http://schemas.microsoft.com/office/drawing/2014/main" id="{AC100409-95F9-AF15-DD8B-502F873C4FF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17">
            <a:extLst>
              <a:ext uri="{FF2B5EF4-FFF2-40B4-BE49-F238E27FC236}">
                <a16:creationId xmlns:a16="http://schemas.microsoft.com/office/drawing/2014/main" id="{40276B77-332B-E3A1-1E1B-9C22BD101A1F}"/>
              </a:ext>
            </a:extLst>
          </p:cNvPr>
          <p:cNvSpPr>
            <a:spLocks noGrp="1"/>
          </p:cNvSpPr>
          <p:nvPr>
            <p:ph type="sldNum" sz="quarter" idx="12"/>
          </p:nvPr>
        </p:nvSpPr>
        <p:spPr/>
        <p:txBody>
          <a:bodyPr/>
          <a:lstStyle>
            <a:lvl1pPr>
              <a:defRPr/>
            </a:lvl1pPr>
          </a:lstStyle>
          <a:p>
            <a:pPr>
              <a:defRPr/>
            </a:pPr>
            <a:fld id="{B24526B3-A242-4211-A684-844DCBD66666}" type="slidenum">
              <a:rPr lang="ar-SA" altLang="en-US"/>
              <a:pPr>
                <a:defRPr/>
              </a:pPr>
              <a:t>‹#›</a:t>
            </a:fld>
            <a:endParaRPr lang="en-US" altLang="en-US"/>
          </a:p>
        </p:txBody>
      </p:sp>
    </p:spTree>
    <p:extLst>
      <p:ext uri="{BB962C8B-B14F-4D97-AF65-F5344CB8AC3E}">
        <p14:creationId xmlns:p14="http://schemas.microsoft.com/office/powerpoint/2010/main" val="4152223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D76CC498-E450-2611-9163-A8F7EE81B628}"/>
              </a:ext>
            </a:extLst>
          </p:cNvPr>
          <p:cNvSpPr>
            <a:spLocks noChangeArrowheads="1"/>
          </p:cNvSpPr>
          <p:nvPr userDrawn="1"/>
        </p:nvSpPr>
        <p:spPr bwMode="auto">
          <a:xfrm rot="5400000">
            <a:off x="8588376" y="5507037"/>
            <a:ext cx="20875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br>
              <a:rPr lang="en-US" altLang="en-US" sz="1600" b="1">
                <a:solidFill>
                  <a:srgbClr val="000000"/>
                </a:solidFill>
                <a:latin typeface="Times New Roman" panose="02020603050405020304" pitchFamily="18" charset="0"/>
                <a:cs typeface="Times New Roman" panose="02020603050405020304" pitchFamily="18" charset="0"/>
              </a:rPr>
            </a:br>
            <a:r>
              <a:rPr lang="en-US" altLang="en-US" sz="1600" b="1">
                <a:solidFill>
                  <a:srgbClr val="000000"/>
                </a:solidFill>
                <a:latin typeface="Times New Roman" panose="02020603050405020304" pitchFamily="18" charset="0"/>
                <a:cs typeface="Times New Roman" panose="02020603050405020304" pitchFamily="18" charset="0"/>
              </a:rPr>
              <a:t>w</a:t>
            </a:r>
            <a:r>
              <a:rPr lang="en-US" altLang="en-US" b="1">
                <a:solidFill>
                  <a:srgbClr val="000000"/>
                </a:solidFill>
                <a:latin typeface="Times New Roman" panose="02020603050405020304" pitchFamily="18" charset="0"/>
                <a:cs typeface="Times New Roman" panose="02020603050405020304" pitchFamily="18" charset="0"/>
              </a:rPr>
              <a:t>ww.Ravanpoint.ir</a:t>
            </a:r>
            <a:endParaRPr lang="en-GB" altLang="en-US" b="1">
              <a:solidFill>
                <a:srgbClr val="000000"/>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AB7412DC-C815-1E2A-19B9-F47283404852}"/>
              </a:ext>
            </a:extLst>
          </p:cNvPr>
          <p:cNvSpPr>
            <a:spLocks noGrp="1"/>
          </p:cNvSpPr>
          <p:nvPr>
            <p:ph type="dt" sz="half" idx="10"/>
          </p:nvPr>
        </p:nvSpPr>
        <p:spPr/>
        <p:txBody>
          <a:bodyPr/>
          <a:lstStyle>
            <a:lvl1pPr>
              <a:defRPr/>
            </a:lvl1pPr>
            <a:extLst/>
          </a:lstStyle>
          <a:p>
            <a:pPr>
              <a:defRPr/>
            </a:pPr>
            <a:endParaRPr lang="en-US"/>
          </a:p>
        </p:txBody>
      </p:sp>
      <p:sp>
        <p:nvSpPr>
          <p:cNvPr id="7" name="Footer Placeholder 5">
            <a:extLst>
              <a:ext uri="{FF2B5EF4-FFF2-40B4-BE49-F238E27FC236}">
                <a16:creationId xmlns:a16="http://schemas.microsoft.com/office/drawing/2014/main" id="{820D849B-13A6-6EC7-760D-581CA538F6BD}"/>
              </a:ext>
            </a:extLst>
          </p:cNvPr>
          <p:cNvSpPr>
            <a:spLocks noGrp="1"/>
          </p:cNvSpPr>
          <p:nvPr>
            <p:ph type="ftr" sz="quarter" idx="11"/>
          </p:nvPr>
        </p:nvSpPr>
        <p:spPr/>
        <p:txBody>
          <a:bodyPr/>
          <a:lstStyle>
            <a:lvl1pPr>
              <a:defRPr/>
            </a:lvl1pPr>
            <a:extLst/>
          </a:lstStyle>
          <a:p>
            <a:pPr>
              <a:defRPr/>
            </a:pPr>
            <a:endParaRPr lang="en-US"/>
          </a:p>
        </p:txBody>
      </p:sp>
      <p:sp>
        <p:nvSpPr>
          <p:cNvPr id="8" name="Slide Number Placeholder 6">
            <a:extLst>
              <a:ext uri="{FF2B5EF4-FFF2-40B4-BE49-F238E27FC236}">
                <a16:creationId xmlns:a16="http://schemas.microsoft.com/office/drawing/2014/main" id="{FB13F3BD-1603-92D4-DDB8-C6C6EA228E8E}"/>
              </a:ext>
            </a:extLst>
          </p:cNvPr>
          <p:cNvSpPr>
            <a:spLocks noGrp="1"/>
          </p:cNvSpPr>
          <p:nvPr>
            <p:ph type="sldNum" sz="quarter" idx="12"/>
          </p:nvPr>
        </p:nvSpPr>
        <p:spPr/>
        <p:txBody>
          <a:bodyPr/>
          <a:lstStyle>
            <a:lvl1pPr>
              <a:defRPr smtClean="0"/>
            </a:lvl1pPr>
          </a:lstStyle>
          <a:p>
            <a:pPr>
              <a:defRPr/>
            </a:pPr>
            <a:fld id="{0EDBDF13-9FA9-4A64-A32E-B020BBA560C1}" type="slidenum">
              <a:rPr lang="ar-SA" altLang="en-US"/>
              <a:pPr>
                <a:defRPr/>
              </a:pPr>
              <a:t>‹#›</a:t>
            </a:fld>
            <a:endParaRPr lang="en-US" altLang="en-US"/>
          </a:p>
        </p:txBody>
      </p:sp>
    </p:spTree>
    <p:extLst>
      <p:ext uri="{BB962C8B-B14F-4D97-AF65-F5344CB8AC3E}">
        <p14:creationId xmlns:p14="http://schemas.microsoft.com/office/powerpoint/2010/main" val="295418641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10">
            <a:extLst>
              <a:ext uri="{FF2B5EF4-FFF2-40B4-BE49-F238E27FC236}">
                <a16:creationId xmlns:a16="http://schemas.microsoft.com/office/drawing/2014/main" id="{9039EB14-3455-2085-F6D6-52F4B0323596}"/>
              </a:ext>
            </a:extLst>
          </p:cNvPr>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lgn="r" rtl="1" eaLnBrk="1" hangingPunct="1">
              <a:defRPr/>
            </a:pPr>
            <a:endParaRPr lang="en-US">
              <a:latin typeface="Arial" charset="0"/>
              <a:cs typeface="Arial" charset="0"/>
            </a:endParaRPr>
          </a:p>
        </p:txBody>
      </p:sp>
      <p:sp>
        <p:nvSpPr>
          <p:cNvPr id="6" name="Freeform 15">
            <a:extLst>
              <a:ext uri="{FF2B5EF4-FFF2-40B4-BE49-F238E27FC236}">
                <a16:creationId xmlns:a16="http://schemas.microsoft.com/office/drawing/2014/main" id="{72BB89D9-B00A-2BF3-9A89-B26934013F74}"/>
              </a:ext>
            </a:extLst>
          </p:cNvPr>
          <p:cNvSpPr>
            <a:spLocks/>
          </p:cNvSpPr>
          <p:nvPr/>
        </p:nvSpPr>
        <p:spPr bwMode="auto">
          <a:xfrm>
            <a:off x="-53975" y="5784850"/>
            <a:ext cx="3802063" cy="838200"/>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6">
            <a:extLst>
              <a:ext uri="{FF2B5EF4-FFF2-40B4-BE49-F238E27FC236}">
                <a16:creationId xmlns:a16="http://schemas.microsoft.com/office/drawing/2014/main" id="{BAD4BBF5-72D1-81DA-BA59-A2BE60AB4B8E}"/>
              </a:ext>
            </a:extLst>
          </p:cNvPr>
          <p:cNvSpPr>
            <a:spLocks/>
          </p:cNvSpPr>
          <p:nvPr/>
        </p:nvSpPr>
        <p:spPr bwMode="auto">
          <a:xfrm>
            <a:off x="-6042" y="5791253"/>
            <a:ext cx="3402314" cy="1080868"/>
          </a:xfrm>
          <a:prstGeom prst="rtTriangle">
            <a:avLst/>
          </a:prstGeom>
          <a:blipFill>
            <a:blip r:embed="rId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cxnSp>
        <p:nvCxnSpPr>
          <p:cNvPr id="8" name="Straight Connector 7">
            <a:extLst>
              <a:ext uri="{FF2B5EF4-FFF2-40B4-BE49-F238E27FC236}">
                <a16:creationId xmlns:a16="http://schemas.microsoft.com/office/drawing/2014/main" id="{0AA00897-AC00-3639-C22B-DEDD6E12A3F8}"/>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19">
            <a:extLst>
              <a:ext uri="{FF2B5EF4-FFF2-40B4-BE49-F238E27FC236}">
                <a16:creationId xmlns:a16="http://schemas.microsoft.com/office/drawing/2014/main" id="{57022519-BD3C-EF39-6086-ED45000A68D2}"/>
              </a:ext>
            </a:extLst>
          </p:cNvPr>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rtl="1" eaLnBrk="1" hangingPunct="1">
              <a:defRPr/>
            </a:pPr>
            <a:endParaRPr lang="en-US"/>
          </a:p>
        </p:txBody>
      </p:sp>
      <p:sp>
        <p:nvSpPr>
          <p:cNvPr id="10" name="Chevron 20">
            <a:extLst>
              <a:ext uri="{FF2B5EF4-FFF2-40B4-BE49-F238E27FC236}">
                <a16:creationId xmlns:a16="http://schemas.microsoft.com/office/drawing/2014/main" id="{F5113A97-CF27-634F-E714-B00DF9DD9636}"/>
              </a:ext>
            </a:extLst>
          </p:cNvPr>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rtl="1" eaLnBrk="1" hangingPunct="1">
              <a:defRPr/>
            </a:pPr>
            <a:endParaRPr lang="en-US"/>
          </a:p>
        </p:txBody>
      </p:sp>
      <p:sp>
        <p:nvSpPr>
          <p:cNvPr id="11" name="Rectangle 10">
            <a:extLst>
              <a:ext uri="{FF2B5EF4-FFF2-40B4-BE49-F238E27FC236}">
                <a16:creationId xmlns:a16="http://schemas.microsoft.com/office/drawing/2014/main" id="{B3CEB975-50D5-E017-2512-72D6DB711DD5}"/>
              </a:ext>
            </a:extLst>
          </p:cNvPr>
          <p:cNvSpPr>
            <a:spLocks noChangeArrowheads="1"/>
          </p:cNvSpPr>
          <p:nvPr userDrawn="1"/>
        </p:nvSpPr>
        <p:spPr bwMode="auto">
          <a:xfrm rot="5400000">
            <a:off x="8588376" y="5507037"/>
            <a:ext cx="20875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br>
              <a:rPr lang="en-US" altLang="en-US" sz="1600" b="1">
                <a:solidFill>
                  <a:srgbClr val="000000"/>
                </a:solidFill>
                <a:latin typeface="Times New Roman" panose="02020603050405020304" pitchFamily="18" charset="0"/>
                <a:cs typeface="Times New Roman" panose="02020603050405020304" pitchFamily="18" charset="0"/>
              </a:rPr>
            </a:br>
            <a:r>
              <a:rPr lang="en-US" altLang="en-US" sz="1600" b="1">
                <a:solidFill>
                  <a:srgbClr val="000000"/>
                </a:solidFill>
                <a:latin typeface="Times New Roman" panose="02020603050405020304" pitchFamily="18" charset="0"/>
                <a:cs typeface="Times New Roman" panose="02020603050405020304" pitchFamily="18" charset="0"/>
              </a:rPr>
              <a:t>w</a:t>
            </a:r>
            <a:r>
              <a:rPr lang="en-US" altLang="en-US" b="1">
                <a:solidFill>
                  <a:srgbClr val="000000"/>
                </a:solidFill>
                <a:latin typeface="Times New Roman" panose="02020603050405020304" pitchFamily="18" charset="0"/>
                <a:cs typeface="Times New Roman" panose="02020603050405020304" pitchFamily="18" charset="0"/>
              </a:rPr>
              <a:t>ww.Ravanpoint.ir</a:t>
            </a:r>
            <a:endParaRPr lang="en-GB" altLang="en-US" b="1">
              <a:solidFill>
                <a:srgbClr val="000000"/>
              </a:solidFill>
              <a:latin typeface="Times New Roman" panose="02020603050405020304" pitchFamily="18" charset="0"/>
              <a:cs typeface="Times New Roman" panose="02020603050405020304" pitchFamily="18" charset="0"/>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a:t>Click to edit Master title style</a:t>
            </a:r>
          </a:p>
        </p:txBody>
      </p:sp>
      <p:sp>
        <p:nvSpPr>
          <p:cNvPr id="12" name="Date Placeholder 4">
            <a:extLst>
              <a:ext uri="{FF2B5EF4-FFF2-40B4-BE49-F238E27FC236}">
                <a16:creationId xmlns:a16="http://schemas.microsoft.com/office/drawing/2014/main" id="{86B10F11-ABB3-0F96-045A-0A435FE0576E}"/>
              </a:ext>
            </a:extLst>
          </p:cNvPr>
          <p:cNvSpPr>
            <a:spLocks noGrp="1"/>
          </p:cNvSpPr>
          <p:nvPr>
            <p:ph type="dt" sz="half" idx="10"/>
          </p:nvPr>
        </p:nvSpPr>
        <p:spPr/>
        <p:txBody>
          <a:bodyPr/>
          <a:lstStyle>
            <a:lvl1pPr>
              <a:defRPr>
                <a:solidFill>
                  <a:schemeClr val="tx1"/>
                </a:solidFill>
              </a:defRPr>
            </a:lvl1pPr>
            <a:extLst/>
          </a:lstStyle>
          <a:p>
            <a:pPr>
              <a:defRPr/>
            </a:pPr>
            <a:endParaRPr lang="en-US"/>
          </a:p>
        </p:txBody>
      </p:sp>
      <p:sp>
        <p:nvSpPr>
          <p:cNvPr id="13" name="Footer Placeholder 5">
            <a:extLst>
              <a:ext uri="{FF2B5EF4-FFF2-40B4-BE49-F238E27FC236}">
                <a16:creationId xmlns:a16="http://schemas.microsoft.com/office/drawing/2014/main" id="{CDBA5D93-229F-F25D-A57F-88DE7F095102}"/>
              </a:ext>
            </a:extLst>
          </p:cNvPr>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4" name="Slide Number Placeholder 6">
            <a:extLst>
              <a:ext uri="{FF2B5EF4-FFF2-40B4-BE49-F238E27FC236}">
                <a16:creationId xmlns:a16="http://schemas.microsoft.com/office/drawing/2014/main" id="{64D2F822-CEB2-1B49-7845-695C1DA4C5A8}"/>
              </a:ext>
            </a:extLst>
          </p:cNvPr>
          <p:cNvSpPr>
            <a:spLocks noGrp="1"/>
          </p:cNvSpPr>
          <p:nvPr>
            <p:ph type="sldNum" sz="quarter" idx="12"/>
          </p:nvPr>
        </p:nvSpPr>
        <p:spPr/>
        <p:txBody>
          <a:bodyPr/>
          <a:lstStyle>
            <a:lvl1pPr>
              <a:defRPr smtClean="0"/>
            </a:lvl1pPr>
          </a:lstStyle>
          <a:p>
            <a:pPr>
              <a:defRPr/>
            </a:pPr>
            <a:fld id="{6B0C72A8-614A-4E4E-8CAE-8B4E8E3342E3}" type="slidenum">
              <a:rPr lang="ar-SA" altLang="en-US"/>
              <a:pPr>
                <a:defRPr/>
              </a:pPr>
              <a:t>‹#›</a:t>
            </a:fld>
            <a:endParaRPr lang="en-US" altLang="en-US"/>
          </a:p>
        </p:txBody>
      </p:sp>
    </p:spTree>
    <p:extLst>
      <p:ext uri="{BB962C8B-B14F-4D97-AF65-F5344CB8AC3E}">
        <p14:creationId xmlns:p14="http://schemas.microsoft.com/office/powerpoint/2010/main" val="379626470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1DA69D6F-BA09-644F-5C6D-269AE4D47994}"/>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8F76616E-D80B-16B5-EB94-137F4253CCD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DC2FCA03-243D-2040-B7CF-BB2935C777AC}"/>
              </a:ext>
            </a:extLst>
          </p:cNvPr>
          <p:cNvSpPr>
            <a:spLocks noGrp="1"/>
          </p:cNvSpPr>
          <p:nvPr>
            <p:ph type="sldNum" sz="quarter" idx="12"/>
          </p:nvPr>
        </p:nvSpPr>
        <p:spPr/>
        <p:txBody>
          <a:bodyPr/>
          <a:lstStyle>
            <a:lvl1pPr>
              <a:defRPr/>
            </a:lvl1pPr>
          </a:lstStyle>
          <a:p>
            <a:pPr>
              <a:defRPr/>
            </a:pPr>
            <a:fld id="{6AA3F12F-5828-4954-A9DC-60BBF7297093}" type="slidenum">
              <a:rPr lang="ar-SA" altLang="en-US"/>
              <a:pPr>
                <a:defRPr/>
              </a:pPr>
              <a:t>‹#›</a:t>
            </a:fld>
            <a:endParaRPr lang="en-US" altLang="en-US"/>
          </a:p>
        </p:txBody>
      </p:sp>
    </p:spTree>
    <p:extLst>
      <p:ext uri="{BB962C8B-B14F-4D97-AF65-F5344CB8AC3E}">
        <p14:creationId xmlns:p14="http://schemas.microsoft.com/office/powerpoint/2010/main" val="2127060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a:extLst>
              <a:ext uri="{FF2B5EF4-FFF2-40B4-BE49-F238E27FC236}">
                <a16:creationId xmlns:a16="http://schemas.microsoft.com/office/drawing/2014/main" id="{5B95F516-2142-A4FA-9748-B887C7AD867B}"/>
              </a:ext>
            </a:extLst>
          </p:cNvPr>
          <p:cNvSpPr>
            <a:spLocks noGrp="1"/>
          </p:cNvSpPr>
          <p:nvPr>
            <p:ph type="dt" sz="half" idx="10"/>
          </p:nvPr>
        </p:nvSpPr>
        <p:spPr/>
        <p:txBody>
          <a:bodyPr/>
          <a:lstStyle>
            <a:lvl1pPr>
              <a:defRPr/>
            </a:lvl1pPr>
          </a:lstStyle>
          <a:p>
            <a:pPr>
              <a:defRPr/>
            </a:pPr>
            <a:endParaRPr lang="en-US"/>
          </a:p>
        </p:txBody>
      </p:sp>
      <p:sp>
        <p:nvSpPr>
          <p:cNvPr id="5" name="Footer Placeholder 21">
            <a:extLst>
              <a:ext uri="{FF2B5EF4-FFF2-40B4-BE49-F238E27FC236}">
                <a16:creationId xmlns:a16="http://schemas.microsoft.com/office/drawing/2014/main" id="{32D7C658-5C7F-D40B-88D4-861EDC6EE94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17">
            <a:extLst>
              <a:ext uri="{FF2B5EF4-FFF2-40B4-BE49-F238E27FC236}">
                <a16:creationId xmlns:a16="http://schemas.microsoft.com/office/drawing/2014/main" id="{43CB7FA5-5770-7BFF-86CE-539B217D25C1}"/>
              </a:ext>
            </a:extLst>
          </p:cNvPr>
          <p:cNvSpPr>
            <a:spLocks noGrp="1"/>
          </p:cNvSpPr>
          <p:nvPr>
            <p:ph type="sldNum" sz="quarter" idx="12"/>
          </p:nvPr>
        </p:nvSpPr>
        <p:spPr/>
        <p:txBody>
          <a:bodyPr/>
          <a:lstStyle>
            <a:lvl1pPr>
              <a:defRPr/>
            </a:lvl1pPr>
          </a:lstStyle>
          <a:p>
            <a:pPr>
              <a:defRPr/>
            </a:pPr>
            <a:fld id="{26309C1D-723A-4506-9D2A-38B4681CEFDB}" type="slidenum">
              <a:rPr lang="ar-SA" altLang="en-US"/>
              <a:pPr>
                <a:defRPr/>
              </a:pPr>
              <a:t>‹#›</a:t>
            </a:fld>
            <a:endParaRPr lang="en-US" altLang="en-US"/>
          </a:p>
        </p:txBody>
      </p:sp>
    </p:spTree>
    <p:extLst>
      <p:ext uri="{BB962C8B-B14F-4D97-AF65-F5344CB8AC3E}">
        <p14:creationId xmlns:p14="http://schemas.microsoft.com/office/powerpoint/2010/main" val="650206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9EC90799-E702-0729-043A-201DF930E0CD}"/>
              </a:ext>
            </a:extLst>
          </p:cNvPr>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lgn="r" rtl="1" eaLnBrk="1" hangingPunct="1">
              <a:defRPr/>
            </a:pPr>
            <a:endParaRPr lang="en-US">
              <a:latin typeface="Arial" charset="0"/>
              <a:cs typeface="Arial" charset="0"/>
            </a:endParaRPr>
          </a:p>
        </p:txBody>
      </p:sp>
      <p:sp>
        <p:nvSpPr>
          <p:cNvPr id="1027" name="Freeform 11">
            <a:extLst>
              <a:ext uri="{FF2B5EF4-FFF2-40B4-BE49-F238E27FC236}">
                <a16:creationId xmlns:a16="http://schemas.microsoft.com/office/drawing/2014/main" id="{0E4B9FF0-9A9A-B3B6-6297-8CBF7ADE82C0}"/>
              </a:ext>
            </a:extLst>
          </p:cNvPr>
          <p:cNvSpPr>
            <a:spLocks/>
          </p:cNvSpPr>
          <p:nvPr/>
        </p:nvSpPr>
        <p:spPr bwMode="auto">
          <a:xfrm>
            <a:off x="-53975" y="5784850"/>
            <a:ext cx="3802063" cy="838200"/>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a:extLst>
              <a:ext uri="{FF2B5EF4-FFF2-40B4-BE49-F238E27FC236}">
                <a16:creationId xmlns:a16="http://schemas.microsoft.com/office/drawing/2014/main" id="{61C31A41-C5C4-D16B-0AFB-5E26F256334E}"/>
              </a:ext>
            </a:extLst>
          </p:cNvPr>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rtl="1" eaLnBrk="1" hangingPunct="1">
              <a:defRPr/>
            </a:pPr>
            <a:endParaRPr lang="en-US"/>
          </a:p>
        </p:txBody>
      </p:sp>
      <p:cxnSp>
        <p:nvCxnSpPr>
          <p:cNvPr id="15" name="Straight Connector 14">
            <a:extLst>
              <a:ext uri="{FF2B5EF4-FFF2-40B4-BE49-F238E27FC236}">
                <a16:creationId xmlns:a16="http://schemas.microsoft.com/office/drawing/2014/main" id="{41EBF105-7C72-4CCF-F46F-F5043C5D1E45}"/>
              </a:ext>
            </a:extLst>
          </p:cNvPr>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a:extLst>
              <a:ext uri="{FF2B5EF4-FFF2-40B4-BE49-F238E27FC236}">
                <a16:creationId xmlns:a16="http://schemas.microsoft.com/office/drawing/2014/main" id="{84E222E5-7130-F70D-33E1-7BB19C324265}"/>
              </a:ext>
            </a:extLst>
          </p:cNvPr>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a:extLst>
              <a:ext uri="{FF2B5EF4-FFF2-40B4-BE49-F238E27FC236}">
                <a16:creationId xmlns:a16="http://schemas.microsoft.com/office/drawing/2014/main" id="{6983C1A3-92D4-792A-B31C-DC36B8091481}"/>
              </a:ext>
            </a:extLst>
          </p:cNvPr>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a:extLst>
              <a:ext uri="{FF2B5EF4-FFF2-40B4-BE49-F238E27FC236}">
                <a16:creationId xmlns:a16="http://schemas.microsoft.com/office/drawing/2014/main" id="{8E86B474-713A-C6E6-03FD-9FA0E3730BE0}"/>
              </a:ext>
            </a:extLst>
          </p:cNvPr>
          <p:cNvSpPr>
            <a:spLocks noGrp="1"/>
          </p:cNvSpPr>
          <p:nvPr>
            <p:ph type="dt" sz="half" idx="2"/>
          </p:nvPr>
        </p:nvSpPr>
        <p:spPr>
          <a:xfrm>
            <a:off x="6727825" y="6408738"/>
            <a:ext cx="1919288" cy="365125"/>
          </a:xfrm>
          <a:prstGeom prst="rect">
            <a:avLst/>
          </a:prstGeom>
        </p:spPr>
        <p:txBody>
          <a:bodyPr vert="horz" anchor="b"/>
          <a:lstStyle>
            <a:lvl1pPr algn="l" rtl="1" eaLnBrk="1" latinLnBrk="0" hangingPunct="1">
              <a:defRPr kumimoji="0" sz="1000">
                <a:solidFill>
                  <a:schemeClr val="tx1"/>
                </a:solidFill>
                <a:latin typeface="Arial" charset="0"/>
                <a:cs typeface="Arial" charset="0"/>
              </a:defRPr>
            </a:lvl1pPr>
            <a:extLst/>
          </a:lstStyle>
          <a:p>
            <a:pPr>
              <a:defRPr/>
            </a:pPr>
            <a:endParaRPr lang="en-US"/>
          </a:p>
        </p:txBody>
      </p:sp>
      <p:sp>
        <p:nvSpPr>
          <p:cNvPr id="22" name="Footer Placeholder 21">
            <a:extLst>
              <a:ext uri="{FF2B5EF4-FFF2-40B4-BE49-F238E27FC236}">
                <a16:creationId xmlns:a16="http://schemas.microsoft.com/office/drawing/2014/main" id="{51C3DA9D-3D29-2E82-58EC-B6E694B42D90}"/>
              </a:ext>
            </a:extLst>
          </p:cNvPr>
          <p:cNvSpPr>
            <a:spLocks noGrp="1"/>
          </p:cNvSpPr>
          <p:nvPr>
            <p:ph type="ftr" sz="quarter" idx="3"/>
          </p:nvPr>
        </p:nvSpPr>
        <p:spPr>
          <a:xfrm>
            <a:off x="4379913" y="6408738"/>
            <a:ext cx="2351087" cy="365125"/>
          </a:xfrm>
          <a:prstGeom prst="rect">
            <a:avLst/>
          </a:prstGeom>
        </p:spPr>
        <p:txBody>
          <a:bodyPr vert="horz" anchor="b"/>
          <a:lstStyle>
            <a:lvl1pPr algn="r" rtl="1" eaLnBrk="1" latinLnBrk="0" hangingPunct="1">
              <a:defRPr kumimoji="0" sz="1000">
                <a:solidFill>
                  <a:schemeClr val="tx1"/>
                </a:solidFill>
                <a:latin typeface="Arial" charset="0"/>
                <a:cs typeface="Arial" charset="0"/>
              </a:defRPr>
            </a:lvl1pPr>
            <a:extLst/>
          </a:lstStyle>
          <a:p>
            <a:pPr>
              <a:defRPr/>
            </a:pPr>
            <a:endParaRPr lang="en-US"/>
          </a:p>
        </p:txBody>
      </p:sp>
      <p:sp>
        <p:nvSpPr>
          <p:cNvPr id="18" name="Slide Number Placeholder 17">
            <a:extLst>
              <a:ext uri="{FF2B5EF4-FFF2-40B4-BE49-F238E27FC236}">
                <a16:creationId xmlns:a16="http://schemas.microsoft.com/office/drawing/2014/main" id="{908AC8CA-5241-EFD5-C4A2-6671EDBBE2A7}"/>
              </a:ext>
            </a:extLst>
          </p:cNvPr>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rtl="1" eaLnBrk="1" hangingPunct="1">
              <a:defRPr sz="1000" smtClean="0"/>
            </a:lvl1pPr>
          </a:lstStyle>
          <a:p>
            <a:pPr>
              <a:defRPr/>
            </a:pPr>
            <a:fld id="{E5BB1AE9-EFA6-4C7D-995E-9D8DE8C997AC}" type="slidenum">
              <a:rPr lang="ar-SA" altLang="en-US"/>
              <a:pPr>
                <a:defRPr/>
              </a:pPr>
              <a:t>‹#›</a:t>
            </a:fld>
            <a:endParaRPr lang="en-US" altLang="en-US"/>
          </a:p>
        </p:txBody>
      </p:sp>
      <p:sp>
        <p:nvSpPr>
          <p:cNvPr id="1037" name="Rectangle 1">
            <a:extLst>
              <a:ext uri="{FF2B5EF4-FFF2-40B4-BE49-F238E27FC236}">
                <a16:creationId xmlns:a16="http://schemas.microsoft.com/office/drawing/2014/main" id="{6D2A7736-394A-5DB8-0A84-40221306FA1D}"/>
              </a:ext>
            </a:extLst>
          </p:cNvPr>
          <p:cNvSpPr>
            <a:spLocks noChangeArrowheads="1"/>
          </p:cNvSpPr>
          <p:nvPr userDrawn="1"/>
        </p:nvSpPr>
        <p:spPr bwMode="auto">
          <a:xfrm rot="5400000">
            <a:off x="8588376" y="5507037"/>
            <a:ext cx="20875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br>
              <a:rPr lang="en-US" altLang="en-US" sz="1600" b="1">
                <a:solidFill>
                  <a:srgbClr val="000000"/>
                </a:solidFill>
                <a:latin typeface="Times New Roman" panose="02020603050405020304" pitchFamily="18" charset="0"/>
                <a:cs typeface="Times New Roman" panose="02020603050405020304" pitchFamily="18" charset="0"/>
              </a:rPr>
            </a:br>
            <a:r>
              <a:rPr lang="en-US" altLang="en-US" sz="1600" b="1">
                <a:solidFill>
                  <a:srgbClr val="000000"/>
                </a:solidFill>
                <a:latin typeface="Times New Roman" panose="02020603050405020304" pitchFamily="18" charset="0"/>
                <a:cs typeface="Times New Roman" panose="02020603050405020304" pitchFamily="18" charset="0"/>
              </a:rPr>
              <a:t>w</a:t>
            </a:r>
            <a:r>
              <a:rPr lang="en-US" altLang="en-US" b="1">
                <a:solidFill>
                  <a:srgbClr val="000000"/>
                </a:solidFill>
                <a:latin typeface="Times New Roman" panose="02020603050405020304" pitchFamily="18" charset="0"/>
                <a:cs typeface="Times New Roman" panose="02020603050405020304" pitchFamily="18" charset="0"/>
              </a:rPr>
              <a:t>ww.Ravanpoint.ir</a:t>
            </a:r>
            <a:endParaRPr lang="en-GB" altLang="en-US" b="1">
              <a:solidFill>
                <a:srgbClr val="000000"/>
              </a:solidFill>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19" r:id="rId1"/>
    <p:sldLayoutId id="2147483715" r:id="rId2"/>
    <p:sldLayoutId id="2147483720" r:id="rId3"/>
    <p:sldLayoutId id="2147483721" r:id="rId4"/>
    <p:sldLayoutId id="2147483722" r:id="rId5"/>
    <p:sldLayoutId id="2147483723" r:id="rId6"/>
    <p:sldLayoutId id="2147483716" r:id="rId7"/>
    <p:sldLayoutId id="2147483724" r:id="rId8"/>
    <p:sldLayoutId id="2147483725" r:id="rId9"/>
    <p:sldLayoutId id="2147483717" r:id="rId10"/>
    <p:sldLayoutId id="2147483718"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cs typeface="Arial" charset="0"/>
        </a:defRPr>
      </a:lvl2pPr>
      <a:lvl3pPr algn="l" rtl="0" eaLnBrk="0" fontAlgn="base" hangingPunct="0">
        <a:spcBef>
          <a:spcPct val="0"/>
        </a:spcBef>
        <a:spcAft>
          <a:spcPct val="0"/>
        </a:spcAft>
        <a:defRPr sz="4100" b="1">
          <a:solidFill>
            <a:schemeClr val="tx2"/>
          </a:solidFill>
          <a:latin typeface="Lucida Sans Unicode" pitchFamily="34" charset="0"/>
          <a:cs typeface="Arial" charset="0"/>
        </a:defRPr>
      </a:lvl3pPr>
      <a:lvl4pPr algn="l" rtl="0" eaLnBrk="0" fontAlgn="base" hangingPunct="0">
        <a:spcBef>
          <a:spcPct val="0"/>
        </a:spcBef>
        <a:spcAft>
          <a:spcPct val="0"/>
        </a:spcAft>
        <a:defRPr sz="4100" b="1">
          <a:solidFill>
            <a:schemeClr val="tx2"/>
          </a:solidFill>
          <a:latin typeface="Lucida Sans Unicode" pitchFamily="34" charset="0"/>
          <a:cs typeface="Arial" charset="0"/>
        </a:defRPr>
      </a:lvl4pPr>
      <a:lvl5pPr algn="l" rtl="0" eaLnBrk="0" fontAlgn="base" hangingPunct="0">
        <a:spcBef>
          <a:spcPct val="0"/>
        </a:spcBef>
        <a:spcAft>
          <a:spcPct val="0"/>
        </a:spcAft>
        <a:defRPr sz="4100" b="1">
          <a:solidFill>
            <a:schemeClr val="tx2"/>
          </a:solidFill>
          <a:latin typeface="Lucida Sans Unicode" pitchFamily="34" charset="0"/>
          <a:cs typeface="Arial" charset="0"/>
        </a:defRPr>
      </a:lvl5pPr>
      <a:lvl6pPr marL="457200" algn="l" rtl="0" fontAlgn="base">
        <a:spcBef>
          <a:spcPct val="0"/>
        </a:spcBef>
        <a:spcAft>
          <a:spcPct val="0"/>
        </a:spcAft>
        <a:defRPr sz="4100" b="1">
          <a:solidFill>
            <a:schemeClr val="tx2"/>
          </a:solidFill>
          <a:latin typeface="Lucida Sans Unicode" pitchFamily="34" charset="0"/>
          <a:cs typeface="Arial" charset="0"/>
        </a:defRPr>
      </a:lvl6pPr>
      <a:lvl7pPr marL="914400" algn="l" rtl="0" fontAlgn="base">
        <a:spcBef>
          <a:spcPct val="0"/>
        </a:spcBef>
        <a:spcAft>
          <a:spcPct val="0"/>
        </a:spcAft>
        <a:defRPr sz="4100" b="1">
          <a:solidFill>
            <a:schemeClr val="tx2"/>
          </a:solidFill>
          <a:latin typeface="Lucida Sans Unicode" pitchFamily="34" charset="0"/>
          <a:cs typeface="Arial" charset="0"/>
        </a:defRPr>
      </a:lvl7pPr>
      <a:lvl8pPr marL="1371600" algn="l" rtl="0" fontAlgn="base">
        <a:spcBef>
          <a:spcPct val="0"/>
        </a:spcBef>
        <a:spcAft>
          <a:spcPct val="0"/>
        </a:spcAft>
        <a:defRPr sz="4100" b="1">
          <a:solidFill>
            <a:schemeClr val="tx2"/>
          </a:solidFill>
          <a:latin typeface="Lucida Sans Unicode" pitchFamily="34" charset="0"/>
          <a:cs typeface="Arial" charset="0"/>
        </a:defRPr>
      </a:lvl8pPr>
      <a:lvl9pPr marL="1828800" algn="l" rtl="0" fontAlgn="base">
        <a:spcBef>
          <a:spcPct val="0"/>
        </a:spcBef>
        <a:spcAft>
          <a:spcPct val="0"/>
        </a:spcAft>
        <a:defRPr sz="4100" b="1">
          <a:solidFill>
            <a:schemeClr val="tx2"/>
          </a:solidFill>
          <a:latin typeface="Lucida Sans Unicode" pitchFamily="34" charset="0"/>
          <a:cs typeface="Arial"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DCC723C-7620-E4D5-8809-A70A160F703C}"/>
              </a:ext>
            </a:extLst>
          </p:cNvPr>
          <p:cNvSpPr>
            <a:spLocks noGrp="1" noChangeArrowheads="1"/>
          </p:cNvSpPr>
          <p:nvPr>
            <p:ph type="ctrTitle"/>
          </p:nvPr>
        </p:nvSpPr>
        <p:spPr>
          <a:xfrm>
            <a:off x="1017728" y="886425"/>
            <a:ext cx="7242199" cy="1017606"/>
          </a:xfrm>
        </p:spPr>
        <p:txBody>
          <a:bodyPr/>
          <a:lstStyle/>
          <a:p>
            <a:pPr algn="ctr" eaLnBrk="1" fontAlgn="auto" hangingPunct="1">
              <a:spcAft>
                <a:spcPts val="0"/>
              </a:spcAft>
              <a:defRPr/>
            </a:pPr>
            <a:r>
              <a:rPr lang="fa-IR" dirty="0">
                <a:solidFill>
                  <a:schemeClr val="accent4">
                    <a:lumMod val="75000"/>
                  </a:schemeClr>
                </a:solidFill>
              </a:rPr>
              <a:t>اختلالات روانی – جنسی</a:t>
            </a:r>
            <a:endParaRPr lang="en-US" dirty="0">
              <a:solidFill>
                <a:schemeClr val="accent4">
                  <a:lumMod val="75000"/>
                </a:schemeClr>
              </a:solidFill>
            </a:endParaRPr>
          </a:p>
        </p:txBody>
      </p:sp>
      <p:sp>
        <p:nvSpPr>
          <p:cNvPr id="6" name="TextBox 5">
            <a:extLst>
              <a:ext uri="{FF2B5EF4-FFF2-40B4-BE49-F238E27FC236}">
                <a16:creationId xmlns:a16="http://schemas.microsoft.com/office/drawing/2014/main" id="{B4832843-B364-4B17-70B8-3E786989CAC6}"/>
              </a:ext>
            </a:extLst>
          </p:cNvPr>
          <p:cNvSpPr txBox="1"/>
          <p:nvPr/>
        </p:nvSpPr>
        <p:spPr>
          <a:xfrm>
            <a:off x="2500313" y="2286000"/>
            <a:ext cx="4357687" cy="1570038"/>
          </a:xfrm>
          <a:prstGeom prst="rect">
            <a:avLst/>
          </a:prstGeom>
          <a:noFill/>
        </p:spPr>
        <p:txBody>
          <a:bodyPr>
            <a:spAutoFit/>
          </a:bodyPr>
          <a:lstStyle/>
          <a:p>
            <a:pPr algn="ctr" rtl="1" eaLnBrk="1" hangingPunct="1">
              <a:defRPr/>
            </a:pPr>
            <a:r>
              <a:rPr lang="en-US" sz="4800" b="1" dirty="0">
                <a:solidFill>
                  <a:schemeClr val="accent4">
                    <a:lumMod val="75000"/>
                  </a:schemeClr>
                </a:solidFill>
                <a:effectLst>
                  <a:outerShdw blurRad="31750" dist="25400" dir="5400000" algn="tl" rotWithShape="0">
                    <a:srgbClr val="000000">
                      <a:alpha val="25000"/>
                    </a:srgbClr>
                  </a:outerShdw>
                </a:effectLst>
                <a:latin typeface="+mj-lt"/>
                <a:ea typeface="+mj-ea"/>
                <a:cs typeface="+mj-cs"/>
              </a:rPr>
              <a:t>Psychosexual Disorders</a:t>
            </a:r>
          </a:p>
        </p:txBody>
      </p:sp>
      <p:pic>
        <p:nvPicPr>
          <p:cNvPr id="10244" name="Picture 1">
            <a:extLst>
              <a:ext uri="{FF2B5EF4-FFF2-40B4-BE49-F238E27FC236}">
                <a16:creationId xmlns:a16="http://schemas.microsoft.com/office/drawing/2014/main" id="{49921D27-06C0-2D50-31B9-818839F3AC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930525"/>
            <a:ext cx="1871662"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a:extLst>
              <a:ext uri="{FF2B5EF4-FFF2-40B4-BE49-F238E27FC236}">
                <a16:creationId xmlns:a16="http://schemas.microsoft.com/office/drawing/2014/main" id="{66FFCB1B-13C3-86CB-6F94-E57C67B9C659}"/>
              </a:ext>
            </a:extLst>
          </p:cNvPr>
          <p:cNvSpPr>
            <a:spLocks noGrp="1"/>
          </p:cNvSpPr>
          <p:nvPr>
            <p:ph idx="1"/>
          </p:nvPr>
        </p:nvSpPr>
        <p:spPr>
          <a:xfrm>
            <a:off x="457200" y="857250"/>
            <a:ext cx="8229600" cy="5149850"/>
          </a:xfrm>
        </p:spPr>
        <p:txBody>
          <a:bodyPr/>
          <a:lstStyle/>
          <a:p>
            <a:pPr algn="just" rtl="1" eaLnBrk="1" hangingPunct="1">
              <a:lnSpc>
                <a:spcPct val="80000"/>
              </a:lnSpc>
              <a:buFont typeface="Wingdings 3" panose="05040102010807070707" pitchFamily="18" charset="2"/>
              <a:buNone/>
            </a:pPr>
            <a:r>
              <a:rPr lang="fa-IR" altLang="en-US" sz="2000" b="1"/>
              <a:t>*مقدمه:</a:t>
            </a:r>
          </a:p>
          <a:p>
            <a:pPr algn="just" rtl="1" eaLnBrk="1" hangingPunct="1">
              <a:lnSpc>
                <a:spcPct val="80000"/>
              </a:lnSpc>
              <a:buFont typeface="Wingdings 3" panose="05040102010807070707" pitchFamily="18" charset="2"/>
              <a:buNone/>
            </a:pPr>
            <a:r>
              <a:rPr lang="fa-IR" altLang="en-US" sz="2000" b="1"/>
              <a:t>آشنایی با اختلالات جنسی به عنوان بخش مهمی اززندگی فردی هر انسان از جایگاه ویژه ای در</a:t>
            </a:r>
            <a:r>
              <a:rPr lang="en-US" altLang="en-US" sz="2000" b="1">
                <a:cs typeface="Arial" panose="020B0604020202020204" pitchFamily="34" charset="0"/>
              </a:rPr>
              <a:t> </a:t>
            </a:r>
            <a:r>
              <a:rPr lang="fa-IR" altLang="en-US" sz="2000" b="1"/>
              <a:t>تمام مکاتب و</a:t>
            </a:r>
            <a:r>
              <a:rPr lang="en-US" altLang="en-US" sz="2000" b="1">
                <a:cs typeface="Arial" panose="020B0604020202020204" pitchFamily="34" charset="0"/>
              </a:rPr>
              <a:t> </a:t>
            </a:r>
            <a:r>
              <a:rPr lang="fa-IR" altLang="en-US" sz="2000" b="1"/>
              <a:t>دیدگاه</a:t>
            </a:r>
            <a:r>
              <a:rPr lang="en-US" altLang="en-US" sz="2000" b="1">
                <a:cs typeface="Arial" panose="020B0604020202020204" pitchFamily="34" charset="0"/>
              </a:rPr>
              <a:t> </a:t>
            </a:r>
            <a:r>
              <a:rPr lang="fa-IR" altLang="en-US" sz="2000" b="1"/>
              <a:t>های علمی بر خوردار</a:t>
            </a:r>
            <a:r>
              <a:rPr lang="en-US" altLang="en-US" sz="2000" b="1">
                <a:cs typeface="Arial" panose="020B0604020202020204" pitchFamily="34" charset="0"/>
              </a:rPr>
              <a:t> </a:t>
            </a:r>
            <a:r>
              <a:rPr lang="fa-IR" altLang="en-US" sz="2000" b="1"/>
              <a:t>است.</a:t>
            </a:r>
          </a:p>
          <a:p>
            <a:pPr algn="just" rtl="1" eaLnBrk="1" hangingPunct="1">
              <a:lnSpc>
                <a:spcPct val="80000"/>
              </a:lnSpc>
              <a:buFont typeface="Wingdings 3" panose="05040102010807070707" pitchFamily="18" charset="2"/>
              <a:buNone/>
            </a:pPr>
            <a:r>
              <a:rPr lang="fa-IR" altLang="en-US" sz="2000" b="1"/>
              <a:t>در کشورهای پیشرفته تخصص و</a:t>
            </a:r>
            <a:r>
              <a:rPr lang="en-US" altLang="en-US" sz="2000" b="1">
                <a:cs typeface="Arial" panose="020B0604020202020204" pitchFamily="34" charset="0"/>
              </a:rPr>
              <a:t> </a:t>
            </a:r>
            <a:r>
              <a:rPr lang="fa-IR" altLang="en-US" sz="2000" b="1"/>
              <a:t>فوق تخصصهای گوناگونی برای مطالعه رفتار</a:t>
            </a:r>
            <a:r>
              <a:rPr lang="en-US" altLang="en-US" sz="2000" b="1">
                <a:cs typeface="Arial" panose="020B0604020202020204" pitchFamily="34" charset="0"/>
              </a:rPr>
              <a:t> </a:t>
            </a:r>
            <a:r>
              <a:rPr lang="fa-IR" altLang="en-US" sz="2000" b="1"/>
              <a:t>جنسی بوجود آمده است.</a:t>
            </a:r>
          </a:p>
          <a:p>
            <a:pPr algn="just" rtl="1" eaLnBrk="1" hangingPunct="1">
              <a:lnSpc>
                <a:spcPct val="80000"/>
              </a:lnSpc>
              <a:buFont typeface="Wingdings 3" panose="05040102010807070707" pitchFamily="18" charset="2"/>
              <a:buNone/>
            </a:pPr>
            <a:r>
              <a:rPr lang="fa-IR" altLang="en-US" sz="2000" b="1"/>
              <a:t>اصولاٌ</a:t>
            </a:r>
            <a:r>
              <a:rPr lang="en-US" altLang="en-US" sz="2000" b="1">
                <a:cs typeface="Arial" panose="020B0604020202020204" pitchFamily="34" charset="0"/>
              </a:rPr>
              <a:t>sex or sexuality</a:t>
            </a:r>
            <a:r>
              <a:rPr lang="fa-IR" altLang="en-US" sz="2000" b="1"/>
              <a:t> (جنس،جنسیت) به دو معنی بکار میرود:</a:t>
            </a:r>
          </a:p>
          <a:p>
            <a:pPr algn="just" rtl="1" eaLnBrk="1" hangingPunct="1">
              <a:lnSpc>
                <a:spcPct val="80000"/>
              </a:lnSpc>
              <a:buFont typeface="Wingdings 3" panose="05040102010807070707" pitchFamily="18" charset="2"/>
              <a:buNone/>
            </a:pPr>
            <a:r>
              <a:rPr lang="fa-IR" altLang="en-US" sz="2000" b="1"/>
              <a:t>1- برای توصیف زیست شناسی جنسی خواه جنس مرد یا</a:t>
            </a:r>
            <a:r>
              <a:rPr lang="en-US" altLang="en-US" sz="2000" b="1">
                <a:cs typeface="Arial" panose="020B0604020202020204" pitchFamily="34" charset="0"/>
              </a:rPr>
              <a:t> </a:t>
            </a:r>
            <a:r>
              <a:rPr lang="fa-IR" altLang="en-US" sz="2000" b="1"/>
              <a:t>زن.</a:t>
            </a:r>
          </a:p>
          <a:p>
            <a:pPr algn="just" rtl="1" eaLnBrk="1" hangingPunct="1">
              <a:lnSpc>
                <a:spcPct val="80000"/>
              </a:lnSpc>
              <a:buFont typeface="Wingdings 3" panose="05040102010807070707" pitchFamily="18" charset="2"/>
              <a:buNone/>
            </a:pPr>
            <a:r>
              <a:rPr lang="fa-IR" altLang="en-US" sz="2000" b="1"/>
              <a:t>2- برای توصیف فعالیتهای شهوانی که به تولید مثل یا لذت منجر می شود.</a:t>
            </a:r>
          </a:p>
          <a:p>
            <a:pPr algn="just" rtl="1" eaLnBrk="1" hangingPunct="1">
              <a:lnSpc>
                <a:spcPct val="80000"/>
              </a:lnSpc>
              <a:buFont typeface="Wingdings 3" panose="05040102010807070707" pitchFamily="18" charset="2"/>
              <a:buNone/>
            </a:pPr>
            <a:r>
              <a:rPr lang="fa-IR" altLang="en-US" sz="2000" b="1"/>
              <a:t>*هویت جنسی(</a:t>
            </a:r>
            <a:r>
              <a:rPr lang="en-US" altLang="en-US" sz="2000" b="1">
                <a:cs typeface="Arial" panose="020B0604020202020204" pitchFamily="34" charset="0"/>
              </a:rPr>
              <a:t>sexual identity</a:t>
            </a:r>
            <a:r>
              <a:rPr lang="fa-IR" altLang="en-US" sz="2000" b="1"/>
              <a:t> )،</a:t>
            </a:r>
            <a:r>
              <a:rPr lang="en-US" altLang="en-US" sz="2000" b="1">
                <a:cs typeface="Arial" panose="020B0604020202020204" pitchFamily="34" charset="0"/>
              </a:rPr>
              <a:t> </a:t>
            </a:r>
            <a:r>
              <a:rPr lang="fa-IR" altLang="en-US" sz="2000" b="1"/>
              <a:t>که بر اساس زیست شناسی افراد بنا می شود،</a:t>
            </a:r>
            <a:r>
              <a:rPr lang="en-US" altLang="en-US" sz="2000" b="1">
                <a:cs typeface="Arial" panose="020B0604020202020204" pitchFamily="34" charset="0"/>
              </a:rPr>
              <a:t> </a:t>
            </a:r>
            <a:r>
              <a:rPr lang="fa-IR" altLang="en-US" sz="2000" b="1"/>
              <a:t>متاثر از</a:t>
            </a:r>
            <a:r>
              <a:rPr lang="en-US" altLang="en-US" sz="2000" b="1">
                <a:cs typeface="Arial" panose="020B0604020202020204" pitchFamily="34" charset="0"/>
              </a:rPr>
              <a:t> </a:t>
            </a:r>
            <a:r>
              <a:rPr lang="fa-IR" altLang="en-US" sz="2000" b="1"/>
              <a:t>تجربیات اجتماعی است.</a:t>
            </a:r>
            <a:r>
              <a:rPr lang="en-US" altLang="en-US" sz="2000" b="1">
                <a:cs typeface="Arial" panose="020B0604020202020204" pitchFamily="34" charset="0"/>
              </a:rPr>
              <a:t> </a:t>
            </a:r>
            <a:r>
              <a:rPr lang="fa-IR" altLang="en-US" sz="2000" b="1"/>
              <a:t>از نظر جنین شناسی تفکیک نراز</a:t>
            </a:r>
            <a:r>
              <a:rPr lang="en-US" altLang="en-US" sz="2000" b="1">
                <a:cs typeface="Arial" panose="020B0604020202020204" pitchFamily="34" charset="0"/>
              </a:rPr>
              <a:t> </a:t>
            </a:r>
            <a:r>
              <a:rPr lang="fa-IR" altLang="en-US" sz="2000" b="1"/>
              <a:t>ماده تحت تاثیرآندروژن های جنینی صورت می گیرد.</a:t>
            </a:r>
            <a:r>
              <a:rPr lang="en-US" altLang="en-US" sz="2000" b="1">
                <a:cs typeface="Arial" panose="020B0604020202020204" pitchFamily="34" charset="0"/>
              </a:rPr>
              <a:t> </a:t>
            </a:r>
            <a:r>
              <a:rPr lang="fa-IR" altLang="en-US" sz="2000" b="1"/>
              <a:t>و</a:t>
            </a:r>
            <a:r>
              <a:rPr lang="en-US" altLang="en-US" sz="2000" b="1">
                <a:cs typeface="Arial" panose="020B0604020202020204" pitchFamily="34" charset="0"/>
              </a:rPr>
              <a:t> </a:t>
            </a:r>
            <a:r>
              <a:rPr lang="fa-IR" altLang="en-US" sz="2000" b="1"/>
              <a:t>این عمل تقریباٌ در</a:t>
            </a:r>
            <a:r>
              <a:rPr lang="en-US" altLang="en-US" sz="2000" b="1">
                <a:cs typeface="Arial" panose="020B0604020202020204" pitchFamily="34" charset="0"/>
              </a:rPr>
              <a:t> </a:t>
            </a:r>
            <a:r>
              <a:rPr lang="fa-IR" altLang="en-US" sz="2000" b="1"/>
              <a:t>هفته ششم شروع ودر</a:t>
            </a:r>
            <a:r>
              <a:rPr lang="en-US" altLang="en-US" sz="2000" b="1">
                <a:cs typeface="Arial" panose="020B0604020202020204" pitchFamily="34" charset="0"/>
              </a:rPr>
              <a:t> </a:t>
            </a:r>
            <a:r>
              <a:rPr lang="fa-IR" altLang="en-US" sz="2000" b="1"/>
              <a:t>ماه سوم تکمیل می شود</a:t>
            </a:r>
            <a:r>
              <a:rPr lang="en-US" altLang="en-US" sz="2000" b="1">
                <a:cs typeface="Arial" panose="020B0604020202020204" pitchFamily="34" charset="0"/>
              </a:rPr>
              <a:t> </a:t>
            </a:r>
            <a:r>
              <a:rPr lang="fa-IR" altLang="en-US" sz="2000" b="1"/>
              <a:t>و</a:t>
            </a:r>
            <a:r>
              <a:rPr lang="en-US" altLang="en-US" sz="2000" b="1">
                <a:cs typeface="Arial" panose="020B0604020202020204" pitchFamily="34" charset="0"/>
              </a:rPr>
              <a:t> </a:t>
            </a:r>
            <a:r>
              <a:rPr lang="fa-IR" altLang="en-US" sz="2000" b="1"/>
              <a:t>تا</a:t>
            </a:r>
            <a:r>
              <a:rPr lang="en-US" altLang="en-US" sz="2000" b="1">
                <a:cs typeface="Arial" panose="020B0604020202020204" pitchFamily="34" charset="0"/>
              </a:rPr>
              <a:t> </a:t>
            </a:r>
            <a:r>
              <a:rPr lang="fa-IR" altLang="en-US" sz="2000" b="1"/>
              <a:t>سن 2</a:t>
            </a:r>
            <a:r>
              <a:rPr lang="en-US" altLang="en-US" sz="2000" b="1">
                <a:cs typeface="Arial" panose="020B0604020202020204" pitchFamily="34" charset="0"/>
              </a:rPr>
              <a:t> </a:t>
            </a:r>
            <a:r>
              <a:rPr lang="fa-IR" altLang="en-US" sz="2000" b="1"/>
              <a:t>تا 3 سالگی تقریباٌ هرکودکی با قاطعیت می تواند بگوید“من یک پسر یا یک دخترهستم“.</a:t>
            </a:r>
          </a:p>
          <a:p>
            <a:pPr algn="just" rtl="1" eaLnBrk="1" hangingPunct="1">
              <a:lnSpc>
                <a:spcPct val="80000"/>
              </a:lnSpc>
              <a:buFont typeface="Wingdings 3" panose="05040102010807070707" pitchFamily="18" charset="2"/>
              <a:buNone/>
            </a:pPr>
            <a:r>
              <a:rPr lang="fa-IR" altLang="en-US" sz="2000" b="1"/>
              <a:t>در تشکیل هویت جنسی علاوه برجنبه های فیزیولوژیک و ژنتیک، نگرشهای والدین وگرایشهای فرهنگی نیز نقش مهمی دارند. برخورد بیمارگونه درجریان رشد و تکامل بخصوص درسنین        3 تا 5 سالگی می تواند زمینه ساز بسیاری از انحرافات جنسی باشد.</a:t>
            </a:r>
          </a:p>
          <a:p>
            <a:pPr algn="just" rtl="1" eaLnBrk="1" hangingPunct="1">
              <a:lnSpc>
                <a:spcPct val="80000"/>
              </a:lnSpc>
              <a:buFont typeface="Wingdings 3" panose="05040102010807070707" pitchFamily="18" charset="2"/>
              <a:buNone/>
            </a:pPr>
            <a:r>
              <a:rPr lang="fa-IR" altLang="en-US" sz="2000" b="1"/>
              <a:t>انحراف جنسی در طول تاریخ ودرتمام فرهنگها وجود داشته و دارد.اصولاٌ انحراف جنسی،هرگونه رفتار جنسی است که با معیار قابل قبول جامعه مغایرت دارد.</a:t>
            </a:r>
          </a:p>
          <a:p>
            <a:pPr algn="just" rtl="1" eaLnBrk="1" hangingPunct="1">
              <a:lnSpc>
                <a:spcPct val="80000"/>
              </a:lnSpc>
              <a:buFont typeface="Wingdings 3" panose="05040102010807070707" pitchFamily="18" charset="2"/>
              <a:buNone/>
            </a:pPr>
            <a:endParaRPr lang="en-US" altLang="en-US" sz="2000" b="1">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a:extLst>
              <a:ext uri="{FF2B5EF4-FFF2-40B4-BE49-F238E27FC236}">
                <a16:creationId xmlns:a16="http://schemas.microsoft.com/office/drawing/2014/main" id="{DE9250F3-F7A1-7DBD-29C4-7A13DF1AFB35}"/>
              </a:ext>
            </a:extLst>
          </p:cNvPr>
          <p:cNvSpPr>
            <a:spLocks noGrp="1"/>
          </p:cNvSpPr>
          <p:nvPr>
            <p:ph idx="1"/>
          </p:nvPr>
        </p:nvSpPr>
        <p:spPr/>
        <p:txBody>
          <a:bodyPr/>
          <a:lstStyle/>
          <a:p>
            <a:pPr algn="r" rtl="1" eaLnBrk="1" hangingPunct="1">
              <a:buFontTx/>
              <a:buNone/>
            </a:pPr>
            <a:r>
              <a:rPr lang="fa-IR" altLang="en-US" sz="2400">
                <a:solidFill>
                  <a:srgbClr val="FF0000"/>
                </a:solidFill>
              </a:rPr>
              <a:t>1:اختلالات کنشی جنسی (</a:t>
            </a:r>
            <a:r>
              <a:rPr lang="en-US" altLang="en-US" sz="2400">
                <a:solidFill>
                  <a:srgbClr val="FF0000"/>
                </a:solidFill>
                <a:cs typeface="Arial" panose="020B0604020202020204" pitchFamily="34" charset="0"/>
              </a:rPr>
              <a:t>Psycho sexual Dysfunction</a:t>
            </a:r>
            <a:r>
              <a:rPr lang="fa-IR" altLang="en-US" sz="2400">
                <a:solidFill>
                  <a:srgbClr val="FF0000"/>
                </a:solidFill>
              </a:rPr>
              <a:t> )،</a:t>
            </a:r>
          </a:p>
          <a:p>
            <a:pPr algn="r" rtl="1" eaLnBrk="1" hangingPunct="1">
              <a:buFontTx/>
              <a:buNone/>
            </a:pPr>
            <a:r>
              <a:rPr lang="fa-IR" altLang="en-US" sz="2400"/>
              <a:t>مهار فاز اشتیاقی پاسخ سیکل جنسی می باشد.</a:t>
            </a:r>
          </a:p>
          <a:p>
            <a:pPr algn="r" rtl="1" eaLnBrk="1" hangingPunct="1"/>
            <a:r>
              <a:rPr lang="fa-IR" altLang="en-US" sz="2400"/>
              <a:t>هر سیکل کامل واکنش جنسی دارای 4 مرحله می باشد:</a:t>
            </a:r>
          </a:p>
          <a:p>
            <a:pPr algn="r" rtl="1" eaLnBrk="1" hangingPunct="1">
              <a:buFontTx/>
              <a:buNone/>
            </a:pPr>
            <a:r>
              <a:rPr lang="fa-IR" altLang="en-US" sz="2400"/>
              <a:t>الف- مرحله اشتیاق(</a:t>
            </a:r>
            <a:r>
              <a:rPr lang="en-US" altLang="en-US" sz="2400">
                <a:cs typeface="Arial" panose="020B0604020202020204" pitchFamily="34" charset="0"/>
              </a:rPr>
              <a:t>Apetitive</a:t>
            </a:r>
            <a:r>
              <a:rPr lang="fa-IR" altLang="en-US" sz="2400"/>
              <a:t> )خیال پردازیهای جنسی ومیل به فعالیت جنسی است.</a:t>
            </a:r>
          </a:p>
          <a:p>
            <a:pPr algn="r" rtl="1" eaLnBrk="1" hangingPunct="1">
              <a:buFontTx/>
              <a:buNone/>
            </a:pPr>
            <a:r>
              <a:rPr lang="fa-IR" altLang="en-US" sz="2400"/>
              <a:t>ب- تهییج (</a:t>
            </a:r>
            <a:r>
              <a:rPr lang="en-US" altLang="en-US" sz="2400">
                <a:cs typeface="Arial" panose="020B0604020202020204" pitchFamily="34" charset="0"/>
              </a:rPr>
              <a:t>Exeietment</a:t>
            </a:r>
            <a:r>
              <a:rPr lang="fa-IR" altLang="en-US" sz="2400"/>
              <a:t> ) احساس لذت جنسی و تغییرات فیزیولوژیک همراه این احساسات می باشد.</a:t>
            </a:r>
          </a:p>
          <a:p>
            <a:pPr algn="r" rtl="1" eaLnBrk="1" hangingPunct="1">
              <a:buFontTx/>
              <a:buNone/>
            </a:pPr>
            <a:r>
              <a:rPr lang="fa-IR" altLang="en-US" sz="2400"/>
              <a:t>ج- اوج لذت جنسی(</a:t>
            </a:r>
            <a:r>
              <a:rPr lang="en-US" altLang="en-US" sz="2400">
                <a:cs typeface="Arial" panose="020B0604020202020204" pitchFamily="34" charset="0"/>
              </a:rPr>
              <a:t>Orgasm</a:t>
            </a:r>
            <a:r>
              <a:rPr lang="fa-IR" altLang="en-US" sz="2400"/>
              <a:t> ) با انقباض عضلات تولید مثل ، لگن و خروج اسپرم همراه است.</a:t>
            </a:r>
          </a:p>
          <a:p>
            <a:pPr algn="r" rtl="1" eaLnBrk="1" hangingPunct="1">
              <a:buFontTx/>
              <a:buNone/>
            </a:pPr>
            <a:r>
              <a:rPr lang="fa-IR" altLang="en-US" sz="2400"/>
              <a:t>د- فرونشینی(</a:t>
            </a:r>
            <a:r>
              <a:rPr lang="en-US" altLang="en-US" sz="2400">
                <a:cs typeface="Arial" panose="020B0604020202020204" pitchFamily="34" charset="0"/>
              </a:rPr>
              <a:t>Resolution</a:t>
            </a:r>
            <a:r>
              <a:rPr lang="fa-IR" altLang="en-US" sz="2400"/>
              <a:t> )با شلی عضلات و حس آرامش عمومی همراه است.</a:t>
            </a:r>
          </a:p>
        </p:txBody>
      </p:sp>
      <p:sp>
        <p:nvSpPr>
          <p:cNvPr id="3074" name="Rectangle 2">
            <a:extLst>
              <a:ext uri="{FF2B5EF4-FFF2-40B4-BE49-F238E27FC236}">
                <a16:creationId xmlns:a16="http://schemas.microsoft.com/office/drawing/2014/main" id="{DB7D9DFA-ACA5-CCC0-3072-F93923BA5C79}"/>
              </a:ext>
            </a:extLst>
          </p:cNvPr>
          <p:cNvSpPr>
            <a:spLocks noGrp="1" noChangeArrowheads="1"/>
          </p:cNvSpPr>
          <p:nvPr>
            <p:ph type="title"/>
          </p:nvPr>
        </p:nvSpPr>
        <p:spPr/>
        <p:txBody>
          <a:bodyPr>
            <a:normAutofit fontScale="90000"/>
          </a:bodyPr>
          <a:lstStyle/>
          <a:p>
            <a:pPr algn="r" rtl="1" eaLnBrk="1" fontAlgn="auto" hangingPunct="1">
              <a:spcAft>
                <a:spcPts val="0"/>
              </a:spcAft>
              <a:defRPr/>
            </a:pPr>
            <a:r>
              <a:rPr lang="fa-IR" sz="4000" dirty="0">
                <a:solidFill>
                  <a:schemeClr val="accent6">
                    <a:lumMod val="75000"/>
                  </a:schemeClr>
                </a:solidFill>
              </a:rPr>
              <a:t>این بیماریها طبق تقسیم بندی</a:t>
            </a:r>
            <a:r>
              <a:rPr lang="en-US" sz="4000" dirty="0">
                <a:solidFill>
                  <a:schemeClr val="accent6">
                    <a:lumMod val="75000"/>
                  </a:schemeClr>
                </a:solidFill>
              </a:rPr>
              <a:t>DSM-IV-TR </a:t>
            </a:r>
            <a:r>
              <a:rPr lang="fa-IR" sz="4000" dirty="0">
                <a:solidFill>
                  <a:schemeClr val="accent6">
                    <a:lumMod val="75000"/>
                  </a:schemeClr>
                </a:solidFill>
              </a:rPr>
              <a:t>     به </a:t>
            </a:r>
            <a:r>
              <a:rPr lang="en-US" sz="4000" dirty="0">
                <a:solidFill>
                  <a:schemeClr val="accent6">
                    <a:lumMod val="75000"/>
                  </a:schemeClr>
                </a:solidFill>
              </a:rPr>
              <a:t>3 </a:t>
            </a:r>
            <a:r>
              <a:rPr lang="fa-IR" sz="4000" dirty="0">
                <a:solidFill>
                  <a:schemeClr val="accent6">
                    <a:lumMod val="75000"/>
                  </a:schemeClr>
                </a:solidFill>
              </a:rPr>
              <a:t> دسته تقسیم می شوند:</a:t>
            </a:r>
            <a:endParaRPr lang="en-US" sz="4000" dirty="0">
              <a:solidFill>
                <a:schemeClr val="accent6">
                  <a:lumMod val="7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a:extLst>
              <a:ext uri="{FF2B5EF4-FFF2-40B4-BE49-F238E27FC236}">
                <a16:creationId xmlns:a16="http://schemas.microsoft.com/office/drawing/2014/main" id="{93172C73-608F-9DBE-9BF5-A804D991A149}"/>
              </a:ext>
            </a:extLst>
          </p:cNvPr>
          <p:cNvSpPr>
            <a:spLocks noGrp="1"/>
          </p:cNvSpPr>
          <p:nvPr>
            <p:ph idx="1"/>
          </p:nvPr>
        </p:nvSpPr>
        <p:spPr>
          <a:xfrm>
            <a:off x="179388" y="1844675"/>
            <a:ext cx="8507412" cy="4281488"/>
          </a:xfrm>
        </p:spPr>
        <p:txBody>
          <a:bodyPr/>
          <a:lstStyle/>
          <a:p>
            <a:pPr algn="r" rtl="1" eaLnBrk="1" hangingPunct="1">
              <a:lnSpc>
                <a:spcPct val="80000"/>
              </a:lnSpc>
              <a:buFontTx/>
              <a:buNone/>
            </a:pPr>
            <a:r>
              <a:rPr lang="fa-IR" altLang="en-US" sz="2300">
                <a:cs typeface="B Lotus" panose="00000400000000000000" pitchFamily="2" charset="-78"/>
              </a:rPr>
              <a:t>1- اختلالات میل جنسی(</a:t>
            </a:r>
            <a:r>
              <a:rPr lang="en-US" altLang="en-US" sz="2300">
                <a:cs typeface="B Lotus" panose="00000400000000000000" pitchFamily="2" charset="-78"/>
              </a:rPr>
              <a:t>Sexual desire disorders</a:t>
            </a:r>
            <a:r>
              <a:rPr lang="fa-IR" altLang="en-US" sz="2300">
                <a:cs typeface="B Lotus" panose="00000400000000000000" pitchFamily="2" charset="-78"/>
              </a:rPr>
              <a:t> ) که خود به 2 دسته تقسیم می شود:</a:t>
            </a:r>
          </a:p>
          <a:p>
            <a:pPr algn="r" rtl="1" eaLnBrk="1" hangingPunct="1">
              <a:lnSpc>
                <a:spcPct val="80000"/>
              </a:lnSpc>
              <a:buFontTx/>
              <a:buNone/>
            </a:pPr>
            <a:r>
              <a:rPr lang="fa-IR" altLang="en-US" sz="2300">
                <a:cs typeface="B Lotus" panose="00000400000000000000" pitchFamily="2" charset="-78"/>
              </a:rPr>
              <a:t>الف:میل جنسی کم کار(</a:t>
            </a:r>
            <a:r>
              <a:rPr lang="en-US" altLang="en-US" sz="2300">
                <a:cs typeface="B Lotus" panose="00000400000000000000" pitchFamily="2" charset="-78"/>
              </a:rPr>
              <a:t>Hypoactive</a:t>
            </a:r>
            <a:r>
              <a:rPr lang="fa-IR" altLang="en-US" sz="2300">
                <a:cs typeface="B Lotus" panose="00000400000000000000" pitchFamily="2" charset="-78"/>
              </a:rPr>
              <a:t> ) کمبود تخیلات جنسی و کمی میل و رغبت برای فعالیت جنسی.</a:t>
            </a:r>
          </a:p>
          <a:p>
            <a:pPr algn="r" rtl="1" eaLnBrk="1" hangingPunct="1">
              <a:lnSpc>
                <a:spcPct val="80000"/>
              </a:lnSpc>
              <a:buFontTx/>
              <a:buNone/>
            </a:pPr>
            <a:r>
              <a:rPr lang="fa-IR" altLang="en-US" sz="2300">
                <a:cs typeface="B Lotus" panose="00000400000000000000" pitchFamily="2" charset="-78"/>
              </a:rPr>
              <a:t>ب:اختلال بیزاری جنسی(</a:t>
            </a:r>
            <a:r>
              <a:rPr lang="en-US" altLang="en-US" sz="2300">
                <a:cs typeface="B Lotus" panose="00000400000000000000" pitchFamily="2" charset="-78"/>
              </a:rPr>
              <a:t>Sexual aversion disorder</a:t>
            </a:r>
            <a:r>
              <a:rPr lang="fa-IR" altLang="en-US" sz="2300">
                <a:cs typeface="B Lotus" panose="00000400000000000000" pitchFamily="2" charset="-78"/>
              </a:rPr>
              <a:t> )بیزاری از جنس مخالف یا شریک جنسی است.</a:t>
            </a:r>
          </a:p>
          <a:p>
            <a:pPr algn="r" rtl="1" eaLnBrk="1" hangingPunct="1">
              <a:lnSpc>
                <a:spcPct val="80000"/>
              </a:lnSpc>
              <a:buFontTx/>
              <a:buNone/>
            </a:pPr>
            <a:r>
              <a:rPr lang="fa-IR" altLang="en-US" sz="2300">
                <a:cs typeface="B Lotus" panose="00000400000000000000" pitchFamily="2" charset="-78"/>
              </a:rPr>
              <a:t>2- اختلال انگیزش جنسی(</a:t>
            </a:r>
            <a:r>
              <a:rPr lang="en-US" altLang="en-US" sz="2300">
                <a:cs typeface="B Lotus" panose="00000400000000000000" pitchFamily="2" charset="-78"/>
              </a:rPr>
              <a:t>Sexual arousal</a:t>
            </a:r>
            <a:r>
              <a:rPr lang="fa-IR" altLang="en-US" sz="2300">
                <a:cs typeface="B Lotus" panose="00000400000000000000" pitchFamily="2" charset="-78"/>
              </a:rPr>
              <a:t> ) توانایی انسان در ایجاد انگیزش تا حدی است که می تواند با تفکر منفی به اوج خشم و درد و یا با تفکر مثبت به اوج لذت جنسی برسد، در اختلال انگیزشی به  علت تعارض روان شناختی(ترس،اضطراب واحساس گناه) فرد دچارناتوانی(</a:t>
            </a:r>
            <a:r>
              <a:rPr lang="en-US" altLang="en-US" sz="2300">
                <a:cs typeface="B Lotus" panose="00000400000000000000" pitchFamily="2" charset="-78"/>
              </a:rPr>
              <a:t>Impotence</a:t>
            </a:r>
            <a:r>
              <a:rPr lang="fa-IR" altLang="en-US" sz="2300">
                <a:cs typeface="B Lotus" panose="00000400000000000000" pitchFamily="2" charset="-78"/>
              </a:rPr>
              <a:t> ) جنسی می شوند.</a:t>
            </a:r>
          </a:p>
          <a:p>
            <a:pPr algn="r" rtl="1" eaLnBrk="1" hangingPunct="1">
              <a:lnSpc>
                <a:spcPct val="80000"/>
              </a:lnSpc>
              <a:buFontTx/>
              <a:buNone/>
            </a:pPr>
            <a:r>
              <a:rPr lang="fa-IR" altLang="en-US" sz="2300">
                <a:cs typeface="B Lotus" panose="00000400000000000000" pitchFamily="2" charset="-78"/>
              </a:rPr>
              <a:t>3- اختلال اوج لذت جنسی(</a:t>
            </a:r>
            <a:r>
              <a:rPr lang="en-US" altLang="en-US" sz="2300">
                <a:cs typeface="B Lotus" panose="00000400000000000000" pitchFamily="2" charset="-78"/>
              </a:rPr>
              <a:t>Orgasmic disorder</a:t>
            </a:r>
            <a:r>
              <a:rPr lang="fa-IR" altLang="en-US" sz="2300">
                <a:cs typeface="B Lotus" panose="00000400000000000000" pitchFamily="2" charset="-78"/>
              </a:rPr>
              <a:t> )اختلال در رسیدن به اوج لذت جنسی است.</a:t>
            </a:r>
          </a:p>
          <a:p>
            <a:pPr algn="r" rtl="1" eaLnBrk="1" hangingPunct="1">
              <a:lnSpc>
                <a:spcPct val="80000"/>
              </a:lnSpc>
              <a:buFontTx/>
              <a:buNone/>
            </a:pPr>
            <a:r>
              <a:rPr lang="fa-IR" altLang="en-US" sz="2300">
                <a:cs typeface="B Lotus" panose="00000400000000000000" pitchFamily="2" charset="-78"/>
              </a:rPr>
              <a:t>4- اختلال درد جنسی(</a:t>
            </a:r>
            <a:r>
              <a:rPr lang="en-US" altLang="en-US" sz="2300">
                <a:cs typeface="B Lotus" panose="00000400000000000000" pitchFamily="2" charset="-78"/>
              </a:rPr>
              <a:t>Sexual pain disorder</a:t>
            </a:r>
            <a:r>
              <a:rPr lang="fa-IR" altLang="en-US" sz="2300">
                <a:cs typeface="B Lotus" panose="00000400000000000000" pitchFamily="2" charset="-78"/>
              </a:rPr>
              <a:t> )</a:t>
            </a:r>
          </a:p>
          <a:p>
            <a:pPr algn="r" rtl="1" eaLnBrk="1" hangingPunct="1">
              <a:lnSpc>
                <a:spcPct val="80000"/>
              </a:lnSpc>
              <a:buFontTx/>
              <a:buNone/>
            </a:pPr>
            <a:r>
              <a:rPr lang="fa-IR" altLang="en-US" sz="2300">
                <a:cs typeface="B Lotus" panose="00000400000000000000" pitchFamily="2" charset="-78"/>
              </a:rPr>
              <a:t>5- اختلال واژنیسم(</a:t>
            </a:r>
            <a:r>
              <a:rPr lang="en-US" altLang="en-US" sz="2300">
                <a:cs typeface="B Lotus" panose="00000400000000000000" pitchFamily="2" charset="-78"/>
              </a:rPr>
              <a:t>Vaginism</a:t>
            </a:r>
            <a:r>
              <a:rPr lang="fa-IR" altLang="en-US" sz="2300">
                <a:cs typeface="B Lotus" panose="00000400000000000000" pitchFamily="2" charset="-78"/>
              </a:rPr>
              <a:t> )انقباض ثلث خارجی مهبل که مانع نزدیکی می گردد. معمولاٌ انعکاسی از نامطلوب بودن روابط  با شوهر است.</a:t>
            </a:r>
            <a:endParaRPr lang="en-US" altLang="en-US" sz="2300">
              <a:cs typeface="B Lotus" panose="00000400000000000000" pitchFamily="2" charset="-78"/>
            </a:endParaRPr>
          </a:p>
        </p:txBody>
      </p:sp>
      <p:sp>
        <p:nvSpPr>
          <p:cNvPr id="4098" name="Rectangle 2">
            <a:extLst>
              <a:ext uri="{FF2B5EF4-FFF2-40B4-BE49-F238E27FC236}">
                <a16:creationId xmlns:a16="http://schemas.microsoft.com/office/drawing/2014/main" id="{B358EE71-35B7-2CC1-878A-D3503584677C}"/>
              </a:ext>
            </a:extLst>
          </p:cNvPr>
          <p:cNvSpPr>
            <a:spLocks noGrp="1" noChangeArrowheads="1"/>
          </p:cNvSpPr>
          <p:nvPr>
            <p:ph type="title"/>
          </p:nvPr>
        </p:nvSpPr>
        <p:spPr>
          <a:xfrm>
            <a:off x="457200" y="274638"/>
            <a:ext cx="8229600" cy="1498600"/>
          </a:xfrm>
        </p:spPr>
        <p:txBody>
          <a:bodyPr>
            <a:normAutofit fontScale="90000"/>
          </a:bodyPr>
          <a:lstStyle/>
          <a:p>
            <a:pPr algn="r" rtl="1" eaLnBrk="1" fontAlgn="auto" hangingPunct="1">
              <a:spcAft>
                <a:spcPts val="0"/>
              </a:spcAft>
              <a:defRPr/>
            </a:pPr>
            <a:r>
              <a:rPr lang="fa-IR" sz="4000" dirty="0">
                <a:solidFill>
                  <a:schemeClr val="accent6">
                    <a:lumMod val="75000"/>
                  </a:schemeClr>
                </a:solidFill>
              </a:rPr>
              <a:t> *</a:t>
            </a:r>
            <a:r>
              <a:rPr lang="fa-IR" sz="2800" dirty="0">
                <a:solidFill>
                  <a:schemeClr val="accent6">
                    <a:lumMod val="75000"/>
                  </a:schemeClr>
                </a:solidFill>
              </a:rPr>
              <a:t>اختلالات کنشی جنسی ممکن است در یک یا چند مرحله از مراحل فاز اشتیاقی پاسخ سیکل جنسی دچار وقفه شود که به صورت زیر دیده می شود:</a:t>
            </a:r>
            <a:br>
              <a:rPr lang="fa-IR" sz="2800" dirty="0">
                <a:solidFill>
                  <a:schemeClr val="accent6">
                    <a:lumMod val="75000"/>
                  </a:schemeClr>
                </a:solidFill>
              </a:rPr>
            </a:br>
            <a:endParaRPr lang="en-US" sz="2800" dirty="0">
              <a:solidFill>
                <a:schemeClr val="accent6">
                  <a:lumMod val="7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a:extLst>
              <a:ext uri="{FF2B5EF4-FFF2-40B4-BE49-F238E27FC236}">
                <a16:creationId xmlns:a16="http://schemas.microsoft.com/office/drawing/2014/main" id="{160B05F3-5B75-82D4-82A7-232B288007F7}"/>
              </a:ext>
            </a:extLst>
          </p:cNvPr>
          <p:cNvSpPr>
            <a:spLocks noGrp="1"/>
          </p:cNvSpPr>
          <p:nvPr>
            <p:ph idx="1"/>
          </p:nvPr>
        </p:nvSpPr>
        <p:spPr/>
        <p:txBody>
          <a:bodyPr/>
          <a:lstStyle/>
          <a:p>
            <a:pPr algn="just" rtl="1" eaLnBrk="1" hangingPunct="1">
              <a:lnSpc>
                <a:spcPct val="90000"/>
              </a:lnSpc>
              <a:buFontTx/>
              <a:buNone/>
            </a:pPr>
            <a:r>
              <a:rPr lang="fa-IR" altLang="en-US"/>
              <a:t>الف روان درمانی: یکی از موثرترین روشهای درمانی استفاده ازسکس درمانی(آموزش مهارتهای رفتارجنسی) همراه با روان درمانی تحلیل گرا وروان پویشی است.</a:t>
            </a:r>
          </a:p>
          <a:p>
            <a:pPr algn="just" rtl="1" eaLnBrk="1" hangingPunct="1">
              <a:lnSpc>
                <a:spcPct val="90000"/>
              </a:lnSpc>
              <a:buFontTx/>
              <a:buNone/>
            </a:pPr>
            <a:r>
              <a:rPr lang="fa-IR" altLang="en-US"/>
              <a:t>ب:درمان رفتاری مثل بکارگیری روش آرام سازی پیش از عمل جنسی.</a:t>
            </a:r>
          </a:p>
          <a:p>
            <a:pPr algn="just" rtl="1" eaLnBrk="1" hangingPunct="1">
              <a:lnSpc>
                <a:spcPct val="90000"/>
              </a:lnSpc>
              <a:buFontTx/>
              <a:buNone/>
            </a:pPr>
            <a:r>
              <a:rPr lang="fa-IR" altLang="en-US"/>
              <a:t>ج دارودرمانی :که داروهایی ازقبیل ضد اضطراب وشل کننده های عضلانی استفاده می شود.سیلد نافی(</a:t>
            </a:r>
            <a:r>
              <a:rPr lang="en-US" altLang="en-US">
                <a:cs typeface="Arial" panose="020B0604020202020204" pitchFamily="34" charset="0"/>
              </a:rPr>
              <a:t>viagra</a:t>
            </a:r>
            <a:r>
              <a:rPr lang="fa-IR" altLang="en-US"/>
              <a:t> ) دارویی انتخابی است که در ناتوانی جنسی و5/0ساعت قبل از نزدیکی خورده می شود.</a:t>
            </a:r>
            <a:endParaRPr lang="en-US" altLang="en-US">
              <a:cs typeface="Arial" panose="020B0604020202020204" pitchFamily="34" charset="0"/>
            </a:endParaRPr>
          </a:p>
        </p:txBody>
      </p:sp>
      <p:sp>
        <p:nvSpPr>
          <p:cNvPr id="5122" name="Rectangle 2">
            <a:extLst>
              <a:ext uri="{FF2B5EF4-FFF2-40B4-BE49-F238E27FC236}">
                <a16:creationId xmlns:a16="http://schemas.microsoft.com/office/drawing/2014/main" id="{3BAC8E82-0835-3D9D-92F1-CA202A367EBE}"/>
              </a:ext>
            </a:extLst>
          </p:cNvPr>
          <p:cNvSpPr>
            <a:spLocks noGrp="1" noChangeArrowheads="1"/>
          </p:cNvSpPr>
          <p:nvPr>
            <p:ph type="title"/>
          </p:nvPr>
        </p:nvSpPr>
        <p:spPr/>
        <p:txBody>
          <a:bodyPr/>
          <a:lstStyle/>
          <a:p>
            <a:pPr algn="r" rtl="1" eaLnBrk="1" fontAlgn="auto" hangingPunct="1">
              <a:spcAft>
                <a:spcPts val="0"/>
              </a:spcAft>
              <a:defRPr/>
            </a:pPr>
            <a:r>
              <a:rPr lang="fa-IR" dirty="0">
                <a:solidFill>
                  <a:schemeClr val="accent6">
                    <a:lumMod val="75000"/>
                  </a:schemeClr>
                </a:solidFill>
              </a:rPr>
              <a:t>درمان اختلالات کنشی جنسی</a:t>
            </a:r>
            <a:endParaRPr lang="en-US" dirty="0">
              <a:solidFill>
                <a:schemeClr val="accent6">
                  <a:lumMod val="75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a:extLst>
              <a:ext uri="{FF2B5EF4-FFF2-40B4-BE49-F238E27FC236}">
                <a16:creationId xmlns:a16="http://schemas.microsoft.com/office/drawing/2014/main" id="{18BE7254-3C39-38C7-FCEE-E88109049141}"/>
              </a:ext>
            </a:extLst>
          </p:cNvPr>
          <p:cNvSpPr>
            <a:spLocks noGrp="1"/>
          </p:cNvSpPr>
          <p:nvPr>
            <p:ph idx="1"/>
          </p:nvPr>
        </p:nvSpPr>
        <p:spPr>
          <a:xfrm>
            <a:off x="457200" y="1481138"/>
            <a:ext cx="8229600" cy="4733925"/>
          </a:xfrm>
        </p:spPr>
        <p:txBody>
          <a:bodyPr/>
          <a:lstStyle/>
          <a:p>
            <a:pPr algn="r" rtl="1" eaLnBrk="1" hangingPunct="1">
              <a:lnSpc>
                <a:spcPct val="80000"/>
              </a:lnSpc>
            </a:pPr>
            <a:r>
              <a:rPr lang="fa-IR" altLang="en-US" sz="1800" b="1"/>
              <a:t>اختلالی است مشخص با خیالات، اعمال غیر عادی انحرافی وغریب که در مردها شایع تر است. تعدادی از این بیماری ها عبارتند از:</a:t>
            </a:r>
          </a:p>
          <a:p>
            <a:pPr algn="r" rtl="1" eaLnBrk="1" hangingPunct="1">
              <a:lnSpc>
                <a:spcPct val="80000"/>
              </a:lnSpc>
              <a:buFontTx/>
              <a:buNone/>
            </a:pPr>
            <a:r>
              <a:rPr lang="fa-IR" altLang="en-US" sz="1800" b="1"/>
              <a:t>1- همجنس گرایی(</a:t>
            </a:r>
            <a:r>
              <a:rPr lang="en-US" altLang="en-US" sz="1800" b="1">
                <a:cs typeface="Arial" panose="020B0604020202020204" pitchFamily="34" charset="0"/>
              </a:rPr>
              <a:t>Homosexuality</a:t>
            </a:r>
            <a:r>
              <a:rPr lang="fa-IR" altLang="en-US" sz="1800" b="1"/>
              <a:t> ) گرایش جنسی درمورد جنس موافق می باشد.</a:t>
            </a:r>
          </a:p>
          <a:p>
            <a:pPr algn="r" rtl="1" eaLnBrk="1" hangingPunct="1">
              <a:lnSpc>
                <a:spcPct val="80000"/>
              </a:lnSpc>
              <a:buFontTx/>
              <a:buNone/>
            </a:pPr>
            <a:r>
              <a:rPr lang="fa-IR" altLang="en-US" sz="1800" b="1"/>
              <a:t>2- یادگاردوستی(</a:t>
            </a:r>
            <a:r>
              <a:rPr lang="en-US" altLang="en-US" sz="1800" b="1">
                <a:cs typeface="Arial" panose="020B0604020202020204" pitchFamily="34" charset="0"/>
              </a:rPr>
              <a:t>Fetishism</a:t>
            </a:r>
            <a:r>
              <a:rPr lang="fa-IR" altLang="en-US" sz="1800" b="1"/>
              <a:t> ) تحریک جنسی از طریق اشیاء مثل لباسهای زیر زنانه، کفش، قسمتهایی ازبدن مثل پوست وناخن می باشد.</a:t>
            </a:r>
          </a:p>
          <a:p>
            <a:pPr algn="r" rtl="1" eaLnBrk="1" hangingPunct="1">
              <a:lnSpc>
                <a:spcPct val="80000"/>
              </a:lnSpc>
              <a:buFontTx/>
              <a:buNone/>
            </a:pPr>
            <a:r>
              <a:rPr lang="fa-IR" altLang="en-US" sz="1800" b="1"/>
              <a:t>3- بچه بازی(</a:t>
            </a:r>
            <a:r>
              <a:rPr lang="en-US" altLang="en-US" sz="1800" b="1">
                <a:cs typeface="Arial" panose="020B0604020202020204" pitchFamily="34" charset="0"/>
              </a:rPr>
              <a:t>Pedophilia</a:t>
            </a:r>
            <a:r>
              <a:rPr lang="fa-IR" altLang="en-US" sz="1800" b="1"/>
              <a:t> )عمل جنسی با کودکان زیر13 سال در خیال یا واقعیت که حداقل 6 ماه دوام داشته باشد.</a:t>
            </a:r>
          </a:p>
          <a:p>
            <a:pPr algn="r" rtl="1" eaLnBrk="1" hangingPunct="1">
              <a:lnSpc>
                <a:spcPct val="80000"/>
              </a:lnSpc>
              <a:buFontTx/>
              <a:buNone/>
            </a:pPr>
            <a:r>
              <a:rPr lang="fa-IR" altLang="en-US" sz="1800" b="1"/>
              <a:t>4- عورت نمایی(</a:t>
            </a:r>
            <a:r>
              <a:rPr lang="en-US" altLang="en-US" sz="1800" b="1">
                <a:cs typeface="Arial" panose="020B0604020202020204" pitchFamily="34" charset="0"/>
              </a:rPr>
              <a:t>Exhibitionism</a:t>
            </a:r>
            <a:r>
              <a:rPr lang="fa-IR" altLang="en-US" sz="1800" b="1"/>
              <a:t> ) اقدام به نمایش و نشان دادن اعضای تناسلی به فرد بیگانه.</a:t>
            </a:r>
          </a:p>
          <a:p>
            <a:pPr algn="r" rtl="1" eaLnBrk="1" hangingPunct="1">
              <a:lnSpc>
                <a:spcPct val="80000"/>
              </a:lnSpc>
              <a:buFontTx/>
              <a:buNone/>
            </a:pPr>
            <a:r>
              <a:rPr lang="fa-IR" altLang="en-US" sz="1800" b="1"/>
              <a:t>5- نظر بازی جنسی(</a:t>
            </a:r>
            <a:r>
              <a:rPr lang="en-US" altLang="en-US" sz="1800" b="1">
                <a:cs typeface="Arial" panose="020B0604020202020204" pitchFamily="34" charset="0"/>
              </a:rPr>
              <a:t>Voyeurism</a:t>
            </a:r>
            <a:r>
              <a:rPr lang="fa-IR" altLang="en-US" sz="1800" b="1"/>
              <a:t> ) چشم چرانی، نگاه کردن های مکرر به افراد غریبه می باشد، که درحال لخت شدن یا اعمال جنسی هستند.</a:t>
            </a:r>
          </a:p>
          <a:p>
            <a:pPr algn="r" rtl="1" eaLnBrk="1" hangingPunct="1">
              <a:lnSpc>
                <a:spcPct val="80000"/>
              </a:lnSpc>
              <a:buFontTx/>
              <a:buNone/>
            </a:pPr>
            <a:r>
              <a:rPr lang="fa-IR" altLang="en-US" sz="1800" b="1"/>
              <a:t>6- خودآزاری(</a:t>
            </a:r>
            <a:r>
              <a:rPr lang="en-US" altLang="en-US" sz="1800" b="1">
                <a:cs typeface="Arial" panose="020B0604020202020204" pitchFamily="34" charset="0"/>
              </a:rPr>
              <a:t>Mazochism</a:t>
            </a:r>
            <a:r>
              <a:rPr lang="fa-IR" altLang="en-US" sz="1800" b="1"/>
              <a:t> )ارضاء غرایز جنسی ازطریق آزاردیدن ، تحقیر شدن  یا هر نوع رنج تحمیلی است.در مردها شایع تر است.فروید معتقد بود که مازوخیسم از بر گشت خیالات مخرب به طرف خود ناشی می شود.</a:t>
            </a:r>
          </a:p>
          <a:p>
            <a:pPr algn="r" rtl="1" eaLnBrk="1" hangingPunct="1">
              <a:lnSpc>
                <a:spcPct val="80000"/>
              </a:lnSpc>
              <a:buFontTx/>
              <a:buNone/>
            </a:pPr>
            <a:r>
              <a:rPr lang="fa-IR" altLang="en-US" sz="1800" b="1"/>
              <a:t>7- دیگرآزاری(</a:t>
            </a:r>
            <a:r>
              <a:rPr lang="en-US" altLang="en-US" sz="1800" b="1">
                <a:cs typeface="Arial" panose="020B0604020202020204" pitchFamily="34" charset="0"/>
              </a:rPr>
              <a:t>Sadism</a:t>
            </a:r>
            <a:r>
              <a:rPr lang="fa-IR" altLang="en-US" sz="1800" b="1"/>
              <a:t> ) ارضاء غرایز جنسی ازطریق آزار دیگران می باشد. طبق فرضیه روانکاوی سادیسم دفاعی در مقابل ترس از اختگی است.</a:t>
            </a:r>
          </a:p>
          <a:p>
            <a:pPr algn="r" rtl="1" eaLnBrk="1" hangingPunct="1">
              <a:lnSpc>
                <a:spcPct val="80000"/>
              </a:lnSpc>
              <a:buFontTx/>
              <a:buNone/>
            </a:pPr>
            <a:r>
              <a:rPr lang="fa-IR" altLang="en-US" sz="1800" b="1"/>
              <a:t>8- حیوان دوستی(</a:t>
            </a:r>
            <a:r>
              <a:rPr lang="en-US" altLang="en-US" sz="1800" b="1">
                <a:cs typeface="Arial" panose="020B0604020202020204" pitchFamily="34" charset="0"/>
              </a:rPr>
              <a:t>Zoophilia</a:t>
            </a:r>
            <a:r>
              <a:rPr lang="fa-IR" altLang="en-US" sz="1800" b="1"/>
              <a:t> ) برقراری ارتباط جنسی با حیوانات می باشد.</a:t>
            </a:r>
          </a:p>
          <a:p>
            <a:pPr algn="r" rtl="1" eaLnBrk="1" hangingPunct="1">
              <a:lnSpc>
                <a:spcPct val="80000"/>
              </a:lnSpc>
              <a:buFontTx/>
              <a:buNone/>
            </a:pPr>
            <a:r>
              <a:rPr lang="fa-IR" altLang="en-US" sz="1800" b="1"/>
              <a:t>9- مالش(</a:t>
            </a:r>
            <a:r>
              <a:rPr lang="en-US" altLang="en-US" sz="1800" b="1">
                <a:cs typeface="Arial" panose="020B0604020202020204" pitchFamily="34" charset="0"/>
              </a:rPr>
              <a:t>frotteurism</a:t>
            </a:r>
            <a:r>
              <a:rPr lang="fa-IR" altLang="en-US" sz="1800" b="1"/>
              <a:t> )به مالیدن آلت مردانه به سرین یا بدن یک زن از روی لباس کامل به منظور کسب ارگاسم اطلاق می شود.</a:t>
            </a:r>
            <a:endParaRPr lang="en-US" altLang="en-US" sz="1800" b="1">
              <a:cs typeface="Arial" panose="020B0604020202020204" pitchFamily="34" charset="0"/>
            </a:endParaRPr>
          </a:p>
        </p:txBody>
      </p:sp>
      <p:sp>
        <p:nvSpPr>
          <p:cNvPr id="6146" name="Rectangle 2">
            <a:extLst>
              <a:ext uri="{FF2B5EF4-FFF2-40B4-BE49-F238E27FC236}">
                <a16:creationId xmlns:a16="http://schemas.microsoft.com/office/drawing/2014/main" id="{F6454DF6-BBEC-B9AD-71DF-52FDDB8133A4}"/>
              </a:ext>
            </a:extLst>
          </p:cNvPr>
          <p:cNvSpPr>
            <a:spLocks noGrp="1" noChangeArrowheads="1"/>
          </p:cNvSpPr>
          <p:nvPr>
            <p:ph type="title"/>
          </p:nvPr>
        </p:nvSpPr>
        <p:spPr/>
        <p:txBody>
          <a:bodyPr/>
          <a:lstStyle/>
          <a:p>
            <a:pPr algn="r" rtl="1" eaLnBrk="1" fontAlgn="auto" hangingPunct="1">
              <a:spcAft>
                <a:spcPts val="0"/>
              </a:spcAft>
              <a:defRPr/>
            </a:pPr>
            <a:r>
              <a:rPr lang="fa-IR" dirty="0"/>
              <a:t>2- </a:t>
            </a:r>
            <a:r>
              <a:rPr lang="fa-IR" dirty="0">
                <a:solidFill>
                  <a:srgbClr val="FF0000"/>
                </a:solidFill>
              </a:rPr>
              <a:t>پارافیلیاها</a:t>
            </a:r>
            <a:r>
              <a:rPr lang="fa-IR" dirty="0"/>
              <a:t>(</a:t>
            </a:r>
            <a:r>
              <a:rPr lang="en-US" dirty="0" err="1"/>
              <a:t>Paraphilia</a:t>
            </a:r>
            <a:r>
              <a:rPr lang="fa-IR" dirty="0"/>
              <a:t>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a:extLst>
              <a:ext uri="{FF2B5EF4-FFF2-40B4-BE49-F238E27FC236}">
                <a16:creationId xmlns:a16="http://schemas.microsoft.com/office/drawing/2014/main" id="{1034101E-4FDD-F03B-D287-95A41E02E2C0}"/>
              </a:ext>
            </a:extLst>
          </p:cNvPr>
          <p:cNvSpPr>
            <a:spLocks noGrp="1"/>
          </p:cNvSpPr>
          <p:nvPr>
            <p:ph idx="1"/>
          </p:nvPr>
        </p:nvSpPr>
        <p:spPr/>
        <p:txBody>
          <a:bodyPr/>
          <a:lstStyle/>
          <a:p>
            <a:pPr algn="just" rtl="1" eaLnBrk="1" hangingPunct="1">
              <a:lnSpc>
                <a:spcPct val="80000"/>
              </a:lnSpc>
              <a:buFontTx/>
              <a:buNone/>
            </a:pPr>
            <a:r>
              <a:rPr lang="fa-IR" altLang="en-US" sz="2400"/>
              <a:t>الف:روان درمانی بینش گرا، شرطی سازی بیزارکننده وگروه درمانی موثر است. روان درمانی حمایتی می تواند به ترمیم آسیب های بین فردی، اجتماعی یا شغلی که ممکن است روی دهد کمک کند.</a:t>
            </a:r>
          </a:p>
          <a:p>
            <a:pPr algn="just" rtl="1" eaLnBrk="1" hangingPunct="1">
              <a:lnSpc>
                <a:spcPct val="80000"/>
              </a:lnSpc>
              <a:buFontTx/>
              <a:buNone/>
            </a:pPr>
            <a:r>
              <a:rPr lang="fa-IR" altLang="en-US" sz="2400"/>
              <a:t>ب: درمان شناختی رفتاری: به بیمار کمک می کند که حالات ملال تسریع کننده کنش نهایی جنسی را دریابد.</a:t>
            </a:r>
          </a:p>
          <a:p>
            <a:pPr algn="just" rtl="1" eaLnBrk="1" hangingPunct="1">
              <a:lnSpc>
                <a:spcPct val="80000"/>
              </a:lnSpc>
              <a:buFontTx/>
              <a:buNone/>
            </a:pPr>
            <a:r>
              <a:rPr lang="fa-IR" altLang="en-US" sz="2400"/>
              <a:t>ج: درمان زناشویی یامشاوره با زوج: در حفظ احترام بنفس بیمار، که هنگام شروع درمان به شدت آسیب دیده است موثراست.</a:t>
            </a:r>
          </a:p>
          <a:p>
            <a:pPr algn="just" rtl="1" eaLnBrk="1" hangingPunct="1">
              <a:lnSpc>
                <a:spcPct val="80000"/>
              </a:lnSpc>
              <a:buFontTx/>
              <a:buNone/>
            </a:pPr>
            <a:r>
              <a:rPr lang="fa-IR" altLang="en-US" sz="2400"/>
              <a:t>ب:درمان دارویی: در موارد شدید داروهای ضد اضطراب می تواند موثر واقع گردد. به عنوان مثال استمناء جبری نمونه ای ازالگوی رفتاری است که ممکن است داروهایی از قبیل استات مدروکسی پروژسترون که میل جنسی راکم می کند موثر واقع گردد و شخص را به کنترل رفتار اعتیاد جنسی خود توانا تر سازد.</a:t>
            </a:r>
            <a:endParaRPr lang="en-US" altLang="en-US" sz="2400">
              <a:cs typeface="Arial" panose="020B0604020202020204" pitchFamily="34" charset="0"/>
            </a:endParaRPr>
          </a:p>
        </p:txBody>
      </p:sp>
      <p:sp>
        <p:nvSpPr>
          <p:cNvPr id="7170" name="Rectangle 2">
            <a:extLst>
              <a:ext uri="{FF2B5EF4-FFF2-40B4-BE49-F238E27FC236}">
                <a16:creationId xmlns:a16="http://schemas.microsoft.com/office/drawing/2014/main" id="{AB76D996-C7B2-AA6F-6C05-ED5768FF025A}"/>
              </a:ext>
            </a:extLst>
          </p:cNvPr>
          <p:cNvSpPr>
            <a:spLocks noGrp="1" noChangeArrowheads="1"/>
          </p:cNvSpPr>
          <p:nvPr>
            <p:ph type="title"/>
          </p:nvPr>
        </p:nvSpPr>
        <p:spPr/>
        <p:txBody>
          <a:bodyPr/>
          <a:lstStyle/>
          <a:p>
            <a:pPr algn="r" rtl="1" eaLnBrk="1" fontAlgn="auto" hangingPunct="1">
              <a:spcAft>
                <a:spcPts val="0"/>
              </a:spcAft>
              <a:defRPr/>
            </a:pPr>
            <a:r>
              <a:rPr lang="fa-IR" dirty="0"/>
              <a:t>درمان پارافیلیاها(</a:t>
            </a:r>
            <a:r>
              <a:rPr lang="en-US" dirty="0" err="1"/>
              <a:t>Paraphilia</a:t>
            </a:r>
            <a:r>
              <a:rPr lang="fa-IR" dirty="0"/>
              <a:t>)</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a:extLst>
              <a:ext uri="{FF2B5EF4-FFF2-40B4-BE49-F238E27FC236}">
                <a16:creationId xmlns:a16="http://schemas.microsoft.com/office/drawing/2014/main" id="{E3FF7CA6-E8AA-201B-DEA5-80CBD382C97B}"/>
              </a:ext>
            </a:extLst>
          </p:cNvPr>
          <p:cNvSpPr>
            <a:spLocks noGrp="1"/>
          </p:cNvSpPr>
          <p:nvPr>
            <p:ph idx="1"/>
          </p:nvPr>
        </p:nvSpPr>
        <p:spPr>
          <a:xfrm>
            <a:off x="457200" y="1357313"/>
            <a:ext cx="8229600" cy="4649787"/>
          </a:xfrm>
        </p:spPr>
        <p:txBody>
          <a:bodyPr/>
          <a:lstStyle/>
          <a:p>
            <a:pPr algn="just" rtl="1" eaLnBrk="1" hangingPunct="1">
              <a:lnSpc>
                <a:spcPct val="80000"/>
              </a:lnSpc>
            </a:pPr>
            <a:r>
              <a:rPr lang="fa-IR" altLang="en-US" sz="2400"/>
              <a:t>اختلالی است با ناراحتی مزمن از جنسیت ونقش جنسی که باآرزوی مبرم از خلاصی ازاعضای تناسلی خویش و زندگی به صورت جنس دیگر مشخص است و به صورت های زیر دیده می شود:</a:t>
            </a:r>
          </a:p>
          <a:p>
            <a:pPr algn="just" rtl="1" eaLnBrk="1" hangingPunct="1">
              <a:lnSpc>
                <a:spcPct val="80000"/>
              </a:lnSpc>
              <a:buFontTx/>
              <a:buNone/>
            </a:pPr>
            <a:r>
              <a:rPr lang="fa-IR" altLang="en-US" sz="2400"/>
              <a:t>1- اختلال هویت جنسی(</a:t>
            </a:r>
            <a:r>
              <a:rPr lang="en-US" altLang="en-US" sz="2400">
                <a:cs typeface="Arial" panose="020B0604020202020204" pitchFamily="34" charset="0"/>
              </a:rPr>
              <a:t> Sexual identity disorder</a:t>
            </a:r>
            <a:r>
              <a:rPr lang="fa-IR" altLang="en-US" sz="2400"/>
              <a:t> )یک اختلال روان شناختی است که بازتاب احساس درونی شخص از مرد یا زن بودن خویش است.</a:t>
            </a:r>
          </a:p>
          <a:p>
            <a:pPr algn="just" rtl="1" eaLnBrk="1" hangingPunct="1">
              <a:lnSpc>
                <a:spcPct val="80000"/>
              </a:lnSpc>
              <a:buFontTx/>
              <a:buNone/>
            </a:pPr>
            <a:r>
              <a:rPr lang="fa-IR" altLang="en-US" sz="2400"/>
              <a:t>2- اختلال نقش جنسی(</a:t>
            </a:r>
            <a:r>
              <a:rPr lang="en-US" altLang="en-US" sz="2400">
                <a:cs typeface="Arial" panose="020B0604020202020204" pitchFamily="34" charset="0"/>
              </a:rPr>
              <a:t>Sexual role disorder</a:t>
            </a:r>
            <a:r>
              <a:rPr lang="fa-IR" altLang="en-US" sz="2400"/>
              <a:t> )الگوی رفتار بیرونی است که منعکس کننده احساس درونی شخص از هویت شخصی خویش است.</a:t>
            </a:r>
          </a:p>
          <a:p>
            <a:pPr algn="just" rtl="1" eaLnBrk="1" hangingPunct="1">
              <a:lnSpc>
                <a:spcPct val="80000"/>
              </a:lnSpc>
              <a:buFontTx/>
              <a:buNone/>
            </a:pPr>
            <a:r>
              <a:rPr lang="fa-IR" altLang="en-US" sz="2400"/>
              <a:t>3- جنسیت(</a:t>
            </a:r>
            <a:r>
              <a:rPr lang="en-US" altLang="en-US" sz="2400">
                <a:cs typeface="Arial" panose="020B0604020202020204" pitchFamily="34" charset="0"/>
              </a:rPr>
              <a:t>Sex</a:t>
            </a:r>
            <a:r>
              <a:rPr lang="fa-IR" altLang="en-US" sz="2400"/>
              <a:t> )منحصر به ویژگیها و فیزیولوژیکی  نشان دهنده مرد یا زن بودن شخص(مثلاٍ داشتن قضیب یا مهبل) اطلاق می شود.</a:t>
            </a:r>
          </a:p>
          <a:p>
            <a:pPr algn="just" rtl="1" eaLnBrk="1" hangingPunct="1">
              <a:lnSpc>
                <a:spcPct val="80000"/>
              </a:lnSpc>
              <a:buFontTx/>
              <a:buNone/>
            </a:pPr>
            <a:r>
              <a:rPr lang="fa-IR" altLang="en-US" sz="2400"/>
              <a:t>4- زنانه گرایی یا مردانه گرایی(</a:t>
            </a:r>
            <a:r>
              <a:rPr lang="en-US" altLang="en-US" sz="2400">
                <a:cs typeface="Arial" panose="020B0604020202020204" pitchFamily="34" charset="0"/>
              </a:rPr>
              <a:t>Transsexualism</a:t>
            </a:r>
            <a:r>
              <a:rPr lang="fa-IR" altLang="en-US" sz="2400"/>
              <a:t> )پس از بلوغ شخص از بابت جنسیت خود احساس نارضایتی کرده و میل به رفع صفات اولیه و یا ثانویه خود وکسب صفات جنسی جنس مخالف را دلرد. معمولاٌ اکثر اینان دوران کودکی دچار اختلال هویت جنسی بوده اند.</a:t>
            </a:r>
            <a:endParaRPr lang="en-US" altLang="en-US" sz="2400">
              <a:cs typeface="Arial" panose="020B0604020202020204" pitchFamily="34" charset="0"/>
            </a:endParaRPr>
          </a:p>
        </p:txBody>
      </p:sp>
      <p:sp>
        <p:nvSpPr>
          <p:cNvPr id="8194" name="Rectangle 2">
            <a:extLst>
              <a:ext uri="{FF2B5EF4-FFF2-40B4-BE49-F238E27FC236}">
                <a16:creationId xmlns:a16="http://schemas.microsoft.com/office/drawing/2014/main" id="{323CBA63-E80B-76CC-95C3-E22F0036A2BE}"/>
              </a:ext>
            </a:extLst>
          </p:cNvPr>
          <p:cNvSpPr>
            <a:spLocks noGrp="1" noChangeArrowheads="1"/>
          </p:cNvSpPr>
          <p:nvPr>
            <p:ph type="title"/>
          </p:nvPr>
        </p:nvSpPr>
        <p:spPr/>
        <p:txBody>
          <a:bodyPr/>
          <a:lstStyle/>
          <a:p>
            <a:pPr algn="r" rtl="1" eaLnBrk="1" fontAlgn="auto" hangingPunct="1">
              <a:spcAft>
                <a:spcPts val="0"/>
              </a:spcAft>
              <a:defRPr/>
            </a:pPr>
            <a:r>
              <a:rPr lang="fa-IR" sz="2800" dirty="0">
                <a:solidFill>
                  <a:srgbClr val="369654"/>
                </a:solidFill>
              </a:rPr>
              <a:t>3- </a:t>
            </a:r>
            <a:r>
              <a:rPr lang="fa-IR" sz="3200" dirty="0">
                <a:solidFill>
                  <a:srgbClr val="369654"/>
                </a:solidFill>
              </a:rPr>
              <a:t>اختلالات هویت جنسی (</a:t>
            </a:r>
            <a:r>
              <a:rPr lang="en-US" sz="2800" dirty="0">
                <a:solidFill>
                  <a:srgbClr val="369654"/>
                </a:solidFill>
              </a:rPr>
              <a:t>gender identity disorder</a:t>
            </a:r>
            <a:r>
              <a:rPr lang="fa-IR" sz="2800" dirty="0">
                <a:solidFill>
                  <a:srgbClr val="369654"/>
                </a:solidFill>
              </a:rPr>
              <a:t> )</a:t>
            </a:r>
            <a:endParaRPr lang="en-US" sz="2800" dirty="0">
              <a:solidFill>
                <a:srgbClr val="369654"/>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a:extLst>
              <a:ext uri="{FF2B5EF4-FFF2-40B4-BE49-F238E27FC236}">
                <a16:creationId xmlns:a16="http://schemas.microsoft.com/office/drawing/2014/main" id="{8F2CB690-07AA-07D8-9DBC-BF522FAC82CE}"/>
              </a:ext>
            </a:extLst>
          </p:cNvPr>
          <p:cNvSpPr>
            <a:spLocks noGrp="1"/>
          </p:cNvSpPr>
          <p:nvPr>
            <p:ph idx="1"/>
          </p:nvPr>
        </p:nvSpPr>
        <p:spPr/>
        <p:txBody>
          <a:bodyPr/>
          <a:lstStyle/>
          <a:p>
            <a:pPr eaLnBrk="1" hangingPunct="1">
              <a:lnSpc>
                <a:spcPct val="80000"/>
              </a:lnSpc>
              <a:buFontTx/>
              <a:buNone/>
            </a:pPr>
            <a:r>
              <a:rPr lang="fa-IR" altLang="en-US" sz="2000" b="1"/>
              <a:t>درمان اختلال هویت جنسی،مسئله پیچیده ای است.درمانها شامل:                                   </a:t>
            </a:r>
          </a:p>
          <a:p>
            <a:pPr eaLnBrk="1" hangingPunct="1">
              <a:lnSpc>
                <a:spcPct val="80000"/>
              </a:lnSpc>
              <a:buFontTx/>
              <a:buNone/>
            </a:pPr>
            <a:r>
              <a:rPr lang="fa-IR" altLang="en-US" sz="2000" b="1"/>
              <a:t>1- روش درمانی ریچارد گرین(</a:t>
            </a:r>
            <a:r>
              <a:rPr lang="en-US" altLang="en-US" sz="2000" b="1">
                <a:cs typeface="Arial" panose="020B0604020202020204" pitchFamily="34" charset="0"/>
              </a:rPr>
              <a:t>Richard Green</a:t>
            </a:r>
            <a:r>
              <a:rPr lang="fa-IR" altLang="en-US" sz="2000" b="1"/>
              <a:t>)به عنوان طرح درمانی برای تشویق الگوهای رفتاری مقبول از نظر فرهنگی در پسر بچه ها تدوین شده است. که درآن از طریق مشاوره با والدین در تربیت جنسی مثلاٌ استفاده ازلباس پسرانه وکوتاه کردن موها و.. آموزش داده می شود.</a:t>
            </a:r>
          </a:p>
          <a:p>
            <a:pPr eaLnBrk="1" hangingPunct="1">
              <a:lnSpc>
                <a:spcPct val="80000"/>
              </a:lnSpc>
              <a:buFontTx/>
              <a:buNone/>
            </a:pPr>
            <a:r>
              <a:rPr lang="fa-IR" altLang="en-US" sz="2000" b="1"/>
              <a:t>2- جراحی تغییر جنسیت:درمان جراحی قطعی است.و بنابر این لازم است فردآگاهی لازم را در این زمینه داشته باشد.لذا باید حد اقل به مدت3ماه گاهی 1سال در نقش جنس مقابل زندگی کرده باشد.حدود50درصد ترانس سکسوال هایی که دارای ملاکهای تشخیصی فوق الذکر هستند تحت عمل جراحی برای تغییر جنسیت قرار می گیرند.</a:t>
            </a:r>
          </a:p>
          <a:p>
            <a:pPr eaLnBrk="1" hangingPunct="1">
              <a:lnSpc>
                <a:spcPct val="80000"/>
              </a:lnSpc>
              <a:buFontTx/>
              <a:buNone/>
            </a:pPr>
            <a:r>
              <a:rPr lang="fa-IR" altLang="en-US" sz="2000" b="1"/>
              <a:t>3- درمان هورمونی:بجای جراحی هردو جنس را می توان با هورمون درمان کرد.مردها ازاستروژن وزنها ازتستوسترون استفاده می کنند.مردهایی که استروژن مصرف می کنند. پس از چند ماه انحناهای بدن گودتر می گردد،دفعات نعوذ کمتر می گردد،بزرگی محدود اما ناراضی کننده درپستان ظاهر می شودوحجم بیضه ها کاهش می یابد.زن هایی که اندروژن مصرف می کنند، بسرعت متوجه افزایش انگیزه جنسی،بزرگ شدن کلیتوریس،پس از چند ماه قطع قاعدگی وخشونت صدای خود می گردند.ممکن است افزایش متوسط در مقدار ومیزان زبری موپیداکنند.</a:t>
            </a:r>
          </a:p>
        </p:txBody>
      </p:sp>
      <p:sp>
        <p:nvSpPr>
          <p:cNvPr id="9218" name="Rectangle 2">
            <a:extLst>
              <a:ext uri="{FF2B5EF4-FFF2-40B4-BE49-F238E27FC236}">
                <a16:creationId xmlns:a16="http://schemas.microsoft.com/office/drawing/2014/main" id="{303BCE0B-3807-91B2-1CF9-1015766ED245}"/>
              </a:ext>
            </a:extLst>
          </p:cNvPr>
          <p:cNvSpPr>
            <a:spLocks noGrp="1" noChangeArrowheads="1"/>
          </p:cNvSpPr>
          <p:nvPr>
            <p:ph type="title"/>
          </p:nvPr>
        </p:nvSpPr>
        <p:spPr>
          <a:xfrm>
            <a:off x="457200" y="274638"/>
            <a:ext cx="8229600" cy="993775"/>
          </a:xfrm>
        </p:spPr>
        <p:txBody>
          <a:bodyPr/>
          <a:lstStyle/>
          <a:p>
            <a:pPr algn="r" rtl="1" eaLnBrk="1" fontAlgn="auto" hangingPunct="1">
              <a:spcAft>
                <a:spcPts val="0"/>
              </a:spcAft>
              <a:defRPr/>
            </a:pPr>
            <a:r>
              <a:rPr lang="fa-IR" sz="2800" dirty="0">
                <a:solidFill>
                  <a:srgbClr val="369654"/>
                </a:solidFill>
              </a:rPr>
              <a:t>درمان اختلالات هویت جنسی(</a:t>
            </a:r>
            <a:r>
              <a:rPr lang="en-US" sz="2800" dirty="0">
                <a:solidFill>
                  <a:srgbClr val="369654"/>
                </a:solidFill>
              </a:rPr>
              <a:t>gender identity disorder</a:t>
            </a:r>
            <a:r>
              <a:rPr lang="fa-IR" sz="2800" dirty="0">
                <a:solidFill>
                  <a:srgbClr val="369654"/>
                </a:solidFill>
              </a:rPr>
              <a:t> )</a:t>
            </a:r>
            <a:endParaRPr lang="en-US" sz="2800" dirty="0">
              <a:solidFill>
                <a:srgbClr val="369654"/>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a:extLst>
              <a:ext uri="{FF2B5EF4-FFF2-40B4-BE49-F238E27FC236}">
                <a16:creationId xmlns:a16="http://schemas.microsoft.com/office/drawing/2014/main" id="{F510783D-0587-8A12-136F-F4086006DA8B}"/>
              </a:ext>
            </a:extLst>
          </p:cNvPr>
          <p:cNvSpPr>
            <a:spLocks noGrp="1"/>
          </p:cNvSpPr>
          <p:nvPr>
            <p:ph idx="1"/>
          </p:nvPr>
        </p:nvSpPr>
        <p:spPr/>
        <p:txBody>
          <a:bodyPr/>
          <a:lstStyle/>
          <a:p>
            <a:pPr algn="r" rtl="1" eaLnBrk="1" hangingPunct="1">
              <a:lnSpc>
                <a:spcPct val="80000"/>
              </a:lnSpc>
              <a:buFontTx/>
              <a:buNone/>
            </a:pPr>
            <a:r>
              <a:rPr lang="fa-IR" altLang="en-US" sz="2000" b="1"/>
              <a:t>4- درمان اختلالات دوجنسیتی: چون اختلالات دوجنسیتی(</a:t>
            </a:r>
            <a:r>
              <a:rPr lang="en-US" altLang="en-US" sz="2000" b="1">
                <a:cs typeface="Arial" panose="020B0604020202020204" pitchFamily="34" charset="0"/>
              </a:rPr>
              <a:t>inter sex</a:t>
            </a:r>
            <a:r>
              <a:rPr lang="fa-IR" altLang="en-US" sz="2000" b="1"/>
              <a:t> ) درزمان تولد وجوددارد. درمان آن جزء فوریت روانپزشکی است تا بعدها خانواده با توجه به جنس رفتار مناسب را با او داشته باشند.اصولاٌ داشتن آلت تناسلی هماهنگ  با عوامل کروموزومی زیست شناختی، فیزیولوژیکی و دیگر به رشد شخص با هویت جنسی سالم تر از زمانی که ابهام جنسیت دوام می یابد، کمک می کند. بالاخره، تعیین اینکه مداخله جراحی صورت بگیرد یا خیر تابع تصمیم والدین است. در حال حاضر درآمریکا سالانه حدود2000 کودک بخاطر داشتن الت تناسلی دوپهلو مورد جراحی قرار می گیرند.</a:t>
            </a:r>
          </a:p>
          <a:p>
            <a:pPr algn="r" rtl="1" eaLnBrk="1" hangingPunct="1">
              <a:lnSpc>
                <a:spcPct val="80000"/>
              </a:lnSpc>
              <a:buFontTx/>
              <a:buNone/>
            </a:pPr>
            <a:r>
              <a:rPr lang="fa-IR" altLang="en-US" sz="2000" b="1"/>
              <a:t>5- درمان مبدل پوشی:  روان درمانی همراه با دارودرمانی غالباٌ برای درمان مبدل پوشی موثر است. عوامل استرس که زمینه ساز رفتار هستند شناخته شده و بیمار ممکن است آنها را کنار بگذارد.عوامل پویشی روانی در مورد تعارض از جنس مورد بررسی قرار گرفته و مشخص می گردد. ضمناٌ داروهایی از قبیل ضد اضطراب و افسردگی  ونیز داروهای تقویت کننده منترل تکانه مثل تیوریدازین و فلئوکزتین کمک کننده است.</a:t>
            </a:r>
          </a:p>
          <a:p>
            <a:pPr algn="r" rtl="1" eaLnBrk="1" hangingPunct="1">
              <a:lnSpc>
                <a:spcPct val="80000"/>
              </a:lnSpc>
              <a:buFontTx/>
              <a:buNone/>
            </a:pPr>
            <a:r>
              <a:rPr lang="fa-IR" altLang="en-US" sz="2000" b="1"/>
              <a:t>6- رفتاردرمانی:شرطی سازی با ایجاد بیزاری، وهیپنوتیزم روشهایی هستند که ممکن است در موارد انتخابی مفید واقع گردند. </a:t>
            </a:r>
            <a:endParaRPr lang="en-US" altLang="en-US" sz="2000" b="1">
              <a:cs typeface="Arial" panose="020B0604020202020204" pitchFamily="34" charset="0"/>
            </a:endParaRPr>
          </a:p>
          <a:p>
            <a:pPr algn="r" rtl="1" eaLnBrk="1" hangingPunct="1">
              <a:lnSpc>
                <a:spcPct val="80000"/>
              </a:lnSpc>
            </a:pPr>
            <a:endParaRPr lang="en-US" altLang="en-US" sz="2000">
              <a:cs typeface="Arial" panose="020B0604020202020204" pitchFamily="34" charset="0"/>
            </a:endParaRPr>
          </a:p>
        </p:txBody>
      </p:sp>
      <p:sp>
        <p:nvSpPr>
          <p:cNvPr id="10242" name="Rectangle 2">
            <a:extLst>
              <a:ext uri="{FF2B5EF4-FFF2-40B4-BE49-F238E27FC236}">
                <a16:creationId xmlns:a16="http://schemas.microsoft.com/office/drawing/2014/main" id="{81AEF018-11F5-9A3C-E39D-854E2A1188B6}"/>
              </a:ext>
            </a:extLst>
          </p:cNvPr>
          <p:cNvSpPr>
            <a:spLocks noGrp="1" noChangeArrowheads="1"/>
          </p:cNvSpPr>
          <p:nvPr>
            <p:ph type="title"/>
          </p:nvPr>
        </p:nvSpPr>
        <p:spPr/>
        <p:txBody>
          <a:bodyPr/>
          <a:lstStyle/>
          <a:p>
            <a:pPr algn="r" rtl="1" eaLnBrk="1" fontAlgn="auto" hangingPunct="1">
              <a:spcAft>
                <a:spcPts val="0"/>
              </a:spcAft>
              <a:defRPr/>
            </a:pPr>
            <a:r>
              <a:rPr lang="fa-IR" sz="2800" dirty="0">
                <a:solidFill>
                  <a:srgbClr val="369654"/>
                </a:solidFill>
              </a:rPr>
              <a:t>درمان اختلالات هویت جنسی</a:t>
            </a:r>
            <a:r>
              <a:rPr lang="en-US" sz="2800" dirty="0">
                <a:solidFill>
                  <a:srgbClr val="369654"/>
                </a:solidFill>
              </a:rPr>
              <a:t>gender identity disorder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a:extLst>
              <a:ext uri="{FF2B5EF4-FFF2-40B4-BE49-F238E27FC236}">
                <a16:creationId xmlns:a16="http://schemas.microsoft.com/office/drawing/2014/main" id="{735397A2-70A8-A488-928C-CA7B4CB1524B}"/>
              </a:ext>
            </a:extLst>
          </p:cNvPr>
          <p:cNvSpPr>
            <a:spLocks noGrp="1"/>
          </p:cNvSpPr>
          <p:nvPr>
            <p:ph idx="1"/>
          </p:nvPr>
        </p:nvSpPr>
        <p:spPr/>
        <p:txBody>
          <a:bodyPr/>
          <a:lstStyle/>
          <a:p>
            <a:pPr algn="r" rtl="1" eaLnBrk="1" hangingPunct="1">
              <a:lnSpc>
                <a:spcPct val="80000"/>
              </a:lnSpc>
            </a:pPr>
            <a:r>
              <a:rPr lang="fa-IR" altLang="en-US" sz="1800" b="1"/>
              <a:t>ارزشیابی: در بررسی این بیماران موارد زیر را مورد توجه قرار دهید:</a:t>
            </a:r>
          </a:p>
          <a:p>
            <a:pPr algn="r" rtl="1" eaLnBrk="1" hangingPunct="1">
              <a:lnSpc>
                <a:spcPct val="80000"/>
              </a:lnSpc>
              <a:buFontTx/>
              <a:buNone/>
            </a:pPr>
            <a:r>
              <a:rPr lang="fa-IR" altLang="en-US" sz="1800" b="1"/>
              <a:t>وجود شرم درگفتن و بیان نیازهای جنسی،وجود نشانه هایی ازقبیل اضطراب، افسردگی و بی خوابی درفرد، مصاحبه با هر دو شریک جنسی و جداگانه و پرسیدن در مورد مشکل جنسی، احساس فرد نسبت به همسر، تکامل و تجربیات جنسی، آگاهی و دانش دررابطه با سن و جنس و جنسیت، ترس ازارتباط جنسی و نزدیکی با جنس مخالف، کسب اطلاعات در رابطه با الگوهای جنسی واحیاناٌ اطلاعات نادرست و..</a:t>
            </a:r>
          </a:p>
          <a:p>
            <a:pPr algn="r" rtl="1" eaLnBrk="1" hangingPunct="1">
              <a:lnSpc>
                <a:spcPct val="80000"/>
              </a:lnSpc>
            </a:pPr>
            <a:r>
              <a:rPr lang="fa-IR" altLang="en-US" sz="1800" b="1"/>
              <a:t>تشخیص های پرستاری: با توجه به بررسی های به عمل آمده، تشخیصهای زیر می تواند مطرح باشد:</a:t>
            </a:r>
          </a:p>
          <a:p>
            <a:pPr algn="r" rtl="1" eaLnBrk="1" hangingPunct="1">
              <a:lnSpc>
                <a:spcPct val="80000"/>
              </a:lnSpc>
              <a:buFontTx/>
              <a:buNone/>
            </a:pPr>
            <a:r>
              <a:rPr lang="fa-IR" altLang="en-US" sz="1800" b="1"/>
              <a:t>1- اختلال بلقوه جنسی در ارتباط با ترس از نزدیکی.</a:t>
            </a:r>
          </a:p>
          <a:p>
            <a:pPr algn="r" rtl="1" eaLnBrk="1" hangingPunct="1">
              <a:lnSpc>
                <a:spcPct val="80000"/>
              </a:lnSpc>
              <a:buFontTx/>
              <a:buNone/>
            </a:pPr>
            <a:r>
              <a:rPr lang="fa-IR" altLang="en-US" sz="1800" b="1"/>
              <a:t>2- کمبود آگاهی و دانش در رابطه با سن و فقدان تجربه.</a:t>
            </a:r>
          </a:p>
          <a:p>
            <a:pPr algn="r" rtl="1" eaLnBrk="1" hangingPunct="1">
              <a:lnSpc>
                <a:spcPct val="80000"/>
              </a:lnSpc>
              <a:buFontTx/>
              <a:buNone/>
            </a:pPr>
            <a:r>
              <a:rPr lang="fa-IR" altLang="en-US" sz="1800" b="1"/>
              <a:t>3- تغییر در الگوهای رفتار جنسی به علت اطلاعات نا درست.</a:t>
            </a:r>
          </a:p>
          <a:p>
            <a:pPr algn="r" rtl="1" eaLnBrk="1" hangingPunct="1">
              <a:lnSpc>
                <a:spcPct val="80000"/>
              </a:lnSpc>
              <a:buFontTx/>
              <a:buNone/>
            </a:pPr>
            <a:r>
              <a:rPr lang="fa-IR" altLang="en-US" sz="1800" b="1"/>
              <a:t>4- اختلال در هویت جنسی در ارتباط با وجود مشکل در پذیرش خود به عنوان یک زن یا یک مرد.</a:t>
            </a:r>
          </a:p>
          <a:p>
            <a:pPr algn="r" rtl="1" eaLnBrk="1" hangingPunct="1">
              <a:lnSpc>
                <a:spcPct val="80000"/>
              </a:lnSpc>
              <a:buFontTx/>
              <a:buNone/>
            </a:pPr>
            <a:r>
              <a:rPr lang="fa-IR" altLang="en-US" sz="1800" b="1"/>
              <a:t>*برنامه ریزی: اهداف عمده درمانی در این بیماران عبارتند از:</a:t>
            </a:r>
          </a:p>
          <a:p>
            <a:pPr algn="r" rtl="1" eaLnBrk="1" hangingPunct="1">
              <a:lnSpc>
                <a:spcPct val="80000"/>
              </a:lnSpc>
              <a:buFontTx/>
              <a:buNone/>
            </a:pPr>
            <a:r>
              <a:rPr lang="fa-IR" altLang="en-US" sz="1800" b="1"/>
              <a:t>1- کمک به بیمار در ارتباط با انتظارات از همسر خود به هنگام نزدیکی.</a:t>
            </a:r>
          </a:p>
          <a:p>
            <a:pPr algn="r" rtl="1" eaLnBrk="1" hangingPunct="1">
              <a:lnSpc>
                <a:spcPct val="80000"/>
              </a:lnSpc>
              <a:buFontTx/>
              <a:buNone/>
            </a:pPr>
            <a:r>
              <a:rPr lang="fa-IR" altLang="en-US" sz="1800" b="1"/>
              <a:t>2- کمک به بیماردر کسب اطلاعات، آگاهی وارتباط جنسی درست و نقش آن در احساس خوشبختی در زندگی.</a:t>
            </a:r>
          </a:p>
          <a:p>
            <a:pPr algn="r" rtl="1" eaLnBrk="1" hangingPunct="1">
              <a:lnSpc>
                <a:spcPct val="80000"/>
              </a:lnSpc>
              <a:buFontTx/>
              <a:buNone/>
            </a:pPr>
            <a:r>
              <a:rPr lang="fa-IR" altLang="en-US" sz="1800" b="1"/>
              <a:t>3- کمک به بیمار در رهاسازی خود از ترس های وابسته ،تخیلات، اعتقادات و ارزشهای غلط و...</a:t>
            </a:r>
          </a:p>
          <a:p>
            <a:pPr algn="r" rtl="1" eaLnBrk="1" hangingPunct="1">
              <a:lnSpc>
                <a:spcPct val="80000"/>
              </a:lnSpc>
              <a:buFontTx/>
              <a:buNone/>
            </a:pPr>
            <a:r>
              <a:rPr lang="fa-IR" altLang="en-US" sz="1800" b="1"/>
              <a:t>4- کمک به بیمار در درک  شرم ونقش آن در عدم ارضاء نیازهای جنسی.</a:t>
            </a:r>
          </a:p>
          <a:p>
            <a:pPr algn="r" rtl="1" eaLnBrk="1" hangingPunct="1">
              <a:lnSpc>
                <a:spcPct val="80000"/>
              </a:lnSpc>
              <a:buFontTx/>
              <a:buNone/>
            </a:pPr>
            <a:r>
              <a:rPr lang="fa-IR" altLang="en-US" sz="1800" b="1"/>
              <a:t>5- کمک به بیمار در بازگونمودن تجربیات گذشته وحل مشکل.</a:t>
            </a:r>
          </a:p>
        </p:txBody>
      </p:sp>
      <p:sp>
        <p:nvSpPr>
          <p:cNvPr id="11266" name="Rectangle 2">
            <a:extLst>
              <a:ext uri="{FF2B5EF4-FFF2-40B4-BE49-F238E27FC236}">
                <a16:creationId xmlns:a16="http://schemas.microsoft.com/office/drawing/2014/main" id="{2174FDF4-CA5F-548C-2694-FBB753A7C31B}"/>
              </a:ext>
            </a:extLst>
          </p:cNvPr>
          <p:cNvSpPr>
            <a:spLocks noGrp="1" noChangeArrowheads="1"/>
          </p:cNvSpPr>
          <p:nvPr>
            <p:ph type="title"/>
          </p:nvPr>
        </p:nvSpPr>
        <p:spPr/>
        <p:txBody>
          <a:bodyPr/>
          <a:lstStyle/>
          <a:p>
            <a:pPr algn="r" rtl="1" eaLnBrk="1" fontAlgn="auto" hangingPunct="1">
              <a:spcAft>
                <a:spcPts val="0"/>
              </a:spcAft>
              <a:defRPr/>
            </a:pPr>
            <a:r>
              <a:rPr lang="fa-IR" dirty="0">
                <a:solidFill>
                  <a:srgbClr val="369654"/>
                </a:solidFill>
              </a:rPr>
              <a:t>پرستاری در اختلال هویت جنسی</a:t>
            </a:r>
            <a:endParaRPr lang="en-US" dirty="0">
              <a:solidFill>
                <a:srgbClr val="369654"/>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a:extLst>
              <a:ext uri="{FF2B5EF4-FFF2-40B4-BE49-F238E27FC236}">
                <a16:creationId xmlns:a16="http://schemas.microsoft.com/office/drawing/2014/main" id="{399789BE-D700-B7A5-5B17-A28F857FBF0C}"/>
              </a:ext>
            </a:extLst>
          </p:cNvPr>
          <p:cNvSpPr>
            <a:spLocks noGrp="1"/>
          </p:cNvSpPr>
          <p:nvPr>
            <p:ph idx="1"/>
          </p:nvPr>
        </p:nvSpPr>
        <p:spPr>
          <a:xfrm>
            <a:off x="457200" y="1285875"/>
            <a:ext cx="8229600" cy="5214938"/>
          </a:xfrm>
        </p:spPr>
        <p:txBody>
          <a:bodyPr/>
          <a:lstStyle/>
          <a:p>
            <a:pPr algn="r" rtl="1" eaLnBrk="1" hangingPunct="1">
              <a:lnSpc>
                <a:spcPct val="80000"/>
              </a:lnSpc>
            </a:pPr>
            <a:r>
              <a:rPr lang="fa-IR" altLang="en-US" sz="1700" b="1"/>
              <a:t>اجرا: مداخلات زیر در این بیماران می تواند موثر واقع گردد:</a:t>
            </a:r>
          </a:p>
          <a:p>
            <a:pPr algn="r" rtl="1" eaLnBrk="1" hangingPunct="1">
              <a:lnSpc>
                <a:spcPct val="80000"/>
              </a:lnSpc>
              <a:buFontTx/>
              <a:buNone/>
            </a:pPr>
            <a:r>
              <a:rPr lang="fa-IR" altLang="en-US" sz="1700" b="1"/>
              <a:t>1- کمک به بیمار در تعیین انتظارات از همسر خود در هنگام نزدیکی تعیین.</a:t>
            </a:r>
          </a:p>
          <a:p>
            <a:pPr algn="r" rtl="1" eaLnBrk="1" hangingPunct="1">
              <a:lnSpc>
                <a:spcPct val="80000"/>
              </a:lnSpc>
              <a:buFontTx/>
              <a:buNone/>
            </a:pPr>
            <a:r>
              <a:rPr lang="fa-IR" altLang="en-US" sz="1700" b="1"/>
              <a:t>2- فرصتی فراهم کنید تا ترس از نزدیکی را با همسر خویش با شما در میان بگذارد.</a:t>
            </a:r>
          </a:p>
          <a:p>
            <a:pPr algn="r" rtl="1" eaLnBrk="1" hangingPunct="1">
              <a:lnSpc>
                <a:spcPct val="80000"/>
              </a:lnSpc>
              <a:buFontTx/>
              <a:buNone/>
            </a:pPr>
            <a:r>
              <a:rPr lang="fa-IR" altLang="en-US" sz="1700" b="1"/>
              <a:t>3- بیمار را در ایجاد ارتباط  مناسب با همسرش یاری کنید. در این رابطه زوجین بایستی 3 تا 4 قرار ملاقات30 دقیقه ای درهفته داشته و در این زمان ها، درمورد مسایل جنسی و مسایلی که سبب  صمیمیت بیشتر می شود از قبیل امیدها،آرزوها ونگرش نسبت به آینده صحبت نمایند.</a:t>
            </a:r>
          </a:p>
          <a:p>
            <a:pPr algn="r" rtl="1" eaLnBrk="1" hangingPunct="1">
              <a:lnSpc>
                <a:spcPct val="80000"/>
              </a:lnSpc>
              <a:buFontTx/>
              <a:buNone/>
            </a:pPr>
            <a:r>
              <a:rPr lang="fa-IR" altLang="en-US" sz="1700" b="1"/>
              <a:t>4- مشکلات دیگری که می تواند در اختلالات جنسی و روابط زناشویی مشکل ایجاد کند مثل کمبود دانش، فقدان تجربه، الگوی غلط جنسی در ارتباط  با اطلاعات نادرست و....به بیمار آگاهی بدهید.</a:t>
            </a:r>
          </a:p>
          <a:p>
            <a:pPr algn="r" rtl="1" eaLnBrk="1" hangingPunct="1">
              <a:lnSpc>
                <a:spcPct val="80000"/>
              </a:lnSpc>
              <a:buFontTx/>
              <a:buNone/>
            </a:pPr>
            <a:r>
              <a:rPr lang="fa-IR" altLang="en-US" sz="1700" b="1"/>
              <a:t>5-ضمن آموزش به بیمار درمورد رفتار جنسی صحیح وآشنا نمودن آنها با خطرات روشهای غیر معمول، به او کمک کنید تا درارتباط با همسر خودبجای آنکه بگوید تو توجهی به من نداری؟ بگوید:اگر توجه بیشتری به من بکنی احساس رضایت و لذت بیشتری خواهم نمود.</a:t>
            </a:r>
          </a:p>
          <a:p>
            <a:pPr algn="r" rtl="1" eaLnBrk="1" hangingPunct="1">
              <a:lnSpc>
                <a:spcPct val="80000"/>
              </a:lnSpc>
              <a:buFontTx/>
              <a:buNone/>
            </a:pPr>
            <a:r>
              <a:rPr lang="fa-IR" altLang="en-US" sz="1700" b="1"/>
              <a:t>6- در نهایت در صورتی که بیمار درزمان فعالیت جنسی احساس درد می کند توصیه کنید جهت انجام معاینه دقیق به پزشک مرجعه نماید.</a:t>
            </a:r>
          </a:p>
          <a:p>
            <a:pPr algn="r" rtl="1" eaLnBrk="1" hangingPunct="1">
              <a:lnSpc>
                <a:spcPct val="80000"/>
              </a:lnSpc>
            </a:pPr>
            <a:r>
              <a:rPr lang="fa-IR" altLang="en-US" sz="1700" b="1"/>
              <a:t>ارزیابی: موارد زیر مورد انتظار است:</a:t>
            </a:r>
          </a:p>
          <a:p>
            <a:pPr algn="r" rtl="1" eaLnBrk="1" hangingPunct="1">
              <a:lnSpc>
                <a:spcPct val="80000"/>
              </a:lnSpc>
              <a:buFontTx/>
              <a:buNone/>
            </a:pPr>
            <a:r>
              <a:rPr lang="fa-IR" altLang="en-US" sz="1700" b="1"/>
              <a:t>1- بیمار ارتباط جنسی مناسبی با همسر خوددارد.</a:t>
            </a:r>
          </a:p>
          <a:p>
            <a:pPr algn="r" rtl="1" eaLnBrk="1" hangingPunct="1">
              <a:lnSpc>
                <a:spcPct val="80000"/>
              </a:lnSpc>
              <a:buFontTx/>
              <a:buNone/>
            </a:pPr>
            <a:r>
              <a:rPr lang="fa-IR" altLang="en-US" sz="1700" b="1"/>
              <a:t>2- تخیلات بیمارگونه در رابطه با ارتباط جنسی ندارد.</a:t>
            </a:r>
          </a:p>
          <a:p>
            <a:pPr algn="r" rtl="1" eaLnBrk="1" hangingPunct="1">
              <a:lnSpc>
                <a:spcPct val="80000"/>
              </a:lnSpc>
              <a:buFontTx/>
              <a:buNone/>
            </a:pPr>
            <a:r>
              <a:rPr lang="fa-IR" altLang="en-US" sz="1700" b="1"/>
              <a:t>3- در ارتباط با نیازهای جنسی به راحتی بادر نظر گرفتن حیا و بدون شرم با همسر خود صحبت می کند.</a:t>
            </a:r>
          </a:p>
          <a:p>
            <a:pPr algn="r" rtl="1" eaLnBrk="1" hangingPunct="1">
              <a:lnSpc>
                <a:spcPct val="80000"/>
              </a:lnSpc>
              <a:buFontTx/>
              <a:buNone/>
            </a:pPr>
            <a:r>
              <a:rPr lang="fa-IR" altLang="en-US" sz="1700" b="1"/>
              <a:t>4- بیمار با اندامهای جنسی، مراحل طبیعی یک فعالیت جنسی، روشهای معمول ارتباط، خطرات رفتار جنسی غیر معمول و..آشنایی دارد.</a:t>
            </a:r>
            <a:endParaRPr lang="en-US" altLang="en-US" sz="1700" b="1">
              <a:cs typeface="Arial" panose="020B0604020202020204" pitchFamily="34" charset="0"/>
            </a:endParaRPr>
          </a:p>
        </p:txBody>
      </p:sp>
      <p:sp>
        <p:nvSpPr>
          <p:cNvPr id="12290" name="Rectangle 2">
            <a:extLst>
              <a:ext uri="{FF2B5EF4-FFF2-40B4-BE49-F238E27FC236}">
                <a16:creationId xmlns:a16="http://schemas.microsoft.com/office/drawing/2014/main" id="{1A06EF48-0EEC-4C1B-B2BA-C02D07B62173}"/>
              </a:ext>
            </a:extLst>
          </p:cNvPr>
          <p:cNvSpPr>
            <a:spLocks noGrp="1" noChangeArrowheads="1"/>
          </p:cNvSpPr>
          <p:nvPr>
            <p:ph type="title"/>
          </p:nvPr>
        </p:nvSpPr>
        <p:spPr/>
        <p:txBody>
          <a:bodyPr/>
          <a:lstStyle/>
          <a:p>
            <a:pPr algn="r" rtl="1" eaLnBrk="1" fontAlgn="auto" hangingPunct="1">
              <a:spcAft>
                <a:spcPts val="0"/>
              </a:spcAft>
              <a:defRPr/>
            </a:pPr>
            <a:r>
              <a:rPr lang="fa-IR" dirty="0">
                <a:solidFill>
                  <a:srgbClr val="369654"/>
                </a:solidFill>
              </a:rPr>
              <a:t>پرستاری در اختلال هویت جنسی</a:t>
            </a:r>
            <a:endParaRPr lang="en-US" dirty="0">
              <a:solidFill>
                <a:srgbClr val="369654"/>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a:extLst>
              <a:ext uri="{FF2B5EF4-FFF2-40B4-BE49-F238E27FC236}">
                <a16:creationId xmlns:a16="http://schemas.microsoft.com/office/drawing/2014/main" id="{1E451999-0DF6-A779-177E-1ACABCF780AA}"/>
              </a:ext>
            </a:extLst>
          </p:cNvPr>
          <p:cNvSpPr>
            <a:spLocks noGrp="1" noChangeAspect="1" noChangeArrowheads="1"/>
          </p:cNvSpPr>
          <p:nvPr>
            <p:ph type="title" idx="4294967295"/>
          </p:nvPr>
        </p:nvSpPr>
        <p:spPr>
          <a:xfrm>
            <a:off x="0" y="71438"/>
            <a:ext cx="8229600" cy="796925"/>
          </a:xfrm>
        </p:spPr>
        <p:txBody>
          <a:bodyPr/>
          <a:lstStyle/>
          <a:p>
            <a:pPr>
              <a:defRPr/>
            </a:pPr>
            <a:r>
              <a:rPr lang="en-GB" altLang="en-US" dirty="0"/>
              <a:t>Conditions o use</a:t>
            </a:r>
          </a:p>
        </p:txBody>
      </p:sp>
      <p:sp>
        <p:nvSpPr>
          <p:cNvPr id="62466" name="Rectangle 2">
            <a:extLst>
              <a:ext uri="{FF2B5EF4-FFF2-40B4-BE49-F238E27FC236}">
                <a16:creationId xmlns:a16="http://schemas.microsoft.com/office/drawing/2014/main" id="{92FDAF13-A5F4-CB52-D3A6-728A64A1D1A4}"/>
              </a:ext>
            </a:extLst>
          </p:cNvPr>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a:defRPr/>
            </a:pPr>
            <a:endParaRPr lang="fr-FR">
              <a:solidFill>
                <a:prstClr val="black"/>
              </a:solidFill>
              <a:latin typeface="Verdana"/>
              <a:cs typeface="Arial"/>
            </a:endParaRPr>
          </a:p>
        </p:txBody>
      </p:sp>
      <p:sp>
        <p:nvSpPr>
          <p:cNvPr id="22534" name="Line 8">
            <a:extLst>
              <a:ext uri="{FF2B5EF4-FFF2-40B4-BE49-F238E27FC236}">
                <a16:creationId xmlns:a16="http://schemas.microsoft.com/office/drawing/2014/main" id="{7352B046-04DA-3792-AC35-2C84398F6677}"/>
              </a:ext>
            </a:extLst>
          </p:cNvPr>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35" name="Rectangle 10">
            <a:extLst>
              <a:ext uri="{FF2B5EF4-FFF2-40B4-BE49-F238E27FC236}">
                <a16:creationId xmlns:a16="http://schemas.microsoft.com/office/drawing/2014/main" id="{E86FBC82-D712-CAC6-BEE6-72259BB50B11}"/>
              </a:ext>
            </a:extLst>
          </p:cNvPr>
          <p:cNvSpPr>
            <a:spLocks noChangeArrowheads="1"/>
          </p:cNvSpPr>
          <p:nvPr/>
        </p:nvSpPr>
        <p:spPr bwMode="auto">
          <a:xfrm>
            <a:off x="5026025" y="3789363"/>
            <a:ext cx="20256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cs typeface="Arial" panose="020B0604020202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cs typeface="Arial" panose="020B0604020202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cs typeface="Arial" panose="020B0604020202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cs typeface="Arial" panose="020B0604020202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cs typeface="Arial" panose="020B0604020202020204" pitchFamily="34" charset="0"/>
              </a:defRPr>
            </a:lvl9pPr>
          </a:lstStyle>
          <a:p>
            <a:pPr algn="ctr">
              <a:spcBef>
                <a:spcPct val="0"/>
              </a:spcBef>
              <a:buClrTx/>
              <a:buSzTx/>
              <a:buFontTx/>
              <a:buNone/>
            </a:pPr>
            <a:r>
              <a:rPr lang="fr-FR" altLang="en-US" sz="1000">
                <a:solidFill>
                  <a:srgbClr val="000000"/>
                </a:solidFill>
                <a:latin typeface="Verdana" panose="020B0604030504040204" pitchFamily="34" charset="0"/>
                <a:hlinkClick r:id="rId3"/>
              </a:rPr>
              <a:t>http://www.ravanpoint.ir</a:t>
            </a:r>
            <a:endParaRPr lang="fa-IR" altLang="en-US" sz="1000">
              <a:solidFill>
                <a:srgbClr val="000000"/>
              </a:solidFill>
              <a:latin typeface="Verdana" panose="020B0604030504040204" pitchFamily="34" charset="0"/>
            </a:endParaRPr>
          </a:p>
          <a:p>
            <a:pPr algn="ctr">
              <a:spcBef>
                <a:spcPct val="0"/>
              </a:spcBef>
              <a:buClrTx/>
              <a:buSzTx/>
              <a:buFontTx/>
              <a:buNone/>
            </a:pPr>
            <a:endParaRPr lang="fr-FR" altLang="en-US" sz="1000">
              <a:solidFill>
                <a:srgbClr val="000000"/>
              </a:solidFill>
              <a:latin typeface="Verdana" panose="020B0604030504040204" pitchFamily="34" charset="0"/>
            </a:endParaRPr>
          </a:p>
          <a:p>
            <a:pPr algn="ctr">
              <a:spcBef>
                <a:spcPct val="0"/>
              </a:spcBef>
              <a:buClrTx/>
              <a:buSzTx/>
              <a:buFontTx/>
              <a:buNone/>
            </a:pPr>
            <a:r>
              <a:rPr lang="fr-FR" altLang="en-US" sz="1000">
                <a:solidFill>
                  <a:srgbClr val="000000"/>
                </a:solidFill>
                <a:latin typeface="Verdana" panose="020B0604030504040204" pitchFamily="34" charset="0"/>
              </a:rPr>
              <a:t>Contact: info@ravanpoint.ir </a:t>
            </a:r>
          </a:p>
        </p:txBody>
      </p:sp>
      <p:sp>
        <p:nvSpPr>
          <p:cNvPr id="3" name="Rectangle 2">
            <a:extLst>
              <a:ext uri="{FF2B5EF4-FFF2-40B4-BE49-F238E27FC236}">
                <a16:creationId xmlns:a16="http://schemas.microsoft.com/office/drawing/2014/main" id="{9F3EDB47-2978-5364-D5B6-A36E7F6A3B1A}"/>
              </a:ext>
            </a:extLst>
          </p:cNvPr>
          <p:cNvSpPr/>
          <p:nvPr/>
        </p:nvSpPr>
        <p:spPr>
          <a:xfrm>
            <a:off x="250825" y="3919538"/>
            <a:ext cx="2736850" cy="423862"/>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algn="ctr">
              <a:defRPr/>
            </a:pPr>
            <a:endParaRPr lang="en-US">
              <a:solidFill>
                <a:srgbClr val="FFFFFF"/>
              </a:solidFill>
              <a:latin typeface="Verdana"/>
              <a:cs typeface="Arial"/>
            </a:endParaRPr>
          </a:p>
        </p:txBody>
      </p:sp>
      <p:sp>
        <p:nvSpPr>
          <p:cNvPr id="22537" name="Rectangle 16">
            <a:extLst>
              <a:ext uri="{FF2B5EF4-FFF2-40B4-BE49-F238E27FC236}">
                <a16:creationId xmlns:a16="http://schemas.microsoft.com/office/drawing/2014/main" id="{770652A1-0A34-8A21-13EB-1C872C6C9A8B}"/>
              </a:ext>
            </a:extLst>
          </p:cNvPr>
          <p:cNvSpPr>
            <a:spLocks noChangeArrowheads="1"/>
          </p:cNvSpPr>
          <p:nvPr/>
        </p:nvSpPr>
        <p:spPr bwMode="auto">
          <a:xfrm>
            <a:off x="250825" y="2582863"/>
            <a:ext cx="28321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defRPr>
                <a:solidFill>
                  <a:schemeClr val="tx1"/>
                </a:solidFill>
                <a:latin typeface="Arial" panose="020B0604020202020204" pitchFamily="34" charset="0"/>
                <a:cs typeface="Arial" panose="020B0604020202020204" pitchFamily="34" charset="0"/>
              </a:defRPr>
            </a:lvl1pPr>
            <a:lvl2pPr marL="742950" indent="-285750" algn="r" rtl="1">
              <a:defRPr>
                <a:solidFill>
                  <a:schemeClr val="tx1"/>
                </a:solidFill>
                <a:latin typeface="Arial" panose="020B0604020202020204" pitchFamily="34" charset="0"/>
                <a:cs typeface="Arial" panose="020B0604020202020204" pitchFamily="34" charset="0"/>
              </a:defRPr>
            </a:lvl2pPr>
            <a:lvl3pPr marL="1143000" indent="-228600" algn="r" rtl="1">
              <a:defRPr>
                <a:solidFill>
                  <a:schemeClr val="tx1"/>
                </a:solidFill>
                <a:latin typeface="Arial" panose="020B0604020202020204" pitchFamily="34" charset="0"/>
                <a:cs typeface="Arial" panose="020B0604020202020204" pitchFamily="34" charset="0"/>
              </a:defRPr>
            </a:lvl3pPr>
            <a:lvl4pPr marL="1600200" indent="-228600" algn="r" rtl="1">
              <a:defRPr>
                <a:solidFill>
                  <a:schemeClr val="tx1"/>
                </a:solidFill>
                <a:latin typeface="Arial" panose="020B0604020202020204" pitchFamily="34" charset="0"/>
                <a:cs typeface="Arial" panose="020B0604020202020204" pitchFamily="34" charset="0"/>
              </a:defRPr>
            </a:lvl4pPr>
            <a:lvl5pPr marL="2057400" indent="-228600" algn="r" rtl="1">
              <a:defRPr>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fa-IR" altLang="en-US" sz="2000" b="1">
                <a:solidFill>
                  <a:srgbClr val="000000"/>
                </a:solidFill>
                <a:latin typeface="Verdana" panose="020B0604030504040204" pitchFamily="34" charset="0"/>
                <a:cs typeface="B Nazanin" panose="00000400000000000000" pitchFamily="2" charset="-78"/>
              </a:rPr>
              <a:t>دانلود رایگان پاورپوینت های روانشناسی</a:t>
            </a:r>
            <a:endParaRPr lang="en-GB" altLang="en-US" sz="2000" b="1">
              <a:solidFill>
                <a:srgbClr val="000000"/>
              </a:solidFill>
              <a:latin typeface="Verdana" panose="020B0604030504040204" pitchFamily="34" charset="0"/>
              <a:cs typeface="B Nazanin" panose="00000400000000000000" pitchFamily="2" charset="-78"/>
            </a:endParaRPr>
          </a:p>
          <a:p>
            <a:pPr algn="l" rtl="0"/>
            <a:endParaRPr lang="en-GB" altLang="en-US" b="1">
              <a:solidFill>
                <a:srgbClr val="000000"/>
              </a:solidFill>
              <a:latin typeface="Verdana" panose="020B0604030504040204" pitchFamily="34" charset="0"/>
            </a:endParaRPr>
          </a:p>
          <a:p>
            <a:pPr algn="l" rtl="0"/>
            <a:endParaRPr lang="en-US" altLang="en-US" sz="1600">
              <a:solidFill>
                <a:srgbClr val="C00000"/>
              </a:solidFill>
              <a:latin typeface="Verdana" panose="020B0604030504040204" pitchFamily="34" charset="0"/>
            </a:endParaRPr>
          </a:p>
          <a:p>
            <a:pPr algn="l" rtl="0"/>
            <a:br>
              <a:rPr lang="en-US" altLang="en-US" sz="1600">
                <a:solidFill>
                  <a:srgbClr val="404040"/>
                </a:solidFill>
                <a:latin typeface="Times New Roman" panose="02020603050405020304" pitchFamily="18" charset="0"/>
                <a:cs typeface="Times New Roman" panose="02020603050405020304" pitchFamily="18" charset="0"/>
              </a:rPr>
            </a:br>
            <a:r>
              <a:rPr lang="en-US" altLang="en-US">
                <a:solidFill>
                  <a:srgbClr val="404040"/>
                </a:solidFill>
                <a:latin typeface="Times New Roman" panose="02020603050405020304" pitchFamily="18" charset="0"/>
                <a:cs typeface="Times New Roman" panose="02020603050405020304" pitchFamily="18" charset="0"/>
              </a:rPr>
              <a:t>© Copyright Ravanpoint.ir</a:t>
            </a:r>
            <a:endParaRPr lang="en-GB" altLang="en-US" b="1">
              <a:solidFill>
                <a:srgbClr val="404040"/>
              </a:solidFill>
              <a:latin typeface="Times New Roman" panose="02020603050405020304" pitchFamily="18" charset="0"/>
              <a:cs typeface="Times New Roman" panose="02020603050405020304" pitchFamily="18" charset="0"/>
            </a:endParaRPr>
          </a:p>
        </p:txBody>
      </p:sp>
      <p:pic>
        <p:nvPicPr>
          <p:cNvPr id="22538" name="Picture 1">
            <a:extLst>
              <a:ext uri="{FF2B5EF4-FFF2-40B4-BE49-F238E27FC236}">
                <a16:creationId xmlns:a16="http://schemas.microsoft.com/office/drawing/2014/main" id="{117F386C-0F9F-A070-8550-90135984E7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5275" y="2368550"/>
            <a:ext cx="3867150"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2.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3.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4.xml><?xml version="1.0" encoding="utf-8"?>
<a:themeOverride xmlns:a="http://schemas.openxmlformats.org/drawingml/2006/main">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themeOverride>
</file>

<file path=ppt/theme/themeOverride5.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6.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7.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8.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9.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10.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ppt/theme/themeOverride11.xml><?xml version="1.0" encoding="utf-8"?>
<a:themeOverride xmlns:a="http://schemas.openxmlformats.org/drawingml/2006/main">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themeOverride>
</file>

<file path=docProps/app.xml><?xml version="1.0" encoding="utf-8"?>
<Properties xmlns="http://schemas.openxmlformats.org/officeDocument/2006/extended-properties" xmlns:vt="http://schemas.openxmlformats.org/officeDocument/2006/docPropsVTypes">
  <Template>Concourse</Template>
  <TotalTime>1093</TotalTime>
  <Words>2243</Words>
  <Application>Microsoft Office PowerPoint</Application>
  <PresentationFormat>On-screen Show (4:3)</PresentationFormat>
  <Paragraphs>98</Paragraphs>
  <Slides>13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Arial</vt:lpstr>
      <vt:lpstr>Lucida Sans Unicode</vt:lpstr>
      <vt:lpstr>Wingdings 3</vt:lpstr>
      <vt:lpstr>Verdana</vt:lpstr>
      <vt:lpstr>Wingdings 2</vt:lpstr>
      <vt:lpstr>Calibri</vt:lpstr>
      <vt:lpstr>Times New Roman</vt:lpstr>
      <vt:lpstr>B Lotus</vt:lpstr>
      <vt:lpstr>B Nazanin</vt:lpstr>
      <vt:lpstr>Concourse</vt:lpstr>
      <vt:lpstr>اختلالات روانی – جنسی</vt:lpstr>
      <vt:lpstr>PowerPoint Presentation</vt:lpstr>
      <vt:lpstr>این بیماریها طبق تقسیم بندیDSM-IV-TR      به 3  دسته تقسیم می شوند:</vt:lpstr>
      <vt:lpstr> *اختلالات کنشی جنسی ممکن است در یک یا چند مرحله از مراحل فاز اشتیاقی پاسخ سیکل جنسی دچار وقفه شود که به صورت زیر دیده می شود: </vt:lpstr>
      <vt:lpstr>درمان اختلالات کنشی جنسی</vt:lpstr>
      <vt:lpstr>2- پارافیلیاها(Paraphilia )</vt:lpstr>
      <vt:lpstr>درمان پارافیلیاها(Paraphilia)</vt:lpstr>
      <vt:lpstr>3- اختلالات هویت جنسی (gender identity disorder )</vt:lpstr>
      <vt:lpstr>درمان اختلالات هویت جنسی(gender identity disorder )</vt:lpstr>
      <vt:lpstr>درمان اختلالات هویت جنسیgender identity disorder</vt:lpstr>
      <vt:lpstr>پرستاری در اختلال هویت جنسی</vt:lpstr>
      <vt:lpstr>پرستاری در اختلال هویت جنسی</vt:lpstr>
      <vt:lpstr>Conditions o use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جلسه 10 بهداشت روان 2</dc:title>
  <dc:creator>Movaghari</dc:creator>
  <cp:lastModifiedBy>Classic</cp:lastModifiedBy>
  <cp:revision>44</cp:revision>
  <dcterms:created xsi:type="dcterms:W3CDTF">2003-07-25T03:52:03Z</dcterms:created>
  <dcterms:modified xsi:type="dcterms:W3CDTF">2025-04-05T15:28:42Z</dcterms:modified>
</cp:coreProperties>
</file>