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 id="2147484092" r:id="rId2"/>
  </p:sldMasterIdLst>
  <p:notesMasterIdLst>
    <p:notesMasterId r:id="rId20"/>
  </p:notesMasterIdLst>
  <p:sldIdLst>
    <p:sldId id="492" r:id="rId3"/>
    <p:sldId id="563" r:id="rId4"/>
    <p:sldId id="466" r:id="rId5"/>
    <p:sldId id="548" r:id="rId6"/>
    <p:sldId id="578" r:id="rId7"/>
    <p:sldId id="549" r:id="rId8"/>
    <p:sldId id="582" r:id="rId9"/>
    <p:sldId id="544" r:id="rId10"/>
    <p:sldId id="560" r:id="rId11"/>
    <p:sldId id="583" r:id="rId12"/>
    <p:sldId id="584" r:id="rId13"/>
    <p:sldId id="585" r:id="rId14"/>
    <p:sldId id="586" r:id="rId15"/>
    <p:sldId id="587" r:id="rId16"/>
    <p:sldId id="588" r:id="rId17"/>
    <p:sldId id="589" r:id="rId18"/>
    <p:sldId id="305"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_MRT_Win2Farsi_1" pitchFamily="2"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_MRT_Win2Farsi_1" pitchFamily="2"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_MRT_Win2Farsi_1" pitchFamily="2"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_MRT_Win2Farsi_1" pitchFamily="2"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_MRT_Win2Farsi_1" pitchFamily="2" charset="0"/>
        <a:ea typeface="+mn-ea"/>
        <a:cs typeface="Arial" panose="020B0604020202020204" pitchFamily="34" charset="0"/>
      </a:defRPr>
    </a:lvl5pPr>
    <a:lvl6pPr marL="2286000" algn="l" defTabSz="914400" rtl="0" eaLnBrk="1" latinLnBrk="0" hangingPunct="1">
      <a:defRPr kern="1200">
        <a:solidFill>
          <a:schemeClr val="tx1"/>
        </a:solidFill>
        <a:latin typeface="_MRT_Win2Farsi_1" pitchFamily="2" charset="0"/>
        <a:ea typeface="+mn-ea"/>
        <a:cs typeface="Arial" panose="020B0604020202020204" pitchFamily="34" charset="0"/>
      </a:defRPr>
    </a:lvl6pPr>
    <a:lvl7pPr marL="2743200" algn="l" defTabSz="914400" rtl="0" eaLnBrk="1" latinLnBrk="0" hangingPunct="1">
      <a:defRPr kern="1200">
        <a:solidFill>
          <a:schemeClr val="tx1"/>
        </a:solidFill>
        <a:latin typeface="_MRT_Win2Farsi_1" pitchFamily="2" charset="0"/>
        <a:ea typeface="+mn-ea"/>
        <a:cs typeface="Arial" panose="020B0604020202020204" pitchFamily="34" charset="0"/>
      </a:defRPr>
    </a:lvl7pPr>
    <a:lvl8pPr marL="3200400" algn="l" defTabSz="914400" rtl="0" eaLnBrk="1" latinLnBrk="0" hangingPunct="1">
      <a:defRPr kern="1200">
        <a:solidFill>
          <a:schemeClr val="tx1"/>
        </a:solidFill>
        <a:latin typeface="_MRT_Win2Farsi_1" pitchFamily="2" charset="0"/>
        <a:ea typeface="+mn-ea"/>
        <a:cs typeface="Arial" panose="020B0604020202020204" pitchFamily="34" charset="0"/>
      </a:defRPr>
    </a:lvl8pPr>
    <a:lvl9pPr marL="3657600" algn="l" defTabSz="914400" rtl="0" eaLnBrk="1" latinLnBrk="0" hangingPunct="1">
      <a:defRPr kern="1200">
        <a:solidFill>
          <a:schemeClr val="tx1"/>
        </a:solidFill>
        <a:latin typeface="_MRT_Win2Farsi_1" pitchFamily="2"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FF00"/>
    <a:srgbClr val="0000FF"/>
    <a:srgbClr val="0033CC"/>
    <a:srgbClr val="FF00FF"/>
    <a:srgbClr val="CC3300"/>
    <a:srgbClr val="CC66FF"/>
    <a:srgbClr val="0000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7" autoAdjust="0"/>
    <p:restoredTop sz="93019" autoAdjust="0"/>
  </p:normalViewPr>
  <p:slideViewPr>
    <p:cSldViewPr>
      <p:cViewPr varScale="1">
        <p:scale>
          <a:sx n="67" d="100"/>
          <a:sy n="67" d="100"/>
        </p:scale>
        <p:origin x="1470" y="78"/>
      </p:cViewPr>
      <p:guideLst>
        <p:guide orient="horz" pos="2160"/>
        <p:guide pos="2880"/>
      </p:guideLst>
    </p:cSldViewPr>
  </p:slideViewPr>
  <p:outlineViewPr>
    <p:cViewPr>
      <p:scale>
        <a:sx n="33" d="100"/>
        <a:sy n="33" d="100"/>
      </p:scale>
      <p:origin x="0" y="56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C78AC626-C74D-5489-33F9-2D23108BF3C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pitchFamily="34" charset="0"/>
                <a:cs typeface="+mn-cs"/>
              </a:defRPr>
            </a:lvl1pPr>
          </a:lstStyle>
          <a:p>
            <a:pPr>
              <a:defRPr/>
            </a:pPr>
            <a:endParaRPr lang="en-US"/>
          </a:p>
        </p:txBody>
      </p:sp>
      <p:sp>
        <p:nvSpPr>
          <p:cNvPr id="34819" name="Rectangle 3">
            <a:extLst>
              <a:ext uri="{FF2B5EF4-FFF2-40B4-BE49-F238E27FC236}">
                <a16:creationId xmlns:a16="http://schemas.microsoft.com/office/drawing/2014/main" id="{3F9F13C1-F3B9-6F54-03F2-8B2CFD83620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cs typeface="+mn-cs"/>
              </a:defRPr>
            </a:lvl1pPr>
          </a:lstStyle>
          <a:p>
            <a:pPr>
              <a:defRPr/>
            </a:pPr>
            <a:endParaRPr lang="en-US"/>
          </a:p>
        </p:txBody>
      </p:sp>
      <p:sp>
        <p:nvSpPr>
          <p:cNvPr id="3076" name="Rectangle 4">
            <a:extLst>
              <a:ext uri="{FF2B5EF4-FFF2-40B4-BE49-F238E27FC236}">
                <a16:creationId xmlns:a16="http://schemas.microsoft.com/office/drawing/2014/main" id="{F573504C-0C24-89DB-F762-AEEEF42ED98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1" name="Rectangle 5">
            <a:extLst>
              <a:ext uri="{FF2B5EF4-FFF2-40B4-BE49-F238E27FC236}">
                <a16:creationId xmlns:a16="http://schemas.microsoft.com/office/drawing/2014/main" id="{CD841CB4-6003-4A4E-5A87-861C92992CD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4822" name="Rectangle 6">
            <a:extLst>
              <a:ext uri="{FF2B5EF4-FFF2-40B4-BE49-F238E27FC236}">
                <a16:creationId xmlns:a16="http://schemas.microsoft.com/office/drawing/2014/main" id="{73215EE8-6926-B73D-8ABC-00B34980B6F8}"/>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pitchFamily="34" charset="0"/>
                <a:cs typeface="+mn-cs"/>
              </a:defRPr>
            </a:lvl1pPr>
          </a:lstStyle>
          <a:p>
            <a:pPr>
              <a:defRPr/>
            </a:pPr>
            <a:endParaRPr lang="en-US"/>
          </a:p>
        </p:txBody>
      </p:sp>
      <p:sp>
        <p:nvSpPr>
          <p:cNvPr id="34823" name="Rectangle 7">
            <a:extLst>
              <a:ext uri="{FF2B5EF4-FFF2-40B4-BE49-F238E27FC236}">
                <a16:creationId xmlns:a16="http://schemas.microsoft.com/office/drawing/2014/main" id="{A0DF823F-33C5-0950-67FA-AEF0DE11456A}"/>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7A9BF744-A782-4CC7-8E3A-5D8E23ED81A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64C58965-8FBB-DC6F-866B-591230B82873}"/>
              </a:ext>
            </a:extLst>
          </p:cNvPr>
          <p:cNvSpPr>
            <a:spLocks noGrp="1"/>
          </p:cNvSpPr>
          <p:nvPr>
            <p:ph type="dt" sz="half" idx="10"/>
          </p:nvPr>
        </p:nvSpPr>
        <p:spPr/>
        <p:txBody>
          <a:bodyPr/>
          <a:lstStyle>
            <a:lvl1pPr>
              <a:defRPr/>
            </a:lvl1pPr>
          </a:lstStyle>
          <a:p>
            <a:pPr>
              <a:defRPr/>
            </a:pPr>
            <a:fld id="{87E750AB-209F-4DD9-BB3B-554B220F219E}" type="datetime1">
              <a:rPr lang="en-US"/>
              <a:pPr>
                <a:defRPr/>
              </a:pPr>
              <a:t>2025-08-02</a:t>
            </a:fld>
            <a:endParaRPr lang="en-US"/>
          </a:p>
        </p:txBody>
      </p:sp>
      <p:sp>
        <p:nvSpPr>
          <p:cNvPr id="5" name="Footer Placeholder 4">
            <a:extLst>
              <a:ext uri="{FF2B5EF4-FFF2-40B4-BE49-F238E27FC236}">
                <a16:creationId xmlns:a16="http://schemas.microsoft.com/office/drawing/2014/main" id="{D8D80C55-FB62-B726-AF15-A066BFE1920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A700D6-B66C-2DEE-3E74-F1971E1F9505}"/>
              </a:ext>
            </a:extLst>
          </p:cNvPr>
          <p:cNvSpPr>
            <a:spLocks noGrp="1"/>
          </p:cNvSpPr>
          <p:nvPr>
            <p:ph type="sldNum" sz="quarter" idx="12"/>
          </p:nvPr>
        </p:nvSpPr>
        <p:spPr/>
        <p:txBody>
          <a:bodyPr/>
          <a:lstStyle>
            <a:lvl1pPr>
              <a:defRPr/>
            </a:lvl1pPr>
          </a:lstStyle>
          <a:p>
            <a:fld id="{4C1C431E-0EEE-492B-9E07-CC1FCD7A37E3}" type="slidenum">
              <a:rPr lang="en-US" altLang="en-US"/>
              <a:pPr/>
              <a:t>‹#›</a:t>
            </a:fld>
            <a:endParaRPr lang="en-US" altLang="en-US"/>
          </a:p>
        </p:txBody>
      </p:sp>
    </p:spTree>
    <p:extLst>
      <p:ext uri="{BB962C8B-B14F-4D97-AF65-F5344CB8AC3E}">
        <p14:creationId xmlns:p14="http://schemas.microsoft.com/office/powerpoint/2010/main" val="429600555"/>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A1BFF-13EC-9A0D-C152-3B2B4D5A1DE4}"/>
              </a:ext>
            </a:extLst>
          </p:cNvPr>
          <p:cNvSpPr>
            <a:spLocks noGrp="1"/>
          </p:cNvSpPr>
          <p:nvPr>
            <p:ph type="dt" sz="half" idx="10"/>
          </p:nvPr>
        </p:nvSpPr>
        <p:spPr/>
        <p:txBody>
          <a:bodyPr/>
          <a:lstStyle>
            <a:lvl1pPr>
              <a:defRPr/>
            </a:lvl1pPr>
          </a:lstStyle>
          <a:p>
            <a:pPr>
              <a:defRPr/>
            </a:pPr>
            <a:fld id="{B6BEEC21-F3E7-4E7E-A441-190CF8D25B5E}" type="datetime1">
              <a:rPr lang="en-US"/>
              <a:pPr>
                <a:defRPr/>
              </a:pPr>
              <a:t>2025-08-02</a:t>
            </a:fld>
            <a:endParaRPr lang="en-US"/>
          </a:p>
        </p:txBody>
      </p:sp>
      <p:sp>
        <p:nvSpPr>
          <p:cNvPr id="5" name="Footer Placeholder 4">
            <a:extLst>
              <a:ext uri="{FF2B5EF4-FFF2-40B4-BE49-F238E27FC236}">
                <a16:creationId xmlns:a16="http://schemas.microsoft.com/office/drawing/2014/main" id="{44F9AFC6-4D91-0FDE-08DC-0715A649B15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B32CE84-ED2D-5C5B-0B91-CB259FB8CE8D}"/>
              </a:ext>
            </a:extLst>
          </p:cNvPr>
          <p:cNvSpPr>
            <a:spLocks noGrp="1"/>
          </p:cNvSpPr>
          <p:nvPr>
            <p:ph type="sldNum" sz="quarter" idx="12"/>
          </p:nvPr>
        </p:nvSpPr>
        <p:spPr/>
        <p:txBody>
          <a:bodyPr/>
          <a:lstStyle>
            <a:lvl1pPr>
              <a:defRPr/>
            </a:lvl1pPr>
          </a:lstStyle>
          <a:p>
            <a:fld id="{5B84E42D-FF5F-41A5-97FB-68459B7C739B}" type="slidenum">
              <a:rPr lang="en-US" altLang="en-US"/>
              <a:pPr/>
              <a:t>‹#›</a:t>
            </a:fld>
            <a:endParaRPr lang="en-US" altLang="en-US"/>
          </a:p>
        </p:txBody>
      </p:sp>
    </p:spTree>
    <p:extLst>
      <p:ext uri="{BB962C8B-B14F-4D97-AF65-F5344CB8AC3E}">
        <p14:creationId xmlns:p14="http://schemas.microsoft.com/office/powerpoint/2010/main" val="2345839535"/>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DABF9F-4031-6F5C-9707-7D2BF3AB6FE7}"/>
              </a:ext>
            </a:extLst>
          </p:cNvPr>
          <p:cNvSpPr>
            <a:spLocks noGrp="1"/>
          </p:cNvSpPr>
          <p:nvPr>
            <p:ph type="dt" sz="half" idx="10"/>
          </p:nvPr>
        </p:nvSpPr>
        <p:spPr/>
        <p:txBody>
          <a:bodyPr/>
          <a:lstStyle>
            <a:lvl1pPr>
              <a:defRPr/>
            </a:lvl1pPr>
          </a:lstStyle>
          <a:p>
            <a:pPr>
              <a:defRPr/>
            </a:pPr>
            <a:fld id="{5C253BD2-489D-41CF-BDB3-9CA50910E271}" type="datetime1">
              <a:rPr lang="en-US"/>
              <a:pPr>
                <a:defRPr/>
              </a:pPr>
              <a:t>2025-08-02</a:t>
            </a:fld>
            <a:endParaRPr lang="en-US"/>
          </a:p>
        </p:txBody>
      </p:sp>
      <p:sp>
        <p:nvSpPr>
          <p:cNvPr id="5" name="Footer Placeholder 4">
            <a:extLst>
              <a:ext uri="{FF2B5EF4-FFF2-40B4-BE49-F238E27FC236}">
                <a16:creationId xmlns:a16="http://schemas.microsoft.com/office/drawing/2014/main" id="{FD741CA3-5A72-4389-AA31-C16682F9DC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1A0F20F-84E1-A803-C97F-BB932551483E}"/>
              </a:ext>
            </a:extLst>
          </p:cNvPr>
          <p:cNvSpPr>
            <a:spLocks noGrp="1"/>
          </p:cNvSpPr>
          <p:nvPr>
            <p:ph type="sldNum" sz="quarter" idx="12"/>
          </p:nvPr>
        </p:nvSpPr>
        <p:spPr/>
        <p:txBody>
          <a:bodyPr/>
          <a:lstStyle>
            <a:lvl1pPr>
              <a:defRPr/>
            </a:lvl1pPr>
          </a:lstStyle>
          <a:p>
            <a:fld id="{F55A0AF1-8A19-4434-BF2A-66D292795F4F}" type="slidenum">
              <a:rPr lang="en-US" altLang="en-US"/>
              <a:pPr/>
              <a:t>‹#›</a:t>
            </a:fld>
            <a:endParaRPr lang="en-US" altLang="en-US"/>
          </a:p>
        </p:txBody>
      </p:sp>
    </p:spTree>
    <p:extLst>
      <p:ext uri="{BB962C8B-B14F-4D97-AF65-F5344CB8AC3E}">
        <p14:creationId xmlns:p14="http://schemas.microsoft.com/office/powerpoint/2010/main" val="1017993566"/>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33A743B-AC77-6E72-528E-AA600BD305A4}"/>
              </a:ext>
            </a:extLst>
          </p:cNvPr>
          <p:cNvSpPr>
            <a:spLocks noGrp="1"/>
          </p:cNvSpPr>
          <p:nvPr>
            <p:ph type="dt" sz="half" idx="10"/>
          </p:nvPr>
        </p:nvSpPr>
        <p:spPr/>
        <p:txBody>
          <a:bodyPr/>
          <a:lstStyle>
            <a:lvl1pPr>
              <a:defRPr/>
            </a:lvl1pPr>
          </a:lstStyle>
          <a:p>
            <a:pPr>
              <a:defRPr/>
            </a:pPr>
            <a:fld id="{2349E329-8980-434B-A0FC-E6ACC82D5A77}" type="datetime1">
              <a:rPr lang="en-US"/>
              <a:pPr>
                <a:defRPr/>
              </a:pPr>
              <a:t>2025-08-02</a:t>
            </a:fld>
            <a:endParaRPr lang="en-US"/>
          </a:p>
        </p:txBody>
      </p:sp>
      <p:sp>
        <p:nvSpPr>
          <p:cNvPr id="6" name="Footer Placeholder 4">
            <a:extLst>
              <a:ext uri="{FF2B5EF4-FFF2-40B4-BE49-F238E27FC236}">
                <a16:creationId xmlns:a16="http://schemas.microsoft.com/office/drawing/2014/main" id="{538E0D7B-5BFB-2B9E-EB89-D8145C471D0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AAAAE9-315A-A3B8-A52C-35AD8E403259}"/>
              </a:ext>
            </a:extLst>
          </p:cNvPr>
          <p:cNvSpPr>
            <a:spLocks noGrp="1"/>
          </p:cNvSpPr>
          <p:nvPr>
            <p:ph type="sldNum" sz="quarter" idx="12"/>
          </p:nvPr>
        </p:nvSpPr>
        <p:spPr/>
        <p:txBody>
          <a:bodyPr/>
          <a:lstStyle>
            <a:lvl1pPr>
              <a:defRPr/>
            </a:lvl1pPr>
          </a:lstStyle>
          <a:p>
            <a:fld id="{6530A01D-159F-427B-A78C-503C1F16F989}" type="slidenum">
              <a:rPr lang="en-US" altLang="en-US"/>
              <a:pPr/>
              <a:t>‹#›</a:t>
            </a:fld>
            <a:endParaRPr lang="en-US" altLang="en-US"/>
          </a:p>
        </p:txBody>
      </p:sp>
    </p:spTree>
    <p:extLst>
      <p:ext uri="{BB962C8B-B14F-4D97-AF65-F5344CB8AC3E}">
        <p14:creationId xmlns:p14="http://schemas.microsoft.com/office/powerpoint/2010/main" val="200399503"/>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52643AE-8927-F7B5-01E5-C1E9DBC2DA5B}"/>
              </a:ext>
            </a:extLst>
          </p:cNvPr>
          <p:cNvSpPr>
            <a:spLocks noGrp="1"/>
          </p:cNvSpPr>
          <p:nvPr>
            <p:ph type="dt" sz="half" idx="10"/>
          </p:nvPr>
        </p:nvSpPr>
        <p:spPr/>
        <p:txBody>
          <a:bodyPr/>
          <a:lstStyle>
            <a:lvl1pPr>
              <a:defRPr/>
            </a:lvl1pPr>
          </a:lstStyle>
          <a:p>
            <a:pPr>
              <a:defRPr/>
            </a:pPr>
            <a:fld id="{61ABA6B6-2E9D-4105-9102-F2A91C6EC6F5}" type="datetime1">
              <a:rPr lang="en-US"/>
              <a:pPr>
                <a:defRPr/>
              </a:pPr>
              <a:t>2025-08-02</a:t>
            </a:fld>
            <a:endParaRPr lang="en-US"/>
          </a:p>
        </p:txBody>
      </p:sp>
      <p:sp>
        <p:nvSpPr>
          <p:cNvPr id="8" name="Footer Placeholder 4">
            <a:extLst>
              <a:ext uri="{FF2B5EF4-FFF2-40B4-BE49-F238E27FC236}">
                <a16:creationId xmlns:a16="http://schemas.microsoft.com/office/drawing/2014/main" id="{20BDCB6D-8C79-BC82-2E15-89F65B180480}"/>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3CEDEE0-F71C-45E3-BCD0-5953470B9820}"/>
              </a:ext>
            </a:extLst>
          </p:cNvPr>
          <p:cNvSpPr>
            <a:spLocks noGrp="1"/>
          </p:cNvSpPr>
          <p:nvPr>
            <p:ph type="sldNum" sz="quarter" idx="12"/>
          </p:nvPr>
        </p:nvSpPr>
        <p:spPr/>
        <p:txBody>
          <a:bodyPr/>
          <a:lstStyle>
            <a:lvl1pPr>
              <a:defRPr/>
            </a:lvl1pPr>
          </a:lstStyle>
          <a:p>
            <a:fld id="{8C60BC94-572B-4B45-8030-2335184E97DF}" type="slidenum">
              <a:rPr lang="en-US" altLang="en-US"/>
              <a:pPr/>
              <a:t>‹#›</a:t>
            </a:fld>
            <a:endParaRPr lang="en-US" altLang="en-US"/>
          </a:p>
        </p:txBody>
      </p:sp>
    </p:spTree>
    <p:extLst>
      <p:ext uri="{BB962C8B-B14F-4D97-AF65-F5344CB8AC3E}">
        <p14:creationId xmlns:p14="http://schemas.microsoft.com/office/powerpoint/2010/main" val="2290666422"/>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B763AB9-A0D5-262B-223C-64D0913AC701}"/>
              </a:ext>
            </a:extLst>
          </p:cNvPr>
          <p:cNvSpPr>
            <a:spLocks noGrp="1"/>
          </p:cNvSpPr>
          <p:nvPr>
            <p:ph type="dt" sz="half" idx="10"/>
          </p:nvPr>
        </p:nvSpPr>
        <p:spPr/>
        <p:txBody>
          <a:bodyPr/>
          <a:lstStyle>
            <a:lvl1pPr>
              <a:defRPr/>
            </a:lvl1pPr>
          </a:lstStyle>
          <a:p>
            <a:pPr>
              <a:defRPr/>
            </a:pPr>
            <a:fld id="{550D99B8-46BE-4A75-ACE5-42948513CD1F}" type="datetime1">
              <a:rPr lang="en-US"/>
              <a:pPr>
                <a:defRPr/>
              </a:pPr>
              <a:t>2025-08-02</a:t>
            </a:fld>
            <a:endParaRPr lang="en-US"/>
          </a:p>
        </p:txBody>
      </p:sp>
      <p:sp>
        <p:nvSpPr>
          <p:cNvPr id="4" name="Footer Placeholder 4">
            <a:extLst>
              <a:ext uri="{FF2B5EF4-FFF2-40B4-BE49-F238E27FC236}">
                <a16:creationId xmlns:a16="http://schemas.microsoft.com/office/drawing/2014/main" id="{E791809A-188F-C961-E6B8-7B441F623A0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1C40EAC-4FFC-DA5A-FE69-2BB6FF351A71}"/>
              </a:ext>
            </a:extLst>
          </p:cNvPr>
          <p:cNvSpPr>
            <a:spLocks noGrp="1"/>
          </p:cNvSpPr>
          <p:nvPr>
            <p:ph type="sldNum" sz="quarter" idx="12"/>
          </p:nvPr>
        </p:nvSpPr>
        <p:spPr/>
        <p:txBody>
          <a:bodyPr/>
          <a:lstStyle>
            <a:lvl1pPr>
              <a:defRPr/>
            </a:lvl1pPr>
          </a:lstStyle>
          <a:p>
            <a:fld id="{1EC653FB-4D0A-4A47-83F5-786D11948DB2}" type="slidenum">
              <a:rPr lang="en-US" altLang="en-US"/>
              <a:pPr/>
              <a:t>‹#›</a:t>
            </a:fld>
            <a:endParaRPr lang="en-US" altLang="en-US"/>
          </a:p>
        </p:txBody>
      </p:sp>
    </p:spTree>
    <p:extLst>
      <p:ext uri="{BB962C8B-B14F-4D97-AF65-F5344CB8AC3E}">
        <p14:creationId xmlns:p14="http://schemas.microsoft.com/office/powerpoint/2010/main" val="3008289183"/>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E5E42DE-50A7-574C-A455-6C6DC6FD61BC}"/>
              </a:ext>
            </a:extLst>
          </p:cNvPr>
          <p:cNvSpPr>
            <a:spLocks noGrp="1"/>
          </p:cNvSpPr>
          <p:nvPr>
            <p:ph type="dt" sz="half" idx="10"/>
          </p:nvPr>
        </p:nvSpPr>
        <p:spPr/>
        <p:txBody>
          <a:bodyPr/>
          <a:lstStyle>
            <a:lvl1pPr>
              <a:defRPr/>
            </a:lvl1pPr>
          </a:lstStyle>
          <a:p>
            <a:pPr>
              <a:defRPr/>
            </a:pPr>
            <a:fld id="{F6CFAF13-E8EC-4BAA-8BC8-55FA4B3C729C}" type="datetime1">
              <a:rPr lang="en-US"/>
              <a:pPr>
                <a:defRPr/>
              </a:pPr>
              <a:t>2025-08-02</a:t>
            </a:fld>
            <a:endParaRPr lang="en-US"/>
          </a:p>
        </p:txBody>
      </p:sp>
      <p:sp>
        <p:nvSpPr>
          <p:cNvPr id="3" name="Footer Placeholder 4">
            <a:extLst>
              <a:ext uri="{FF2B5EF4-FFF2-40B4-BE49-F238E27FC236}">
                <a16:creationId xmlns:a16="http://schemas.microsoft.com/office/drawing/2014/main" id="{ECEF1F1B-7FD9-2074-9ED3-C44DF3C7C85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8FD37BC-09D0-5F52-3FAA-2BB93D041D75}"/>
              </a:ext>
            </a:extLst>
          </p:cNvPr>
          <p:cNvSpPr>
            <a:spLocks noGrp="1"/>
          </p:cNvSpPr>
          <p:nvPr>
            <p:ph type="sldNum" sz="quarter" idx="12"/>
          </p:nvPr>
        </p:nvSpPr>
        <p:spPr/>
        <p:txBody>
          <a:bodyPr/>
          <a:lstStyle>
            <a:lvl1pPr>
              <a:defRPr/>
            </a:lvl1pPr>
          </a:lstStyle>
          <a:p>
            <a:fld id="{B70117FE-10DF-46E4-B0DB-65E799ECFD2A}" type="slidenum">
              <a:rPr lang="en-US" altLang="en-US"/>
              <a:pPr/>
              <a:t>‹#›</a:t>
            </a:fld>
            <a:endParaRPr lang="en-US" altLang="en-US"/>
          </a:p>
        </p:txBody>
      </p:sp>
    </p:spTree>
    <p:extLst>
      <p:ext uri="{BB962C8B-B14F-4D97-AF65-F5344CB8AC3E}">
        <p14:creationId xmlns:p14="http://schemas.microsoft.com/office/powerpoint/2010/main" val="3139462154"/>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DC3A20F8-9D79-1C31-53E3-ABA597C192A6}"/>
              </a:ext>
            </a:extLst>
          </p:cNvPr>
          <p:cNvSpPr>
            <a:spLocks noGrp="1"/>
          </p:cNvSpPr>
          <p:nvPr>
            <p:ph type="dt" sz="half" idx="10"/>
          </p:nvPr>
        </p:nvSpPr>
        <p:spPr/>
        <p:txBody>
          <a:bodyPr/>
          <a:lstStyle>
            <a:lvl1pPr>
              <a:defRPr/>
            </a:lvl1pPr>
          </a:lstStyle>
          <a:p>
            <a:pPr>
              <a:defRPr/>
            </a:pPr>
            <a:fld id="{856F370A-6792-4DBB-B97F-F73465D259C7}" type="datetime1">
              <a:rPr lang="en-US"/>
              <a:pPr>
                <a:defRPr/>
              </a:pPr>
              <a:t>2025-08-02</a:t>
            </a:fld>
            <a:endParaRPr lang="en-US"/>
          </a:p>
        </p:txBody>
      </p:sp>
      <p:sp>
        <p:nvSpPr>
          <p:cNvPr id="6" name="Footer Placeholder 4">
            <a:extLst>
              <a:ext uri="{FF2B5EF4-FFF2-40B4-BE49-F238E27FC236}">
                <a16:creationId xmlns:a16="http://schemas.microsoft.com/office/drawing/2014/main" id="{CF052AA1-98F8-A3CF-11A0-0F6B309612B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22AB014-6316-8203-165E-65AFCB779D5B}"/>
              </a:ext>
            </a:extLst>
          </p:cNvPr>
          <p:cNvSpPr>
            <a:spLocks noGrp="1"/>
          </p:cNvSpPr>
          <p:nvPr>
            <p:ph type="sldNum" sz="quarter" idx="12"/>
          </p:nvPr>
        </p:nvSpPr>
        <p:spPr/>
        <p:txBody>
          <a:bodyPr/>
          <a:lstStyle>
            <a:lvl1pPr>
              <a:defRPr/>
            </a:lvl1pPr>
          </a:lstStyle>
          <a:p>
            <a:fld id="{CF7698CA-373D-4C18-A119-48A173DF9119}" type="slidenum">
              <a:rPr lang="en-US" altLang="en-US"/>
              <a:pPr/>
              <a:t>‹#›</a:t>
            </a:fld>
            <a:endParaRPr lang="en-US" altLang="en-US"/>
          </a:p>
        </p:txBody>
      </p:sp>
    </p:spTree>
    <p:extLst>
      <p:ext uri="{BB962C8B-B14F-4D97-AF65-F5344CB8AC3E}">
        <p14:creationId xmlns:p14="http://schemas.microsoft.com/office/powerpoint/2010/main" val="3187762208"/>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B419366-46E0-F602-E223-529677588CB3}"/>
              </a:ext>
            </a:extLst>
          </p:cNvPr>
          <p:cNvSpPr>
            <a:spLocks noGrp="1"/>
          </p:cNvSpPr>
          <p:nvPr>
            <p:ph type="dt" sz="half" idx="10"/>
          </p:nvPr>
        </p:nvSpPr>
        <p:spPr/>
        <p:txBody>
          <a:bodyPr/>
          <a:lstStyle>
            <a:lvl1pPr>
              <a:defRPr/>
            </a:lvl1pPr>
          </a:lstStyle>
          <a:p>
            <a:pPr>
              <a:defRPr/>
            </a:pPr>
            <a:fld id="{C7295704-5E2A-482F-956F-27B513D1A65F}" type="datetime1">
              <a:rPr lang="en-US"/>
              <a:pPr>
                <a:defRPr/>
              </a:pPr>
              <a:t>2025-08-02</a:t>
            </a:fld>
            <a:endParaRPr lang="en-US"/>
          </a:p>
        </p:txBody>
      </p:sp>
      <p:sp>
        <p:nvSpPr>
          <p:cNvPr id="6" name="Footer Placeholder 4">
            <a:extLst>
              <a:ext uri="{FF2B5EF4-FFF2-40B4-BE49-F238E27FC236}">
                <a16:creationId xmlns:a16="http://schemas.microsoft.com/office/drawing/2014/main" id="{3C2AD672-4647-42FF-229D-8210886BB08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59597D5-2746-92B0-9A26-7BD5D4039A22}"/>
              </a:ext>
            </a:extLst>
          </p:cNvPr>
          <p:cNvSpPr>
            <a:spLocks noGrp="1"/>
          </p:cNvSpPr>
          <p:nvPr>
            <p:ph type="sldNum" sz="quarter" idx="12"/>
          </p:nvPr>
        </p:nvSpPr>
        <p:spPr/>
        <p:txBody>
          <a:bodyPr/>
          <a:lstStyle>
            <a:lvl1pPr>
              <a:defRPr/>
            </a:lvl1pPr>
          </a:lstStyle>
          <a:p>
            <a:fld id="{889A9BB5-AACC-4A28-A4AE-04C4AC3D7763}" type="slidenum">
              <a:rPr lang="en-US" altLang="en-US"/>
              <a:pPr/>
              <a:t>‹#›</a:t>
            </a:fld>
            <a:endParaRPr lang="en-US" altLang="en-US"/>
          </a:p>
        </p:txBody>
      </p:sp>
    </p:spTree>
    <p:extLst>
      <p:ext uri="{BB962C8B-B14F-4D97-AF65-F5344CB8AC3E}">
        <p14:creationId xmlns:p14="http://schemas.microsoft.com/office/powerpoint/2010/main" val="3968142497"/>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6BD77A-5A86-7EF1-5084-FEFF9004676E}"/>
              </a:ext>
            </a:extLst>
          </p:cNvPr>
          <p:cNvSpPr>
            <a:spLocks noGrp="1"/>
          </p:cNvSpPr>
          <p:nvPr>
            <p:ph type="dt" sz="half" idx="10"/>
          </p:nvPr>
        </p:nvSpPr>
        <p:spPr/>
        <p:txBody>
          <a:bodyPr/>
          <a:lstStyle>
            <a:lvl1pPr>
              <a:defRPr/>
            </a:lvl1pPr>
          </a:lstStyle>
          <a:p>
            <a:pPr>
              <a:defRPr/>
            </a:pPr>
            <a:fld id="{46A50346-0FF8-4F26-A754-870FF881ABE8}" type="datetime1">
              <a:rPr lang="en-US"/>
              <a:pPr>
                <a:defRPr/>
              </a:pPr>
              <a:t>2025-08-02</a:t>
            </a:fld>
            <a:endParaRPr lang="en-US"/>
          </a:p>
        </p:txBody>
      </p:sp>
      <p:sp>
        <p:nvSpPr>
          <p:cNvPr id="5" name="Footer Placeholder 4">
            <a:extLst>
              <a:ext uri="{FF2B5EF4-FFF2-40B4-BE49-F238E27FC236}">
                <a16:creationId xmlns:a16="http://schemas.microsoft.com/office/drawing/2014/main" id="{57BC42C4-C58A-1927-53ED-443F30D86A8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160E2D-6EF9-CA3C-3910-7C14CB855E11}"/>
              </a:ext>
            </a:extLst>
          </p:cNvPr>
          <p:cNvSpPr>
            <a:spLocks noGrp="1"/>
          </p:cNvSpPr>
          <p:nvPr>
            <p:ph type="sldNum" sz="quarter" idx="12"/>
          </p:nvPr>
        </p:nvSpPr>
        <p:spPr/>
        <p:txBody>
          <a:bodyPr/>
          <a:lstStyle>
            <a:lvl1pPr>
              <a:defRPr/>
            </a:lvl1pPr>
          </a:lstStyle>
          <a:p>
            <a:fld id="{C02E01E4-BD43-41CC-AC73-84101F95D7FE}" type="slidenum">
              <a:rPr lang="en-US" altLang="en-US"/>
              <a:pPr/>
              <a:t>‹#›</a:t>
            </a:fld>
            <a:endParaRPr lang="en-US" altLang="en-US"/>
          </a:p>
        </p:txBody>
      </p:sp>
    </p:spTree>
    <p:extLst>
      <p:ext uri="{BB962C8B-B14F-4D97-AF65-F5344CB8AC3E}">
        <p14:creationId xmlns:p14="http://schemas.microsoft.com/office/powerpoint/2010/main" val="2709875672"/>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8AD14-7735-39E5-7862-5D420EF42BE4}"/>
              </a:ext>
            </a:extLst>
          </p:cNvPr>
          <p:cNvSpPr>
            <a:spLocks noGrp="1"/>
          </p:cNvSpPr>
          <p:nvPr>
            <p:ph type="dt" sz="half" idx="10"/>
          </p:nvPr>
        </p:nvSpPr>
        <p:spPr/>
        <p:txBody>
          <a:bodyPr/>
          <a:lstStyle>
            <a:lvl1pPr>
              <a:defRPr/>
            </a:lvl1pPr>
          </a:lstStyle>
          <a:p>
            <a:pPr>
              <a:defRPr/>
            </a:pPr>
            <a:fld id="{7BFF18D4-D3E7-46D0-8237-F5A10DC08739}" type="datetime1">
              <a:rPr lang="en-US"/>
              <a:pPr>
                <a:defRPr/>
              </a:pPr>
              <a:t>2025-08-02</a:t>
            </a:fld>
            <a:endParaRPr lang="en-US"/>
          </a:p>
        </p:txBody>
      </p:sp>
      <p:sp>
        <p:nvSpPr>
          <p:cNvPr id="5" name="Footer Placeholder 4">
            <a:extLst>
              <a:ext uri="{FF2B5EF4-FFF2-40B4-BE49-F238E27FC236}">
                <a16:creationId xmlns:a16="http://schemas.microsoft.com/office/drawing/2014/main" id="{BF20A098-B57F-27BE-EC62-EE4DE198115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E7FF82-F8AB-7026-EB0E-F31CDFA15B71}"/>
              </a:ext>
            </a:extLst>
          </p:cNvPr>
          <p:cNvSpPr>
            <a:spLocks noGrp="1"/>
          </p:cNvSpPr>
          <p:nvPr>
            <p:ph type="sldNum" sz="quarter" idx="12"/>
          </p:nvPr>
        </p:nvSpPr>
        <p:spPr/>
        <p:txBody>
          <a:bodyPr/>
          <a:lstStyle>
            <a:lvl1pPr>
              <a:defRPr/>
            </a:lvl1pPr>
          </a:lstStyle>
          <a:p>
            <a:fld id="{94158138-0FE9-49C5-86F1-F048441AAD5D}" type="slidenum">
              <a:rPr lang="en-US" altLang="en-US"/>
              <a:pPr/>
              <a:t>‹#›</a:t>
            </a:fld>
            <a:endParaRPr lang="en-US" altLang="en-US"/>
          </a:p>
        </p:txBody>
      </p:sp>
    </p:spTree>
    <p:extLst>
      <p:ext uri="{BB962C8B-B14F-4D97-AF65-F5344CB8AC3E}">
        <p14:creationId xmlns:p14="http://schemas.microsoft.com/office/powerpoint/2010/main" val="2120455831"/>
      </p:ext>
    </p:extLst>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C4BAFBA9-142B-5423-DC2E-DD0476D339A2}"/>
              </a:ext>
            </a:extLst>
          </p:cNvPr>
          <p:cNvSpPr>
            <a:spLocks noGrp="1"/>
          </p:cNvSpPr>
          <p:nvPr>
            <p:ph type="dt" sz="half" idx="10"/>
          </p:nvPr>
        </p:nvSpPr>
        <p:spPr/>
        <p:txBody>
          <a:bodyPr/>
          <a:lstStyle>
            <a:lvl1pPr>
              <a:defRPr/>
            </a:lvl1pPr>
          </a:lstStyle>
          <a:p>
            <a:pPr>
              <a:defRPr/>
            </a:pPr>
            <a:fld id="{711624F9-AF02-48DE-B14C-A7E4B96F4949}" type="datetime1">
              <a:rPr lang="en-US"/>
              <a:pPr>
                <a:defRPr/>
              </a:pPr>
              <a:t>2025-08-02</a:t>
            </a:fld>
            <a:endParaRPr lang="en-US"/>
          </a:p>
        </p:txBody>
      </p:sp>
      <p:sp>
        <p:nvSpPr>
          <p:cNvPr id="5" name="Footer Placeholder 4">
            <a:extLst>
              <a:ext uri="{FF2B5EF4-FFF2-40B4-BE49-F238E27FC236}">
                <a16:creationId xmlns:a16="http://schemas.microsoft.com/office/drawing/2014/main" id="{C2A0BFFD-870D-14BB-DE45-325B070B12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2742464-28F8-FF17-E839-542B3FC6A52E}"/>
              </a:ext>
            </a:extLst>
          </p:cNvPr>
          <p:cNvSpPr>
            <a:spLocks noGrp="1"/>
          </p:cNvSpPr>
          <p:nvPr>
            <p:ph type="sldNum" sz="quarter" idx="12"/>
          </p:nvPr>
        </p:nvSpPr>
        <p:spPr/>
        <p:txBody>
          <a:bodyPr/>
          <a:lstStyle>
            <a:lvl1pPr>
              <a:defRPr/>
            </a:lvl1pPr>
          </a:lstStyle>
          <a:p>
            <a:fld id="{525A3B3E-BF73-4B5A-AC06-A2DBFAFEA409}" type="slidenum">
              <a:rPr lang="en-US" altLang="en-US"/>
              <a:pPr/>
              <a:t>‹#›</a:t>
            </a:fld>
            <a:endParaRPr lang="en-US" altLang="en-US"/>
          </a:p>
        </p:txBody>
      </p:sp>
    </p:spTree>
    <p:extLst>
      <p:ext uri="{BB962C8B-B14F-4D97-AF65-F5344CB8AC3E}">
        <p14:creationId xmlns:p14="http://schemas.microsoft.com/office/powerpoint/2010/main" val="4179763611"/>
      </p:ext>
    </p:extLst>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66458-16A6-A94F-92E2-CCA39B16DE7A}"/>
              </a:ext>
            </a:extLst>
          </p:cNvPr>
          <p:cNvSpPr>
            <a:spLocks noGrp="1"/>
          </p:cNvSpPr>
          <p:nvPr>
            <p:ph type="dt" sz="half" idx="10"/>
          </p:nvPr>
        </p:nvSpPr>
        <p:spPr/>
        <p:txBody>
          <a:bodyPr/>
          <a:lstStyle>
            <a:lvl1pPr>
              <a:defRPr/>
            </a:lvl1pPr>
          </a:lstStyle>
          <a:p>
            <a:pPr>
              <a:defRPr/>
            </a:pPr>
            <a:fld id="{1E4FF50C-5A8B-49E8-8560-2B18DF8DA0E6}" type="datetime1">
              <a:rPr lang="en-US"/>
              <a:pPr>
                <a:defRPr/>
              </a:pPr>
              <a:t>2025-08-02</a:t>
            </a:fld>
            <a:endParaRPr lang="en-US"/>
          </a:p>
        </p:txBody>
      </p:sp>
      <p:sp>
        <p:nvSpPr>
          <p:cNvPr id="5" name="Footer Placeholder 4">
            <a:extLst>
              <a:ext uri="{FF2B5EF4-FFF2-40B4-BE49-F238E27FC236}">
                <a16:creationId xmlns:a16="http://schemas.microsoft.com/office/drawing/2014/main" id="{99D8D171-E5F4-F77E-49A9-2B5F7C08D1F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14EC597-E409-C9AD-DECE-0893B4D1A77F}"/>
              </a:ext>
            </a:extLst>
          </p:cNvPr>
          <p:cNvSpPr>
            <a:spLocks noGrp="1"/>
          </p:cNvSpPr>
          <p:nvPr>
            <p:ph type="sldNum" sz="quarter" idx="12"/>
          </p:nvPr>
        </p:nvSpPr>
        <p:spPr/>
        <p:txBody>
          <a:bodyPr/>
          <a:lstStyle>
            <a:lvl1pPr>
              <a:defRPr/>
            </a:lvl1pPr>
          </a:lstStyle>
          <a:p>
            <a:fld id="{3FD199A8-D64B-4472-B36A-7A6B8453CA6E}" type="slidenum">
              <a:rPr lang="en-US" altLang="en-US"/>
              <a:pPr/>
              <a:t>‹#›</a:t>
            </a:fld>
            <a:endParaRPr lang="en-US" altLang="en-US"/>
          </a:p>
        </p:txBody>
      </p:sp>
    </p:spTree>
    <p:extLst>
      <p:ext uri="{BB962C8B-B14F-4D97-AF65-F5344CB8AC3E}">
        <p14:creationId xmlns:p14="http://schemas.microsoft.com/office/powerpoint/2010/main" val="3563851628"/>
      </p:ext>
    </p:extLst>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BB4BDE-7B32-F158-405D-D8192971ACE3}"/>
              </a:ext>
            </a:extLst>
          </p:cNvPr>
          <p:cNvSpPr>
            <a:spLocks noGrp="1"/>
          </p:cNvSpPr>
          <p:nvPr>
            <p:ph type="dt" sz="half" idx="10"/>
          </p:nvPr>
        </p:nvSpPr>
        <p:spPr/>
        <p:txBody>
          <a:bodyPr/>
          <a:lstStyle>
            <a:lvl1pPr>
              <a:defRPr/>
            </a:lvl1pPr>
          </a:lstStyle>
          <a:p>
            <a:pPr>
              <a:defRPr/>
            </a:pPr>
            <a:fld id="{D53F9FFB-BF24-4690-80EF-C819B105D818}" type="datetime1">
              <a:rPr lang="en-US"/>
              <a:pPr>
                <a:defRPr/>
              </a:pPr>
              <a:t>2025-08-02</a:t>
            </a:fld>
            <a:endParaRPr lang="en-US"/>
          </a:p>
        </p:txBody>
      </p:sp>
      <p:sp>
        <p:nvSpPr>
          <p:cNvPr id="5" name="Footer Placeholder 4">
            <a:extLst>
              <a:ext uri="{FF2B5EF4-FFF2-40B4-BE49-F238E27FC236}">
                <a16:creationId xmlns:a16="http://schemas.microsoft.com/office/drawing/2014/main" id="{ABE1DCC9-6F6C-B88B-13B4-3866333464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98DF6D0-8119-5A47-BF4F-E70A4015FA79}"/>
              </a:ext>
            </a:extLst>
          </p:cNvPr>
          <p:cNvSpPr>
            <a:spLocks noGrp="1"/>
          </p:cNvSpPr>
          <p:nvPr>
            <p:ph type="sldNum" sz="quarter" idx="12"/>
          </p:nvPr>
        </p:nvSpPr>
        <p:spPr/>
        <p:txBody>
          <a:bodyPr/>
          <a:lstStyle>
            <a:lvl1pPr>
              <a:defRPr/>
            </a:lvl1pPr>
          </a:lstStyle>
          <a:p>
            <a:fld id="{F2174AC7-52F3-4278-9D84-855F46F3D1C8}" type="slidenum">
              <a:rPr lang="en-US" altLang="en-US"/>
              <a:pPr/>
              <a:t>‹#›</a:t>
            </a:fld>
            <a:endParaRPr lang="en-US" altLang="en-US"/>
          </a:p>
        </p:txBody>
      </p:sp>
    </p:spTree>
    <p:extLst>
      <p:ext uri="{BB962C8B-B14F-4D97-AF65-F5344CB8AC3E}">
        <p14:creationId xmlns:p14="http://schemas.microsoft.com/office/powerpoint/2010/main" val="2368673526"/>
      </p:ext>
    </p:extLst>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8069AAB-ECE4-4806-4002-BE5D19F3D568}"/>
              </a:ext>
            </a:extLst>
          </p:cNvPr>
          <p:cNvSpPr>
            <a:spLocks noGrp="1"/>
          </p:cNvSpPr>
          <p:nvPr>
            <p:ph type="dt" sz="half" idx="10"/>
          </p:nvPr>
        </p:nvSpPr>
        <p:spPr/>
        <p:txBody>
          <a:bodyPr/>
          <a:lstStyle>
            <a:lvl1pPr>
              <a:defRPr/>
            </a:lvl1pPr>
          </a:lstStyle>
          <a:p>
            <a:pPr>
              <a:defRPr/>
            </a:pPr>
            <a:fld id="{55DC858C-74A7-4357-B29B-6C019C169243}" type="datetime1">
              <a:rPr lang="en-US"/>
              <a:pPr>
                <a:defRPr/>
              </a:pPr>
              <a:t>2025-08-02</a:t>
            </a:fld>
            <a:endParaRPr lang="en-US"/>
          </a:p>
        </p:txBody>
      </p:sp>
      <p:sp>
        <p:nvSpPr>
          <p:cNvPr id="6" name="Footer Placeholder 4">
            <a:extLst>
              <a:ext uri="{FF2B5EF4-FFF2-40B4-BE49-F238E27FC236}">
                <a16:creationId xmlns:a16="http://schemas.microsoft.com/office/drawing/2014/main" id="{AE1A4108-BF5B-BD7D-FB2E-CE9F085BBBA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813896-3942-AE89-E620-F49B20550E88}"/>
              </a:ext>
            </a:extLst>
          </p:cNvPr>
          <p:cNvSpPr>
            <a:spLocks noGrp="1"/>
          </p:cNvSpPr>
          <p:nvPr>
            <p:ph type="sldNum" sz="quarter" idx="12"/>
          </p:nvPr>
        </p:nvSpPr>
        <p:spPr/>
        <p:txBody>
          <a:bodyPr/>
          <a:lstStyle>
            <a:lvl1pPr>
              <a:defRPr/>
            </a:lvl1pPr>
          </a:lstStyle>
          <a:p>
            <a:fld id="{2D39E31F-C71F-4D37-A9A2-1E929A1A2BF3}" type="slidenum">
              <a:rPr lang="en-US" altLang="en-US"/>
              <a:pPr/>
              <a:t>‹#›</a:t>
            </a:fld>
            <a:endParaRPr lang="en-US" altLang="en-US"/>
          </a:p>
        </p:txBody>
      </p:sp>
    </p:spTree>
    <p:extLst>
      <p:ext uri="{BB962C8B-B14F-4D97-AF65-F5344CB8AC3E}">
        <p14:creationId xmlns:p14="http://schemas.microsoft.com/office/powerpoint/2010/main" val="1066716026"/>
      </p:ext>
    </p:extLst>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27E85BB-1B34-F315-DB8C-434FB18D8EF4}"/>
              </a:ext>
            </a:extLst>
          </p:cNvPr>
          <p:cNvSpPr>
            <a:spLocks noGrp="1"/>
          </p:cNvSpPr>
          <p:nvPr>
            <p:ph type="dt" sz="half" idx="10"/>
          </p:nvPr>
        </p:nvSpPr>
        <p:spPr/>
        <p:txBody>
          <a:bodyPr/>
          <a:lstStyle>
            <a:lvl1pPr>
              <a:defRPr/>
            </a:lvl1pPr>
          </a:lstStyle>
          <a:p>
            <a:pPr>
              <a:defRPr/>
            </a:pPr>
            <a:fld id="{DD8C5CCB-8719-48C1-8040-F251892DBE14}" type="datetime1">
              <a:rPr lang="en-US"/>
              <a:pPr>
                <a:defRPr/>
              </a:pPr>
              <a:t>2025-08-02</a:t>
            </a:fld>
            <a:endParaRPr lang="en-US"/>
          </a:p>
        </p:txBody>
      </p:sp>
      <p:sp>
        <p:nvSpPr>
          <p:cNvPr id="8" name="Footer Placeholder 4">
            <a:extLst>
              <a:ext uri="{FF2B5EF4-FFF2-40B4-BE49-F238E27FC236}">
                <a16:creationId xmlns:a16="http://schemas.microsoft.com/office/drawing/2014/main" id="{F33A951E-7704-FCF4-C685-0526F3BC8C96}"/>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CCAE2B03-2091-3EC2-3173-5F59E35E7778}"/>
              </a:ext>
            </a:extLst>
          </p:cNvPr>
          <p:cNvSpPr>
            <a:spLocks noGrp="1"/>
          </p:cNvSpPr>
          <p:nvPr>
            <p:ph type="sldNum" sz="quarter" idx="12"/>
          </p:nvPr>
        </p:nvSpPr>
        <p:spPr/>
        <p:txBody>
          <a:bodyPr/>
          <a:lstStyle>
            <a:lvl1pPr>
              <a:defRPr/>
            </a:lvl1pPr>
          </a:lstStyle>
          <a:p>
            <a:fld id="{1A327CEF-68C7-4C2A-A3B1-1967357F9357}" type="slidenum">
              <a:rPr lang="en-US" altLang="en-US"/>
              <a:pPr/>
              <a:t>‹#›</a:t>
            </a:fld>
            <a:endParaRPr lang="en-US" altLang="en-US"/>
          </a:p>
        </p:txBody>
      </p:sp>
    </p:spTree>
    <p:extLst>
      <p:ext uri="{BB962C8B-B14F-4D97-AF65-F5344CB8AC3E}">
        <p14:creationId xmlns:p14="http://schemas.microsoft.com/office/powerpoint/2010/main" val="3561999060"/>
      </p:ext>
    </p:extLst>
  </p:cSld>
  <p:clrMapOvr>
    <a:masterClrMapping/>
  </p:clrMapOvr>
  <p:transition spd="slow">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E070ED41-CCCC-1AC8-4641-11334DDD7017}"/>
              </a:ext>
            </a:extLst>
          </p:cNvPr>
          <p:cNvSpPr>
            <a:spLocks noGrp="1"/>
          </p:cNvSpPr>
          <p:nvPr>
            <p:ph type="dt" sz="half" idx="10"/>
          </p:nvPr>
        </p:nvSpPr>
        <p:spPr/>
        <p:txBody>
          <a:bodyPr/>
          <a:lstStyle>
            <a:lvl1pPr>
              <a:defRPr/>
            </a:lvl1pPr>
          </a:lstStyle>
          <a:p>
            <a:pPr>
              <a:defRPr/>
            </a:pPr>
            <a:fld id="{C6CAED93-E024-47AD-A6D0-05EE11F99566}" type="datetime1">
              <a:rPr lang="en-US"/>
              <a:pPr>
                <a:defRPr/>
              </a:pPr>
              <a:t>2025-08-02</a:t>
            </a:fld>
            <a:endParaRPr lang="en-US"/>
          </a:p>
        </p:txBody>
      </p:sp>
      <p:sp>
        <p:nvSpPr>
          <p:cNvPr id="4" name="Footer Placeholder 4">
            <a:extLst>
              <a:ext uri="{FF2B5EF4-FFF2-40B4-BE49-F238E27FC236}">
                <a16:creationId xmlns:a16="http://schemas.microsoft.com/office/drawing/2014/main" id="{86F4FB96-514B-3964-0687-81F3FDB6D51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FDD4DA92-CBA5-4759-E80C-9E4106CFB6E6}"/>
              </a:ext>
            </a:extLst>
          </p:cNvPr>
          <p:cNvSpPr>
            <a:spLocks noGrp="1"/>
          </p:cNvSpPr>
          <p:nvPr>
            <p:ph type="sldNum" sz="quarter" idx="12"/>
          </p:nvPr>
        </p:nvSpPr>
        <p:spPr/>
        <p:txBody>
          <a:bodyPr/>
          <a:lstStyle>
            <a:lvl1pPr>
              <a:defRPr/>
            </a:lvl1pPr>
          </a:lstStyle>
          <a:p>
            <a:fld id="{40992366-8039-49C3-841E-79D83FEC32C3}" type="slidenum">
              <a:rPr lang="en-US" altLang="en-US"/>
              <a:pPr/>
              <a:t>‹#›</a:t>
            </a:fld>
            <a:endParaRPr lang="en-US" altLang="en-US"/>
          </a:p>
        </p:txBody>
      </p:sp>
    </p:spTree>
    <p:extLst>
      <p:ext uri="{BB962C8B-B14F-4D97-AF65-F5344CB8AC3E}">
        <p14:creationId xmlns:p14="http://schemas.microsoft.com/office/powerpoint/2010/main" val="4241337804"/>
      </p:ext>
    </p:extLst>
  </p:cSld>
  <p:clrMapOvr>
    <a:masterClrMapping/>
  </p:clrMapOvr>
  <p:transition spd="slow">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C0AF42-A65A-C936-C0CB-03B5CA32920E}"/>
              </a:ext>
            </a:extLst>
          </p:cNvPr>
          <p:cNvSpPr>
            <a:spLocks noGrp="1"/>
          </p:cNvSpPr>
          <p:nvPr>
            <p:ph type="dt" sz="half" idx="10"/>
          </p:nvPr>
        </p:nvSpPr>
        <p:spPr/>
        <p:txBody>
          <a:bodyPr/>
          <a:lstStyle>
            <a:lvl1pPr>
              <a:defRPr/>
            </a:lvl1pPr>
          </a:lstStyle>
          <a:p>
            <a:pPr>
              <a:defRPr/>
            </a:pPr>
            <a:fld id="{112488E2-50AF-4E4B-A094-01906DA24423}" type="datetime1">
              <a:rPr lang="en-US"/>
              <a:pPr>
                <a:defRPr/>
              </a:pPr>
              <a:t>2025-08-02</a:t>
            </a:fld>
            <a:endParaRPr lang="en-US"/>
          </a:p>
        </p:txBody>
      </p:sp>
      <p:sp>
        <p:nvSpPr>
          <p:cNvPr id="3" name="Footer Placeholder 4">
            <a:extLst>
              <a:ext uri="{FF2B5EF4-FFF2-40B4-BE49-F238E27FC236}">
                <a16:creationId xmlns:a16="http://schemas.microsoft.com/office/drawing/2014/main" id="{E249E509-3269-24E1-2278-D28EB7EE88E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8FD1673-4C50-EE2B-8A96-A79D7D639693}"/>
              </a:ext>
            </a:extLst>
          </p:cNvPr>
          <p:cNvSpPr>
            <a:spLocks noGrp="1"/>
          </p:cNvSpPr>
          <p:nvPr>
            <p:ph type="sldNum" sz="quarter" idx="12"/>
          </p:nvPr>
        </p:nvSpPr>
        <p:spPr/>
        <p:txBody>
          <a:bodyPr/>
          <a:lstStyle>
            <a:lvl1pPr>
              <a:defRPr/>
            </a:lvl1pPr>
          </a:lstStyle>
          <a:p>
            <a:fld id="{A317E8C8-5B94-4B90-9EC5-7BE9652D3B80}" type="slidenum">
              <a:rPr lang="en-US" altLang="en-US"/>
              <a:pPr/>
              <a:t>‹#›</a:t>
            </a:fld>
            <a:endParaRPr lang="en-US" altLang="en-US"/>
          </a:p>
        </p:txBody>
      </p:sp>
    </p:spTree>
    <p:extLst>
      <p:ext uri="{BB962C8B-B14F-4D97-AF65-F5344CB8AC3E}">
        <p14:creationId xmlns:p14="http://schemas.microsoft.com/office/powerpoint/2010/main" val="3182907714"/>
      </p:ext>
    </p:extLst>
  </p:cSld>
  <p:clrMapOvr>
    <a:masterClrMapping/>
  </p:clrMapOvr>
  <p:transition spd="slow">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AC01056-EDD0-7625-E54F-9C9141422D57}"/>
              </a:ext>
            </a:extLst>
          </p:cNvPr>
          <p:cNvSpPr>
            <a:spLocks noGrp="1"/>
          </p:cNvSpPr>
          <p:nvPr>
            <p:ph type="dt" sz="half" idx="10"/>
          </p:nvPr>
        </p:nvSpPr>
        <p:spPr/>
        <p:txBody>
          <a:bodyPr/>
          <a:lstStyle>
            <a:lvl1pPr>
              <a:defRPr/>
            </a:lvl1pPr>
          </a:lstStyle>
          <a:p>
            <a:pPr>
              <a:defRPr/>
            </a:pPr>
            <a:fld id="{A135E570-B77C-4E30-9A27-E356DD6210DA}" type="datetime1">
              <a:rPr lang="en-US"/>
              <a:pPr>
                <a:defRPr/>
              </a:pPr>
              <a:t>2025-08-02</a:t>
            </a:fld>
            <a:endParaRPr lang="en-US"/>
          </a:p>
        </p:txBody>
      </p:sp>
      <p:sp>
        <p:nvSpPr>
          <p:cNvPr id="6" name="Footer Placeholder 4">
            <a:extLst>
              <a:ext uri="{FF2B5EF4-FFF2-40B4-BE49-F238E27FC236}">
                <a16:creationId xmlns:a16="http://schemas.microsoft.com/office/drawing/2014/main" id="{B10B5852-88A3-5B07-2653-05D6AE936DA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48C2869-E289-EDFF-ED92-0B4295F7F5D8}"/>
              </a:ext>
            </a:extLst>
          </p:cNvPr>
          <p:cNvSpPr>
            <a:spLocks noGrp="1"/>
          </p:cNvSpPr>
          <p:nvPr>
            <p:ph type="sldNum" sz="quarter" idx="12"/>
          </p:nvPr>
        </p:nvSpPr>
        <p:spPr/>
        <p:txBody>
          <a:bodyPr/>
          <a:lstStyle>
            <a:lvl1pPr>
              <a:defRPr/>
            </a:lvl1pPr>
          </a:lstStyle>
          <a:p>
            <a:fld id="{6281F116-955E-4D8F-B55B-DDB796BCF9E1}" type="slidenum">
              <a:rPr lang="en-US" altLang="en-US"/>
              <a:pPr/>
              <a:t>‹#›</a:t>
            </a:fld>
            <a:endParaRPr lang="en-US" altLang="en-US"/>
          </a:p>
        </p:txBody>
      </p:sp>
    </p:spTree>
    <p:extLst>
      <p:ext uri="{BB962C8B-B14F-4D97-AF65-F5344CB8AC3E}">
        <p14:creationId xmlns:p14="http://schemas.microsoft.com/office/powerpoint/2010/main" val="2302964513"/>
      </p:ext>
    </p:extLst>
  </p:cSld>
  <p:clrMapOvr>
    <a:masterClrMapping/>
  </p:clrMapOvr>
  <p:transition spd="slow">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7490144-86AE-FD23-F824-0D67316B7028}"/>
              </a:ext>
            </a:extLst>
          </p:cNvPr>
          <p:cNvSpPr>
            <a:spLocks noGrp="1"/>
          </p:cNvSpPr>
          <p:nvPr>
            <p:ph type="dt" sz="half" idx="10"/>
          </p:nvPr>
        </p:nvSpPr>
        <p:spPr/>
        <p:txBody>
          <a:bodyPr/>
          <a:lstStyle>
            <a:lvl1pPr>
              <a:defRPr/>
            </a:lvl1pPr>
          </a:lstStyle>
          <a:p>
            <a:pPr>
              <a:defRPr/>
            </a:pPr>
            <a:fld id="{924F7251-7166-4D22-8ADD-6149F40BE925}" type="datetime1">
              <a:rPr lang="en-US"/>
              <a:pPr>
                <a:defRPr/>
              </a:pPr>
              <a:t>2025-08-02</a:t>
            </a:fld>
            <a:endParaRPr lang="en-US"/>
          </a:p>
        </p:txBody>
      </p:sp>
      <p:sp>
        <p:nvSpPr>
          <p:cNvPr id="6" name="Footer Placeholder 4">
            <a:extLst>
              <a:ext uri="{FF2B5EF4-FFF2-40B4-BE49-F238E27FC236}">
                <a16:creationId xmlns:a16="http://schemas.microsoft.com/office/drawing/2014/main" id="{90E720BE-FFF2-8BCF-8376-58D0075E8CD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D0A9BDA-1B3E-A123-A9E5-E8AE61438431}"/>
              </a:ext>
            </a:extLst>
          </p:cNvPr>
          <p:cNvSpPr>
            <a:spLocks noGrp="1"/>
          </p:cNvSpPr>
          <p:nvPr>
            <p:ph type="sldNum" sz="quarter" idx="12"/>
          </p:nvPr>
        </p:nvSpPr>
        <p:spPr/>
        <p:txBody>
          <a:bodyPr/>
          <a:lstStyle>
            <a:lvl1pPr>
              <a:defRPr/>
            </a:lvl1pPr>
          </a:lstStyle>
          <a:p>
            <a:fld id="{C0E5A1EE-3986-428B-84C7-992D9C4B44BB}" type="slidenum">
              <a:rPr lang="en-US" altLang="en-US"/>
              <a:pPr/>
              <a:t>‹#›</a:t>
            </a:fld>
            <a:endParaRPr lang="en-US" altLang="en-US"/>
          </a:p>
        </p:txBody>
      </p:sp>
    </p:spTree>
    <p:extLst>
      <p:ext uri="{BB962C8B-B14F-4D97-AF65-F5344CB8AC3E}">
        <p14:creationId xmlns:p14="http://schemas.microsoft.com/office/powerpoint/2010/main" val="2071934471"/>
      </p:ext>
    </p:extLst>
  </p:cSld>
  <p:clrMapOvr>
    <a:masterClrMapping/>
  </p:clrMapOvr>
  <p:transition spd="slow">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98528-AA6D-E247-9B1D-57DF9DF4A387}"/>
              </a:ext>
            </a:extLst>
          </p:cNvPr>
          <p:cNvSpPr>
            <a:spLocks noGrp="1"/>
          </p:cNvSpPr>
          <p:nvPr>
            <p:ph type="dt" sz="half" idx="10"/>
          </p:nvPr>
        </p:nvSpPr>
        <p:spPr/>
        <p:txBody>
          <a:bodyPr/>
          <a:lstStyle>
            <a:lvl1pPr>
              <a:defRPr/>
            </a:lvl1pPr>
          </a:lstStyle>
          <a:p>
            <a:pPr>
              <a:defRPr/>
            </a:pPr>
            <a:fld id="{FFE1C628-D7FD-4DF6-A5D5-4B7580621592}" type="datetime1">
              <a:rPr lang="en-US"/>
              <a:pPr>
                <a:defRPr/>
              </a:pPr>
              <a:t>2025-08-02</a:t>
            </a:fld>
            <a:endParaRPr lang="en-US"/>
          </a:p>
        </p:txBody>
      </p:sp>
      <p:sp>
        <p:nvSpPr>
          <p:cNvPr id="5" name="Footer Placeholder 4">
            <a:extLst>
              <a:ext uri="{FF2B5EF4-FFF2-40B4-BE49-F238E27FC236}">
                <a16:creationId xmlns:a16="http://schemas.microsoft.com/office/drawing/2014/main" id="{8FF12F8B-B124-D092-064C-0DAFAE0C45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E080D14-ACF4-DEFD-E522-A6DE28EAB6E2}"/>
              </a:ext>
            </a:extLst>
          </p:cNvPr>
          <p:cNvSpPr>
            <a:spLocks noGrp="1"/>
          </p:cNvSpPr>
          <p:nvPr>
            <p:ph type="sldNum" sz="quarter" idx="12"/>
          </p:nvPr>
        </p:nvSpPr>
        <p:spPr/>
        <p:txBody>
          <a:bodyPr/>
          <a:lstStyle>
            <a:lvl1pPr>
              <a:defRPr/>
            </a:lvl1pPr>
          </a:lstStyle>
          <a:p>
            <a:fld id="{23F44CB3-9DD7-4F5E-B72B-BF5754BA1D94}" type="slidenum">
              <a:rPr lang="en-US" altLang="en-US"/>
              <a:pPr/>
              <a:t>‹#›</a:t>
            </a:fld>
            <a:endParaRPr lang="en-US" altLang="en-US"/>
          </a:p>
        </p:txBody>
      </p:sp>
    </p:spTree>
    <p:extLst>
      <p:ext uri="{BB962C8B-B14F-4D97-AF65-F5344CB8AC3E}">
        <p14:creationId xmlns:p14="http://schemas.microsoft.com/office/powerpoint/2010/main" val="3073638052"/>
      </p:ext>
    </p:extLst>
  </p:cSld>
  <p:clrMapOvr>
    <a:masterClrMapping/>
  </p:clrMapOvr>
  <p:transition spd="slow">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FFE585-E1AE-9DFA-0D63-CB5760B8BED9}"/>
              </a:ext>
            </a:extLst>
          </p:cNvPr>
          <p:cNvSpPr>
            <a:spLocks noGrp="1"/>
          </p:cNvSpPr>
          <p:nvPr>
            <p:ph type="dt" sz="half" idx="10"/>
          </p:nvPr>
        </p:nvSpPr>
        <p:spPr/>
        <p:txBody>
          <a:bodyPr/>
          <a:lstStyle>
            <a:lvl1pPr>
              <a:defRPr/>
            </a:lvl1pPr>
          </a:lstStyle>
          <a:p>
            <a:pPr>
              <a:defRPr/>
            </a:pPr>
            <a:fld id="{966256EA-E379-4767-BF88-89DD7213D461}" type="datetime1">
              <a:rPr lang="en-US"/>
              <a:pPr>
                <a:defRPr/>
              </a:pPr>
              <a:t>2025-08-02</a:t>
            </a:fld>
            <a:endParaRPr lang="en-US"/>
          </a:p>
        </p:txBody>
      </p:sp>
      <p:sp>
        <p:nvSpPr>
          <p:cNvPr id="5" name="Footer Placeholder 4">
            <a:extLst>
              <a:ext uri="{FF2B5EF4-FFF2-40B4-BE49-F238E27FC236}">
                <a16:creationId xmlns:a16="http://schemas.microsoft.com/office/drawing/2014/main" id="{31A7C31F-A7D7-4EDE-F037-E07A1AB185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8951519-F45E-D32E-98AA-51A00126CCEC}"/>
              </a:ext>
            </a:extLst>
          </p:cNvPr>
          <p:cNvSpPr>
            <a:spLocks noGrp="1"/>
          </p:cNvSpPr>
          <p:nvPr>
            <p:ph type="sldNum" sz="quarter" idx="12"/>
          </p:nvPr>
        </p:nvSpPr>
        <p:spPr/>
        <p:txBody>
          <a:bodyPr/>
          <a:lstStyle>
            <a:lvl1pPr>
              <a:defRPr/>
            </a:lvl1pPr>
          </a:lstStyle>
          <a:p>
            <a:fld id="{FD1040A6-D4B2-44B8-8668-C03C317BB8FE}" type="slidenum">
              <a:rPr lang="en-US" altLang="en-US"/>
              <a:pPr/>
              <a:t>‹#›</a:t>
            </a:fld>
            <a:endParaRPr lang="en-US" altLang="en-US"/>
          </a:p>
        </p:txBody>
      </p:sp>
    </p:spTree>
    <p:extLst>
      <p:ext uri="{BB962C8B-B14F-4D97-AF65-F5344CB8AC3E}">
        <p14:creationId xmlns:p14="http://schemas.microsoft.com/office/powerpoint/2010/main" val="653603639"/>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4ED55CB-4244-999B-CBB2-1BEEF27649C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AD96D3B-BF4B-DC8C-4A29-D45CF7D947B8}"/>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3C5BB38-5AD1-2252-8E45-A0B00166EB5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charset="0"/>
              </a:defRPr>
            </a:lvl1pPr>
          </a:lstStyle>
          <a:p>
            <a:pPr>
              <a:defRPr/>
            </a:pPr>
            <a:fld id="{02569095-60AD-45B8-A736-71267CF8F5F1}" type="datetime1">
              <a:rPr lang="en-US"/>
              <a:pPr>
                <a:defRPr/>
              </a:pPr>
              <a:t>2025-08-02</a:t>
            </a:fld>
            <a:endParaRPr lang="en-US"/>
          </a:p>
        </p:txBody>
      </p:sp>
      <p:sp>
        <p:nvSpPr>
          <p:cNvPr id="5" name="Footer Placeholder 4">
            <a:extLst>
              <a:ext uri="{FF2B5EF4-FFF2-40B4-BE49-F238E27FC236}">
                <a16:creationId xmlns:a16="http://schemas.microsoft.com/office/drawing/2014/main" id="{9636706C-62A9-B88F-172C-017F1717FF3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8BB9306D-6B8F-D6C7-0FCE-EB248D5002FF}"/>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6FE33774-0641-407A-9392-D72602E8FFBF}" type="slidenum">
              <a:rPr lang="en-US" altLang="en-US"/>
              <a:pPr/>
              <a:t>‹#›</a:t>
            </a:fld>
            <a:endParaRPr lang="en-US" altLang="en-US"/>
          </a:p>
        </p:txBody>
      </p:sp>
      <p:sp>
        <p:nvSpPr>
          <p:cNvPr id="2" name="Rectangle 1">
            <a:extLst>
              <a:ext uri="{FF2B5EF4-FFF2-40B4-BE49-F238E27FC236}">
                <a16:creationId xmlns:a16="http://schemas.microsoft.com/office/drawing/2014/main" id="{504ED159-0360-8DEA-E24E-54C940162D43}"/>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ransition spd="slow">
    <p:push dir="r"/>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0F130969-CF34-DE44-5B2B-48BF6331436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3B361A9F-0031-2482-CD14-F3E25A1B3DB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304BFD4-A4A2-38C3-4B1E-6DA44DAE83B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prstClr val="black">
                    <a:tint val="75000"/>
                  </a:prstClr>
                </a:solidFill>
                <a:cs typeface="Arial" charset="0"/>
              </a:defRPr>
            </a:lvl1pPr>
          </a:lstStyle>
          <a:p>
            <a:pPr>
              <a:defRPr/>
            </a:pPr>
            <a:fld id="{139F44B7-3257-4226-A1B4-62C1DAA34C41}" type="datetime1">
              <a:rPr lang="en-US"/>
              <a:pPr>
                <a:defRPr/>
              </a:pPr>
              <a:t>2025-08-02</a:t>
            </a:fld>
            <a:endParaRPr lang="en-US"/>
          </a:p>
        </p:txBody>
      </p:sp>
      <p:sp>
        <p:nvSpPr>
          <p:cNvPr id="5" name="Footer Placeholder 4">
            <a:extLst>
              <a:ext uri="{FF2B5EF4-FFF2-40B4-BE49-F238E27FC236}">
                <a16:creationId xmlns:a16="http://schemas.microsoft.com/office/drawing/2014/main" id="{A3905AD1-EF72-E8E3-932E-3C5E748682C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prstClr val="black">
                    <a:tint val="75000"/>
                  </a:prstClr>
                </a:solidFill>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4316A415-590F-E6BA-D28D-987183412F2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D48182F9-4290-4826-B79B-1D0FB149FF94}" type="slidenum">
              <a:rPr lang="en-US" altLang="en-US"/>
              <a:pPr/>
              <a:t>‹#›</a:t>
            </a:fld>
            <a:endParaRPr lang="en-US" altLang="en-US"/>
          </a:p>
        </p:txBody>
      </p:sp>
      <p:sp>
        <p:nvSpPr>
          <p:cNvPr id="2" name="Rectangle 1">
            <a:extLst>
              <a:ext uri="{FF2B5EF4-FFF2-40B4-BE49-F238E27FC236}">
                <a16:creationId xmlns:a16="http://schemas.microsoft.com/office/drawing/2014/main" id="{31AF85BD-DFD8-652F-6D39-B3D13B4EDB30}"/>
              </a:ext>
            </a:extLst>
          </p:cNvPr>
          <p:cNvSpPr/>
          <p:nvPr userDrawn="1"/>
        </p:nvSpPr>
        <p:spPr>
          <a:xfrm rot="5400000">
            <a:off x="8588188" y="5506108"/>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3" r:id="rId10"/>
    <p:sldLayoutId id="2147484114" r:id="rId11"/>
  </p:sldLayoutIdLst>
  <p:transition spd="slow">
    <p:push dir="r"/>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1">
            <a:extLst>
              <a:ext uri="{FF2B5EF4-FFF2-40B4-BE49-F238E27FC236}">
                <a16:creationId xmlns:a16="http://schemas.microsoft.com/office/drawing/2014/main" id="{543B43A2-13AD-2E37-1CD5-5E049A07F51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D3A8EB4-3EDF-4C68-9955-B9158EDDA2AF}" type="slidenum">
              <a:rPr lang="en-US" altLang="en-US" sz="1200">
                <a:solidFill>
                  <a:srgbClr val="898989"/>
                </a:solidFill>
                <a:latin typeface="_MRT_Win2Farsi_1" pitchFamily="2" charset="0"/>
              </a:rPr>
              <a:pPr>
                <a:spcBef>
                  <a:spcPct val="0"/>
                </a:spcBef>
                <a:buFontTx/>
                <a:buNone/>
              </a:pPr>
              <a:t>1</a:t>
            </a:fld>
            <a:endParaRPr lang="en-US" altLang="en-US" sz="1200">
              <a:solidFill>
                <a:srgbClr val="898989"/>
              </a:solidFill>
              <a:latin typeface="_MRT_Win2Farsi_1" pitchFamily="2" charset="0"/>
            </a:endParaRPr>
          </a:p>
        </p:txBody>
      </p:sp>
      <p:sp>
        <p:nvSpPr>
          <p:cNvPr id="5123" name="Rectangle 4">
            <a:extLst>
              <a:ext uri="{FF2B5EF4-FFF2-40B4-BE49-F238E27FC236}">
                <a16:creationId xmlns:a16="http://schemas.microsoft.com/office/drawing/2014/main" id="{35873D7C-F3C2-22E5-DAC3-31BCB96A642E}"/>
              </a:ext>
            </a:extLst>
          </p:cNvPr>
          <p:cNvSpPr>
            <a:spLocks noChangeArrowheads="1"/>
          </p:cNvSpPr>
          <p:nvPr/>
        </p:nvSpPr>
        <p:spPr bwMode="auto">
          <a:xfrm>
            <a:off x="101600" y="38100"/>
            <a:ext cx="8966200" cy="676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_MRT_Win2Farsi_1" pitchFamily="2" charset="0"/>
                <a:cs typeface="Arial" panose="020B0604020202020204" pitchFamily="34" charset="0"/>
              </a:defRPr>
            </a:lvl1pPr>
            <a:lvl2pPr marL="742950" indent="-285750">
              <a:defRPr>
                <a:solidFill>
                  <a:schemeClr val="tx1"/>
                </a:solidFill>
                <a:latin typeface="_MRT_Win2Farsi_1" pitchFamily="2" charset="0"/>
                <a:cs typeface="Arial" panose="020B0604020202020204" pitchFamily="34" charset="0"/>
              </a:defRPr>
            </a:lvl2pPr>
            <a:lvl3pPr marL="1143000" indent="-228600">
              <a:defRPr>
                <a:solidFill>
                  <a:schemeClr val="tx1"/>
                </a:solidFill>
                <a:latin typeface="_MRT_Win2Farsi_1" pitchFamily="2" charset="0"/>
                <a:cs typeface="Arial" panose="020B0604020202020204" pitchFamily="34" charset="0"/>
              </a:defRPr>
            </a:lvl3pPr>
            <a:lvl4pPr marL="1600200" indent="-228600">
              <a:defRPr>
                <a:solidFill>
                  <a:schemeClr val="tx1"/>
                </a:solidFill>
                <a:latin typeface="_MRT_Win2Farsi_1" pitchFamily="2" charset="0"/>
                <a:cs typeface="Arial" panose="020B0604020202020204" pitchFamily="34" charset="0"/>
              </a:defRPr>
            </a:lvl4pPr>
            <a:lvl5pPr marL="2057400" indent="-228600">
              <a:defRPr>
                <a:solidFill>
                  <a:schemeClr val="tx1"/>
                </a:solidFill>
                <a:latin typeface="_MRT_Win2Farsi_1" pitchFamily="2"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9pPr>
          </a:lstStyle>
          <a:p>
            <a:pPr algn="just" rtl="1">
              <a:defRPr/>
            </a:pPr>
            <a:r>
              <a:rPr lang="fa-IR" sz="24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مقدمه ای بر موسیقی درمانی</a:t>
            </a:r>
          </a:p>
          <a:p>
            <a:pPr algn="just" rtl="1">
              <a:defRPr/>
            </a:pPr>
            <a:r>
              <a:rPr lang="fa-IR" sz="1950" b="1" dirty="0">
                <a:latin typeface="Times New Roman" panose="02020603050405020304" pitchFamily="18" charset="0"/>
                <a:ea typeface="Calibri" panose="020F0502020204030204" pitchFamily="34" charset="0"/>
                <a:cs typeface="B Mitra" panose="00000400000000000000" pitchFamily="2" charset="-78"/>
              </a:rPr>
              <a:t>موسیقی درمانی یك رشته جدیدی است و فقط به مدت پنجاه سال است كه به عنوان یك تخصص كلاسیك و حرفه ای توسعه پیدا كرده است. بر طبق تعریفی كه "انجمن ملی موسیقی درمانی" </a:t>
            </a:r>
            <a:r>
              <a:rPr lang="en-US" sz="1950" b="1" dirty="0">
                <a:latin typeface="Times New Roman" panose="02020603050405020304" pitchFamily="18" charset="0"/>
                <a:ea typeface="Calibri" panose="020F0502020204030204" pitchFamily="34" charset="0"/>
                <a:cs typeface="B Mitra" panose="00000400000000000000" pitchFamily="2" charset="-78"/>
              </a:rPr>
              <a:t>(NAMT) </a:t>
            </a:r>
            <a:r>
              <a:rPr lang="fa-IR" sz="1950" b="1" dirty="0">
                <a:latin typeface="Times New Roman" panose="02020603050405020304" pitchFamily="18" charset="0"/>
                <a:ea typeface="Calibri" panose="020F0502020204030204" pitchFamily="34" charset="0"/>
                <a:cs typeface="B Mitra" panose="00000400000000000000" pitchFamily="2" charset="-78"/>
              </a:rPr>
              <a:t>ارائه داده است، موسیقی درمانی عبارتست از"كاربرد موسیقی تأمین، حفظ و بهبود سلامت جسمانی و روانی در واقع موسیقی درمانی كاربرد منظم موسیقی است، بطوریكه موسیقی درمان گر مستقیما" در یك محیط درمانی، تغییرات دلخواه را در عواطف و رفتار درمانجو ایجاد می‌كند (اشمیت ژاکلین، 1371).</a:t>
            </a:r>
          </a:p>
          <a:p>
            <a:pPr algn="just" rtl="1">
              <a:defRPr/>
            </a:pPr>
            <a:r>
              <a:rPr lang="fa-IR" sz="1950" b="1" dirty="0">
                <a:latin typeface="Times New Roman" panose="02020603050405020304" pitchFamily="18" charset="0"/>
                <a:ea typeface="Calibri" panose="020F0502020204030204" pitchFamily="34" charset="0"/>
                <a:cs typeface="B Mitra" panose="00000400000000000000" pitchFamily="2" charset="-78"/>
              </a:rPr>
              <a:t>تاریخچه استفاده از موسیقی به عنوان روشی برای درمان به زمان ارسطو و افلاطون باز می‌گردد. از آن زمان به بعد رگه‌هایی از استفاده از اصوات و آهنگ ها برای درمان بیماری های مختلف به کار رفته است. اما در قرن بیستم فکر رسمی استفاده از موسیقی برای درمان مصدومین جنگ جهانی اول آغاز شد و هر چند استفاده از این روش درمانی با مشکلاتی همراه بود که با قدم هایی که برداشته شد، به تدریج این شاخه درمانی تکامل یافت و انجمن های متعددی تشکیل گردید. بطوری که در سال 1944 اولین برنامه آموزش موسیقی درمانی در جهان در دانشگاه میشیگان آغاز شد. به طور خلاصه در موسیقی درمانی با استفاده از موسیقی، كه یك رسانه هنری خلاق است، به افرادی دارای مشكلات گوناگون، به منظور دستیابی به بهداشت روانی و جسمی‌آنان كمك می‌شود (برکشلی، 1354).</a:t>
            </a:r>
          </a:p>
          <a:p>
            <a:pPr algn="just" rtl="1">
              <a:defRPr/>
            </a:pPr>
            <a:r>
              <a:rPr lang="fa-IR" sz="1950" b="1" dirty="0">
                <a:latin typeface="Times New Roman" panose="02020603050405020304" pitchFamily="18" charset="0"/>
                <a:ea typeface="Calibri" panose="020F0502020204030204" pitchFamily="34" charset="0"/>
                <a:cs typeface="B Mitra" panose="00000400000000000000" pitchFamily="2" charset="-78"/>
              </a:rPr>
              <a:t>البته موسیقی درمانی فقط در خدمت افرادی كه دارای انواع مختلف ناتوانی‌ها هستند به كار برده نمی‌شود، بلكه در شرایط مختلف پزشكی نیز سودمند است. از جمله كاهش فشار روانی یا درد، زایمان، توانبخشی بیماران سكته ای و مبتلایان به بیماری پایانه (بیماری‌هایی كه علاج ناپذیر و مرگبار هستند، مثل ایدز). مساله عمده كه در اینجا برای درمانگر مطرح است كاهش درد و تحمل آن در شیوه درمان است و یا كمك به بیمار برای دستیابی به كاركردهای بهینه. موسیقی درمانی رشد فزاینده ای در كشورهای مختلف جهان و در عرض سال‌های اخیر داشته است و كارهای درمانی متعددی توسط موسیقی درمانگران صورت پذیرفته است و این امر تأكید گردیده كه اساسا" موسیقی در درمان اشخاص مبتلا به وضعیت‌های مختلف پزشكی كارآئی بسیاری دارد.</a:t>
            </a:r>
          </a:p>
        </p:txBody>
      </p:sp>
    </p:spTree>
  </p:cSld>
  <p:clrMapOvr>
    <a:masterClrMapping/>
  </p:clrMapOvr>
  <p:transition spd="slow">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67DA8157-C95A-EC39-B8DC-81AF443AD610}"/>
              </a:ext>
            </a:extLst>
          </p:cNvPr>
          <p:cNvSpPr>
            <a:spLocks noChangeArrowheads="1"/>
          </p:cNvSpPr>
          <p:nvPr/>
        </p:nvSpPr>
        <p:spPr bwMode="auto">
          <a:xfrm>
            <a:off x="26988" y="184150"/>
            <a:ext cx="8955087" cy="644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rtl="1">
              <a:spcBef>
                <a:spcPct val="0"/>
              </a:spcBef>
              <a:buFontTx/>
              <a:buNone/>
            </a:pPr>
            <a:r>
              <a:rPr lang="fa-IR" altLang="en-US" sz="28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تاریخچة پیدایش موسیقی درمانی</a:t>
            </a:r>
          </a:p>
          <a:p>
            <a:pPr algn="just" rtl="1">
              <a:spcBef>
                <a:spcPct val="0"/>
              </a:spcBef>
              <a:buFontTx/>
              <a:buNone/>
            </a:pPr>
            <a:r>
              <a:rPr lang="fa-IR" altLang="en-US" sz="2600" b="1" dirty="0">
                <a:latin typeface="Times New Roman" panose="02020603050405020304" pitchFamily="18" charset="0"/>
                <a:ea typeface="Calibri" panose="020F0502020204030204" pitchFamily="34" charset="0"/>
                <a:cs typeface="B Mitra" panose="00000400000000000000" pitchFamily="2" charset="-78"/>
              </a:rPr>
              <a:t>تاریخچه استفاده از موسیقی به عنوان روشی برای درمان به زمان ارسطو و افلاطون باز می گردد، از آن زمان به بعد رگه هایی از استفاده از استفاده از اصوات و آهنگ ها برای درمان بیماری های مختلف بکار رفته است. اما در قرن بیستم فکر رسمی استفاده از موسیقی برای درمان مصدومین جنگ جهانی اول آغاز شد و هر چند استفاده از موسیقی برای درمان مصدومین جنگ جهانی اول آغاز شد و هر چند استفاده از این روش درمانی با مشکلاتی همراه بود که با قدم هایی که برداشته شد بتدریج این شاخه درمانی تکامل یافت و انجمن های متعددی تشکیل گردید. بطوری که در سال ۱۹۴۴ اولین برنامه آموزش موسیقی درمانی در جهان در دانشگاه میشیگان آغاز شد(شمس، 1383).</a:t>
            </a:r>
          </a:p>
          <a:p>
            <a:pPr algn="just" rtl="1">
              <a:spcBef>
                <a:spcPct val="0"/>
              </a:spcBef>
              <a:buFontTx/>
              <a:buNone/>
            </a:pPr>
            <a:r>
              <a:rPr lang="fa-IR" altLang="en-US" sz="2600" b="1" dirty="0">
                <a:latin typeface="Times New Roman" panose="02020603050405020304" pitchFamily="18" charset="0"/>
                <a:ea typeface="Calibri" panose="020F0502020204030204" pitchFamily="34" charset="0"/>
                <a:cs typeface="B Mitra" panose="00000400000000000000" pitchFamily="2" charset="-78"/>
              </a:rPr>
              <a:t>در سال ۱۹۵۰ انجمن موسیقی درمانی آغاز به کار کرد. در سال ۱۹۷۱ انجمن موسیقی درمانی آمریکا یا </a:t>
            </a:r>
            <a:r>
              <a:rPr lang="en-US" altLang="en-US" sz="2600" b="1" dirty="0">
                <a:latin typeface="Times New Roman" panose="02020603050405020304" pitchFamily="18" charset="0"/>
                <a:ea typeface="Calibri" panose="020F0502020204030204" pitchFamily="34" charset="0"/>
                <a:cs typeface="B Mitra" panose="00000400000000000000" pitchFamily="2" charset="-78"/>
              </a:rPr>
              <a:t>AAMT </a:t>
            </a:r>
            <a:r>
              <a:rPr lang="fa-IR" altLang="en-US" sz="2600" b="1" dirty="0">
                <a:latin typeface="Times New Roman" panose="02020603050405020304" pitchFamily="18" charset="0"/>
                <a:ea typeface="Calibri" panose="020F0502020204030204" pitchFamily="34" charset="0"/>
                <a:cs typeface="B Mitra" panose="00000400000000000000" pitchFamily="2" charset="-78"/>
              </a:rPr>
              <a:t>آغاز به کار کرد. در سال ۱۹۸۵ فدراسیون جهانی موسیقی درمانی در سطح بین المللی به ثبت رسیده انجمن موسیقی درمانی ایرانی با اهداف بالا بردن سطح آگاهی افراد از فرآیند موسیقی درمانی و فواید آن و بالا بردن امکانات تخصصی برای استفاده از این شیوه درمانی فعالیت خود را آغاز کرده است (اشمیت ژاکلین، 1371).</a:t>
            </a:r>
          </a:p>
        </p:txBody>
      </p:sp>
    </p:spTree>
  </p:cSld>
  <p:clrMapOvr>
    <a:masterClrMapping/>
  </p:clrMapOvr>
  <p:transition spd="slow">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59C3F141-E1E3-FCF6-1733-58B9F8A1A507}"/>
              </a:ext>
            </a:extLst>
          </p:cNvPr>
          <p:cNvSpPr>
            <a:spLocks noChangeArrowheads="1"/>
          </p:cNvSpPr>
          <p:nvPr/>
        </p:nvSpPr>
        <p:spPr bwMode="auto">
          <a:xfrm>
            <a:off x="107950" y="14288"/>
            <a:ext cx="8931275" cy="677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4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پیشینه موسیقی درمانی در تاریخ ایران</a:t>
            </a:r>
          </a:p>
          <a:p>
            <a:pPr algn="justLow" rtl="1">
              <a:spcBef>
                <a:spcPct val="0"/>
              </a:spcBef>
              <a:buFontTx/>
              <a:buNone/>
            </a:pPr>
            <a:r>
              <a:rPr lang="fa-IR" altLang="en-US" sz="2300" b="1" dirty="0">
                <a:latin typeface="Times New Roman" panose="02020603050405020304" pitchFamily="18" charset="0"/>
                <a:ea typeface="Calibri" panose="020F0502020204030204" pitchFamily="34" charset="0"/>
                <a:cs typeface="B Mitra" panose="00000400000000000000" pitchFamily="2" charset="-78"/>
              </a:rPr>
              <a:t>نخستین سیستم نظام یافته آکادمیک موسیقی درمانی در ایران باستان بنا گردید. بر اساس کتیبه‌هایی که در سال ۱۳۴۹ یافت گردیده‌ است در دانشگاه جندی شاپور اهواز دانش موسیقی و درمان با موسیقی از دپارتمان‌هایی بوده‌ است که هر دانشجوی پزشکی آن زمان (۱۵۰۰ الی ۱۳۹۰ سال پیش) باید آن را می‌گذراند نکته جالبی که وجود دارد اینست که پرستارهایی برای بیمارستان‌های آن زمان پرورش می‌یافتند می‌بایست در نواختن چند ساز اصلی تبحر داشته باشند و بر این اساس موسیقی تجویز شده از پزشک را ارائه می‌کرده‌اند (راهگانی، 1377). این موسیقی ارائه شده در هنگام زایمان زنان دربار ساسانی از لوازم کار یک پزشک بود از لحاظ پیشینه، موسیقی آرام بخش در ایران باستان با ظهور دین زرتشت آغاز شد. کتاب اوستا و اشعار آهنگین گات‌ها الهام بخش موسیقی دانان برای تصنیف آوازها و ملودی‌ها و همچنین تشکیل مراسم و آیین‌های موسیقایی بوده‌است. در واقع موسیقی در تاریخ ایران باستان در خدمت تلقینات دینی و اشارات مذهبی بوده‌است که اکنون در تمرینات تن آرایی انواعی از آن را شاهد هستیم.</a:t>
            </a:r>
          </a:p>
          <a:p>
            <a:pPr algn="justLow" rtl="1">
              <a:spcBef>
                <a:spcPct val="0"/>
              </a:spcBef>
              <a:buFontTx/>
              <a:buNone/>
            </a:pPr>
            <a:r>
              <a:rPr lang="fa-IR" altLang="en-US" sz="2300" b="1" dirty="0">
                <a:latin typeface="Times New Roman" panose="02020603050405020304" pitchFamily="18" charset="0"/>
                <a:ea typeface="Calibri" panose="020F0502020204030204" pitchFamily="34" charset="0"/>
                <a:cs typeface="B Mitra" panose="00000400000000000000" pitchFamily="2" charset="-78"/>
              </a:rPr>
              <a:t>بعد از حضور اسلام در ایران عمده فعالیت‌های موسیقی نوشتاری و نظری شد و بیشتر مطالب نظری رنگ و بویی از برداشت یونانیان داشت که با اعمال تغییراتی منتقل شده بودند. یونانی‌ها موسیقی را در میان موضوع‌های فلسفی مطرح می‌کردند و بیشتر فیلسوفان در کنار علوم دیگر در مورد موسیقی اظهار نظر می‌کردند. به طور اجمال آثار نوشتاری گذشتگان در مورد تاثیر موسیقی بر روح و نفس بیشتر بر محور طبایع و مزاج زمان و افلاک و سماع است که بزرگان حکمت، فلسفه، و پزشکی ضرورتاً نکاتی در این باب آورده‌اند.</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B67D2344-FD9D-531D-A85C-916127AB884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B69638B-4A8A-4A59-BA42-440EB6318814}" type="slidenum">
              <a:rPr lang="en-US" altLang="en-US" sz="1200">
                <a:solidFill>
                  <a:srgbClr val="898989"/>
                </a:solidFill>
                <a:latin typeface="_MRT_Win2Farsi_1" pitchFamily="2" charset="0"/>
              </a:rPr>
              <a:pPr>
                <a:spcBef>
                  <a:spcPct val="0"/>
                </a:spcBef>
                <a:buFontTx/>
                <a:buNone/>
              </a:pPr>
              <a:t>4</a:t>
            </a:fld>
            <a:endParaRPr lang="en-US" altLang="en-US" sz="1200">
              <a:solidFill>
                <a:srgbClr val="898989"/>
              </a:solidFill>
              <a:latin typeface="_MRT_Win2Farsi_1" pitchFamily="2" charset="0"/>
            </a:endParaRPr>
          </a:p>
        </p:txBody>
      </p:sp>
      <p:sp>
        <p:nvSpPr>
          <p:cNvPr id="11267" name="Rectangle 1">
            <a:extLst>
              <a:ext uri="{FF2B5EF4-FFF2-40B4-BE49-F238E27FC236}">
                <a16:creationId xmlns:a16="http://schemas.microsoft.com/office/drawing/2014/main" id="{1D295E91-37E8-A3A4-6EFA-3171605497A7}"/>
              </a:ext>
            </a:extLst>
          </p:cNvPr>
          <p:cNvSpPr>
            <a:spLocks noChangeArrowheads="1"/>
          </p:cNvSpPr>
          <p:nvPr/>
        </p:nvSpPr>
        <p:spPr bwMode="auto">
          <a:xfrm>
            <a:off x="198438" y="-52388"/>
            <a:ext cx="8929687" cy="673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03136"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8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موسیقی درمانی چیست؟</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در اين رشته موسيقي به عنوان ابزار و موسيقي درمان گر به عنوان فرد متخصص در برخي از بيماري ها شرايطي را (با توجه به شدت آن بيماري) ايجاد مي كنند كه مي تواند بيمار را در يك روند مثبت صعودي در جهت كاهش استرس ها و ارتقا سلامت قرار دهد و اين شرايط ممكن است متناسب با جنس و سن بيمار و شدت بيماري در امراض مختلف متفاوت باشد. در مورد كاركرد موسيقي در پزشكي پژوهش هاي گوناگون و معتبري صورت گرفته است كه تعدادي از آن ها بر روي علائمي چون ضربان قلب، فشارخون، دردهاي گوناگون، تنفس، واكنش هاي پوستي، هورمونهاي آدرنالين، پرولاكتين، كورتيزول، امواج مغزي، كتكولامين ها، استروئيدها، الكتروميوگراف، عوارض جانبي داروها، مدت استفاده از داروها و مدت بستري بودن و بسياري موارد ديگر متمركز بوده است.به طور كلي اهداف درماني اين پژوهش هاي موسيقايي را مي توان در هشت محور عمده خلاصه كرد.</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1) پيشگيري، آموزش و يادگيري</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2) كاهش دردهاي گوناگون پزشكي و دندان پزشكي</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3) كاهش تنش ها و نگراني هاي ناشي از جراحي آسيبها و بيماريها</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4) توان بخشي بعد از جراحي آسيب ها و تصادفات</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5) كاهش خستگي حاصل از تنوس هاي عضلاني (گرفتگي هاي عضلاني) و كاركرد ماهيچه</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6) كاهش عوارض جانبي دارو ها</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7)  كاهش مدت استفاده از دارو ها</a:t>
            </a:r>
          </a:p>
          <a:p>
            <a:pPr algn="justLow" rtl="1">
              <a:spcBef>
                <a:spcPct val="0"/>
              </a:spcBef>
              <a:buFontTx/>
              <a:buNone/>
            </a:pPr>
            <a:r>
              <a:rPr lang="fa-IR" altLang="en-US" sz="22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8) كاهش طول مدت درمان و بستري بودن</a:t>
            </a:r>
          </a:p>
        </p:txBody>
      </p:sp>
    </p:spTree>
  </p:cSld>
  <p:clrMapOvr>
    <a:masterClrMapping/>
  </p:clrMapOvr>
  <p:transition spd="slow">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a:extLst>
              <a:ext uri="{FF2B5EF4-FFF2-40B4-BE49-F238E27FC236}">
                <a16:creationId xmlns:a16="http://schemas.microsoft.com/office/drawing/2014/main" id="{B75D82A0-BF4B-BDCD-01FF-4332E07269B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BEC1E64-F666-47DD-ADA9-EF8366969777}" type="slidenum">
              <a:rPr lang="en-US" altLang="en-US" sz="1200">
                <a:solidFill>
                  <a:srgbClr val="898989"/>
                </a:solidFill>
                <a:latin typeface="_MRT_Win2Farsi_1" pitchFamily="2" charset="0"/>
              </a:rPr>
              <a:pPr>
                <a:spcBef>
                  <a:spcPct val="0"/>
                </a:spcBef>
                <a:buFontTx/>
                <a:buNone/>
              </a:pPr>
              <a:t>5</a:t>
            </a:fld>
            <a:endParaRPr lang="en-US" altLang="en-US" sz="1200">
              <a:solidFill>
                <a:srgbClr val="898989"/>
              </a:solidFill>
              <a:latin typeface="_MRT_Win2Farsi_1" pitchFamily="2" charset="0"/>
            </a:endParaRPr>
          </a:p>
        </p:txBody>
      </p:sp>
      <p:sp>
        <p:nvSpPr>
          <p:cNvPr id="12291" name="Rectangle 1">
            <a:extLst>
              <a:ext uri="{FF2B5EF4-FFF2-40B4-BE49-F238E27FC236}">
                <a16:creationId xmlns:a16="http://schemas.microsoft.com/office/drawing/2014/main" id="{8530C83E-6C7D-962A-6BEB-2F50CE768374}"/>
              </a:ext>
            </a:extLst>
          </p:cNvPr>
          <p:cNvSpPr>
            <a:spLocks noChangeArrowheads="1"/>
          </p:cNvSpPr>
          <p:nvPr/>
        </p:nvSpPr>
        <p:spPr bwMode="auto">
          <a:xfrm>
            <a:off x="214313" y="885825"/>
            <a:ext cx="8715375" cy="494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03136"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800" b="1" dirty="0">
                <a:solidFill>
                  <a:srgbClr val="0033CC"/>
                </a:solidFill>
                <a:latin typeface="Times New Roman" panose="02020603050405020304" pitchFamily="18" charset="0"/>
                <a:ea typeface="Calibri" panose="020F0502020204030204" pitchFamily="34" charset="0"/>
                <a:cs typeface="B Mitra" panose="00000400000000000000" pitchFamily="2" charset="-78"/>
              </a:rPr>
              <a:t>در موسیقی درمانی از چه نوع موسیقی استفاده می‌شود؟ </a:t>
            </a:r>
          </a:p>
          <a:p>
            <a:pPr algn="justLow" rtl="1">
              <a:spcBef>
                <a:spcPct val="0"/>
              </a:spcBef>
              <a:buFontTx/>
              <a:buNone/>
            </a:pPr>
            <a:r>
              <a:rPr lang="fa-IR" altLang="en-US" sz="28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موسیقی انواع مختلف دارد، برخی آرام و برخی تند هستند. در هر حال تأثیر موسیقی‌های مختلف بر ذهن و سلامت انسان متفاوت است. برخی از انواع موسیقی نه تنها نقش بهبود دهنده ندارند، بلکه معمولا برای کارکردهای مختلف مغز و روح انسان نیز مضر به شمار می‌روند و در صورت تداوم به گوش دادن یا نواختن آنها مشکلاتی را برای فرد بوجود خواهد آورد. در فرآیند درمان با موسیقی از نواحی از موسیقی استفاده می‌شود که القاء آرامش و نشاط ذهنی را به همراه دارند و باعث تجدید قوا و بهبود کارکردهای مغز می‌شوند. این دسته از موسیقی‌ها با ایجاد تأثیرات مختلف از جمله تقویت اراده و روحیه بیماران فرآیند درمان را سرعت می‌بخشند(کیمی‌ین، 1377). </a:t>
            </a:r>
          </a:p>
        </p:txBody>
      </p:sp>
      <p:pic>
        <p:nvPicPr>
          <p:cNvPr id="2" name="Picture 1">
            <a:extLst>
              <a:ext uri="{FF2B5EF4-FFF2-40B4-BE49-F238E27FC236}">
                <a16:creationId xmlns:a16="http://schemas.microsoft.com/office/drawing/2014/main" id="{0140CC4B-0437-93C2-DE77-2712739945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248022"/>
            <a:ext cx="1289379" cy="1275606"/>
          </a:xfrm>
          <a:prstGeom prst="rect">
            <a:avLst/>
          </a:prstGeom>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48071A3D-0191-337E-8815-6AA1B9E09EB5}"/>
              </a:ext>
            </a:extLst>
          </p:cNvPr>
          <p:cNvSpPr>
            <a:spLocks noChangeArrowheads="1"/>
          </p:cNvSpPr>
          <p:nvPr/>
        </p:nvSpPr>
        <p:spPr bwMode="auto">
          <a:xfrm>
            <a:off x="214313" y="23813"/>
            <a:ext cx="8821737" cy="689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8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چه نوع بیماری هایی با موسیقی درمانی درمان می‌شوند؟</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طیف وسیعی از بیماری ها در طی فرآیند درمان بهبود پیدا کرده‌اند. این بیماری ها طبقات مختلف با علل مختلف را در بر می‌گیرند. بطور کلی عمدتا بیماری هایی که به نحوی با مسائل روانی فرد در ارتباط هستند یا حالات روانی می‌تواند نقش مؤثری در بهبود آنها داشته باشند، در پاسخ مثبت به موسیقی درمانی شناخته شده هستند. همچنین بیماریهای جسمی که منشأ روانی دارند با این روش بهبود پیدا می‌کنند. طبیعت احساسی موسیقی میتواند باعث خود اگاهی، بینش و تعیین احساسات بشود. موسیقی تداعی ها، تصورات و تمایلات رو جوری تحریک می کند که با فرآیندهای کلامی و روانکاوی ممکن نیست. موسیقی درمانی گروهی صحیح در درمان افراد پرخاشگر، شیدا و مجنون اثر بخش بوده است. </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امروزه در خیلی از امکانات روان درمانی موسیقی درمانی به عنوان بخشی از انها مورد استفاده قرار می گیرد. در بیماری های زیر موسیقی درمانی میتواند به خوبی مکمل یا حتی جایگزین درمان سنتی شود: جنون جوانی- اختلالات خلقی (مثل افسردگی و شیدایی) - اختلالات شخصیت- اختلالات اضطرابی- اختلالات جسمی مغز- سوء استفاده از مواد (اعتیاد)- اختلالات خوردن و اختلالات روحی دوران کودکی. </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بسته به اینکه مشکل بیمار چه باشد از انواع مختلف موسیقی استفاده می شود. البته مهارت روان درمان هم در انتخاب نوع موسیقی اثر دارد. موسیقی درمانی یک روش انعطاف پذیر و سازش پذیر می باشد. این روش حتی در افراد غیر بیمار هم می تواند کیفیت زندگی را بالا ببرد.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id="{A220139B-5BB8-B2F1-9CC3-6B0DF7F01BDC}"/>
              </a:ext>
            </a:extLst>
          </p:cNvPr>
          <p:cNvSpPr>
            <a:spLocks noChangeArrowheads="1"/>
          </p:cNvSpPr>
          <p:nvPr/>
        </p:nvSpPr>
        <p:spPr bwMode="auto">
          <a:xfrm>
            <a:off x="214313" y="0"/>
            <a:ext cx="8929687"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تكنیك ها و روش های موسیقی درمانی</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1. شنیدن موسیقی به طور غیر فعال:</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در این روش بیش تر بیماران موسیقی دلخواه و انتخابی خود را می شنوند و در مواردی می توانند از هدفون استفاده كنند و اجازه دارند صدای ضبط را كنترل و نوار را دستكاری كنند. كاهش درد اضطراب و استرس ناشی از بیماری و استفاده كمتر از داروهای بی حسی و یا كاهش عواض جانبی داروها و در نهایت كوتاه كردن مدت استفاده از دارو و بستری شدن از هدف های عمده درمانی در این روش است. </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۲. همكاری فعال در فعالیت های موسیقایی:</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در این روش بیماران برای هماهنگی های عضلانی و تنفسی به انجام تمرینات مناسب ریتمیك می پردازند و از موسیقی برای حركات بدنی، خواندن و نواختن استفاده می كنند. در این روش از ریتم و سبك موسیقی مناسب با نیازهای بیماران استفاده می شود. هدف های عمده درمانی كه از این روش حاصل شده عبارتند از: كاهش درد همراه با حركات ریتمیك، افزایش توانایی های حركتی، افزایش قدرت و مدت حركت در نارسایی های عضلانی و افزایش گنجایش تنفسی(کینون ، 2007).</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۳. موسیقی و مشاوره:</a:t>
            </a:r>
          </a:p>
          <a:p>
            <a:pPr algn="justLow" rtl="1">
              <a:spcBef>
                <a:spcPct val="0"/>
              </a:spcBef>
              <a:buFontTx/>
              <a:buNone/>
            </a:pP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در این روش از موسیقی برای بحث و گفت و گو و یاد آوری خاطرات بیماران به منظور افزایش مكالمه مثبت و ارتباط نزدیك با یكدیگر استفاده شده است. ترغیب بیشتر بیماران به شروع گفت و گو و بحث های موسیقایی و سخن گفتن پیرامون هر چیزی جز بیماری بر تحمل و سازگاری بیماران با شرایط بیمارستانی می افزاید</a:t>
            </a:r>
          </a:p>
        </p:txBody>
      </p:sp>
    </p:spTree>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a:extLst>
              <a:ext uri="{FF2B5EF4-FFF2-40B4-BE49-F238E27FC236}">
                <a16:creationId xmlns:a16="http://schemas.microsoft.com/office/drawing/2014/main" id="{617DD6FA-A25B-0938-7EB3-1620DA4A9938}"/>
              </a:ext>
            </a:extLst>
          </p:cNvPr>
          <p:cNvSpPr>
            <a:spLocks noChangeArrowheads="1"/>
          </p:cNvSpPr>
          <p:nvPr/>
        </p:nvSpPr>
        <p:spPr bwMode="auto">
          <a:xfrm>
            <a:off x="107950" y="-42863"/>
            <a:ext cx="8907463" cy="678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03136" bIns="0" anchor="ctr">
            <a:spAutoFit/>
          </a:bodyPr>
          <a:lstStyle>
            <a:lvl1pPr>
              <a:defRPr>
                <a:solidFill>
                  <a:schemeClr val="tx1"/>
                </a:solidFill>
                <a:latin typeface="_MRT_Win2Farsi_1" pitchFamily="2" charset="0"/>
                <a:cs typeface="Arial" panose="020B0604020202020204" pitchFamily="34" charset="0"/>
              </a:defRPr>
            </a:lvl1pPr>
            <a:lvl2pPr marL="742950" indent="-285750">
              <a:defRPr>
                <a:solidFill>
                  <a:schemeClr val="tx1"/>
                </a:solidFill>
                <a:latin typeface="_MRT_Win2Farsi_1" pitchFamily="2" charset="0"/>
                <a:cs typeface="Arial" panose="020B0604020202020204" pitchFamily="34" charset="0"/>
              </a:defRPr>
            </a:lvl2pPr>
            <a:lvl3pPr marL="1143000" indent="-228600">
              <a:defRPr>
                <a:solidFill>
                  <a:schemeClr val="tx1"/>
                </a:solidFill>
                <a:latin typeface="_MRT_Win2Farsi_1" pitchFamily="2" charset="0"/>
                <a:cs typeface="Arial" panose="020B0604020202020204" pitchFamily="34" charset="0"/>
              </a:defRPr>
            </a:lvl3pPr>
            <a:lvl4pPr marL="1600200" indent="-228600">
              <a:defRPr>
                <a:solidFill>
                  <a:schemeClr val="tx1"/>
                </a:solidFill>
                <a:latin typeface="_MRT_Win2Farsi_1" pitchFamily="2" charset="0"/>
                <a:cs typeface="Arial" panose="020B0604020202020204" pitchFamily="34" charset="0"/>
              </a:defRPr>
            </a:lvl4pPr>
            <a:lvl5pPr marL="2057400" indent="-228600">
              <a:defRPr>
                <a:solidFill>
                  <a:schemeClr val="tx1"/>
                </a:solidFill>
                <a:latin typeface="_MRT_Win2Farsi_1" pitchFamily="2"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9pPr>
          </a:lstStyle>
          <a:p>
            <a:pPr algn="just" rtl="1">
              <a:defRPr/>
            </a:pPr>
            <a:r>
              <a:rPr lang="ar-SA" sz="22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۴. موسیقی و رشد:</a:t>
            </a:r>
          </a:p>
          <a:p>
            <a:pPr algn="just" rtl="1">
              <a:defRPr/>
            </a:pPr>
            <a:r>
              <a:rPr lang="ar-SA" sz="2250" b="1" dirty="0">
                <a:latin typeface="Times New Roman" panose="02020603050405020304" pitchFamily="18" charset="0"/>
                <a:ea typeface="Calibri" panose="020F0502020204030204" pitchFamily="34" charset="0"/>
                <a:cs typeface="B Mitra" panose="00000400000000000000" pitchFamily="2" charset="-78"/>
              </a:rPr>
              <a:t>در این روش عمدتاً از موسیقی به عنوان محركی تقویت كننده استفاده می شود و با آن افراد مختلف مخصوصاً كودكان را به انجام تمرینات موزیكال ترغیب می كنند كه تقویت رفتارهای خاص خودیاری و یادگیری می انجامد. </a:t>
            </a:r>
          </a:p>
          <a:p>
            <a:pPr algn="just" rtl="1">
              <a:defRPr/>
            </a:pPr>
            <a:r>
              <a:rPr lang="ar-SA" sz="22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۵. موسیقی و محرك:</a:t>
            </a:r>
          </a:p>
          <a:p>
            <a:pPr algn="just" rtl="1">
              <a:defRPr/>
            </a:pPr>
            <a:r>
              <a:rPr lang="ar-SA" sz="2250" b="1" dirty="0">
                <a:latin typeface="Times New Roman" panose="02020603050405020304" pitchFamily="18" charset="0"/>
                <a:ea typeface="Calibri" panose="020F0502020204030204" pitchFamily="34" charset="0"/>
                <a:cs typeface="B Mitra" panose="00000400000000000000" pitchFamily="2" charset="-78"/>
              </a:rPr>
              <a:t>در این روش موسیقی برای تقویت حواس بینایی، لامسه و شنوایی به كار می رود و غالباً با فعالیت های خوشایندی همراه می شود و تحریك های شنوایی و لامسه را فراهم می كند. در مواردی نیز در این روش از نمایش برای هدایت تصویر و تخیل بیماران استفاده شده است. </a:t>
            </a:r>
            <a:endParaRPr lang="fa-IR" sz="2250" b="1" dirty="0">
              <a:latin typeface="Times New Roman" panose="02020603050405020304" pitchFamily="18" charset="0"/>
              <a:ea typeface="Calibri" panose="020F0502020204030204" pitchFamily="34" charset="0"/>
              <a:cs typeface="B Mitra" panose="00000400000000000000" pitchFamily="2" charset="-78"/>
            </a:endParaRPr>
          </a:p>
          <a:p>
            <a:pPr algn="just" rtl="1">
              <a:defRPr/>
            </a:pPr>
            <a:r>
              <a:rPr lang="ar-SA" sz="22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۶. موسیقی و بازخورد زیستی:</a:t>
            </a:r>
          </a:p>
          <a:p>
            <a:pPr algn="just" rtl="1">
              <a:defRPr/>
            </a:pPr>
            <a:r>
              <a:rPr lang="ar-SA" sz="2250" b="1" dirty="0">
                <a:latin typeface="Times New Roman" panose="02020603050405020304" pitchFamily="18" charset="0"/>
                <a:ea typeface="Calibri" panose="020F0502020204030204" pitchFamily="34" charset="0"/>
                <a:cs typeface="B Mitra" panose="00000400000000000000" pitchFamily="2" charset="-78"/>
              </a:rPr>
              <a:t>در این روش از موسیقی برای تقویت پاسخ های فیزیولوژیك استفاده می كنند و موسیقی را بازخوردهای زیستی بیماران همراه می نمایند و پاسخ های مطلوب را در آنان افزایش می دهند و به این ترتیب از ناراحتی های فیزیولوژیك می كاهند. </a:t>
            </a:r>
            <a:endParaRPr lang="fa-IR" sz="2250" b="1" dirty="0">
              <a:latin typeface="Times New Roman" panose="02020603050405020304" pitchFamily="18" charset="0"/>
              <a:ea typeface="Calibri" panose="020F0502020204030204" pitchFamily="34" charset="0"/>
              <a:cs typeface="B Mitra" panose="00000400000000000000" pitchFamily="2" charset="-78"/>
            </a:endParaRPr>
          </a:p>
          <a:p>
            <a:pPr algn="just" rtl="1">
              <a:defRPr/>
            </a:pPr>
            <a:r>
              <a:rPr lang="ar-SA" sz="22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۷. موسیقی و فعالیت های گروهی :</a:t>
            </a:r>
          </a:p>
          <a:p>
            <a:pPr algn="just" rtl="1">
              <a:defRPr/>
            </a:pPr>
            <a:r>
              <a:rPr lang="ar-SA" sz="2250" b="1" dirty="0">
                <a:latin typeface="Times New Roman" panose="02020603050405020304" pitchFamily="18" charset="0"/>
                <a:ea typeface="Calibri" panose="020F0502020204030204" pitchFamily="34" charset="0"/>
                <a:cs typeface="B Mitra" panose="00000400000000000000" pitchFamily="2" charset="-78"/>
              </a:rPr>
              <a:t>در این روش بیماران در فعالیت های گروهی موسیقایی مانند شنیدن، خواندن و نواختن شركت می كنند و ارتباط مثبت بین افراد و احساس بهبودی افزایش می یابد و متقابلاً احساس ناشی از دیدها و بیماری های مانند افسردگی و اضطراب كاهش پیدا می كند. شركت در كنسرت های موسیقی درخواست آهنگ های مورد علاقه اجرای موسیقی فی البداهه به طور گروهی و همچنین بحث های گروهی درباره موسیقی و تاثیر مثبت این فعالیت ها از جمله مواردی است كه گزارش شده است.</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a:extLst>
              <a:ext uri="{FF2B5EF4-FFF2-40B4-BE49-F238E27FC236}">
                <a16:creationId xmlns:a16="http://schemas.microsoft.com/office/drawing/2014/main" id="{8F949B4E-6D14-7716-828A-BB308046EE17}"/>
              </a:ext>
            </a:extLst>
          </p:cNvPr>
          <p:cNvSpPr>
            <a:spLocks noChangeArrowheads="1"/>
          </p:cNvSpPr>
          <p:nvPr/>
        </p:nvSpPr>
        <p:spPr bwMode="auto">
          <a:xfrm>
            <a:off x="107950" y="173038"/>
            <a:ext cx="8928100" cy="623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203136" bIns="0" anchor="ctr">
            <a:spAutoFit/>
          </a:bodyPr>
          <a:lstStyle>
            <a:lvl1pPr>
              <a:spcBef>
                <a:spcPct val="20000"/>
              </a:spcBef>
              <a:buFont typeface="Arial" panose="020B0604020202020204" pitchFamily="34" charset="0"/>
              <a:buChar char="•"/>
              <a:tabLst>
                <a:tab pos="2413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2413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413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413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413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413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413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413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41300" algn="l"/>
              </a:tabLst>
              <a:defRPr sz="2000">
                <a:solidFill>
                  <a:schemeClr val="tx1"/>
                </a:solidFill>
                <a:latin typeface="Calibri" panose="020F0502020204030204" pitchFamily="34" charset="0"/>
              </a:defRPr>
            </a:lvl9pPr>
          </a:lstStyle>
          <a:p>
            <a:pPr algn="just" rtl="1">
              <a:spcBef>
                <a:spcPct val="0"/>
              </a:spcBef>
              <a:buFontTx/>
              <a:buNone/>
            </a:pPr>
            <a:r>
              <a:rPr lang="fa-IR" altLang="en-US" sz="2800" b="1" dirty="0">
                <a:solidFill>
                  <a:srgbClr val="0000FF"/>
                </a:solidFill>
                <a:latin typeface="Times New Roman" panose="02020603050405020304" pitchFamily="18" charset="0"/>
                <a:ea typeface="Calibri" panose="020F0502020204030204" pitchFamily="34" charset="0"/>
                <a:cs typeface="B Zar" panose="00000400000000000000" pitchFamily="2" charset="-78"/>
              </a:rPr>
              <a:t>روانشناسی تم های موسیقی</a:t>
            </a:r>
          </a:p>
          <a:p>
            <a:pPr algn="just" rtl="1">
              <a:spcBef>
                <a:spcPct val="0"/>
              </a:spcBef>
              <a:buFontTx/>
              <a:buNone/>
            </a:pPr>
            <a:r>
              <a:rPr lang="fa-IR" altLang="en-US" sz="2800" b="1" dirty="0">
                <a:latin typeface="Times New Roman" panose="02020603050405020304" pitchFamily="18" charset="0"/>
                <a:ea typeface="Calibri" panose="020F0502020204030204" pitchFamily="34" charset="0"/>
                <a:cs typeface="B Mitra" panose="00000400000000000000" pitchFamily="2" charset="-78"/>
              </a:rPr>
              <a:t>حواس پنج گانه وسیله ارتباط آدمی با عالم خارج است. تحریکات محیط توسط گیرنده های حسی به صورت پیام های الکترومغناطیسی به مرکز عصبی انتقال می یابد. پیام عصبی وقتی از گیرنده های حسی مانند چشم، گوش و پوست به مرکز عصبی یعنی کرتکس مغز (قشرمغز) منتقل می شود، فرایند احساس شکل می گیرد. اصوات موسیقی از طریق گوش به مغز می رسد و حواس و عواطف را تحریک می کند و با ایجاد انرژی موجب انگیزه و فعالیت می شوند. نغمه های موسیقی بر حسب ترکیب فواصل و ریتم دارای ارتعاشات خاصی هستند که با تحریک ارتعاشات سلول های عصبی، احساس و انگیزه ای را تقویت و یا منتقل می سازد. </a:t>
            </a:r>
          </a:p>
          <a:p>
            <a:pPr algn="just" rtl="1">
              <a:spcBef>
                <a:spcPct val="0"/>
              </a:spcBef>
              <a:buFontTx/>
              <a:buNone/>
            </a:pPr>
            <a:r>
              <a:rPr lang="fa-IR" altLang="en-US" sz="2800" b="1" dirty="0">
                <a:latin typeface="Times New Roman" panose="02020603050405020304" pitchFamily="18" charset="0"/>
                <a:ea typeface="Calibri" panose="020F0502020204030204" pitchFamily="34" charset="0"/>
                <a:cs typeface="B Mitra" panose="00000400000000000000" pitchFamily="2" charset="-78"/>
              </a:rPr>
              <a:t>ریتم و ملودی دو رکن اساسی موسیقی می باشند. ریتم در موسیقی به صورت ضرب آهنگ های منظمی احساس می شود. با موسیقی می توان ریتم های متنوعی را بوجود آورد و انرژی های مختلفی را در شنونده تحریک کرد.</a:t>
            </a:r>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2CFC8344-ADB5-17B2-FBBB-DC49C7E1E86D}"/>
              </a:ext>
            </a:extLst>
          </p:cNvPr>
          <p:cNvSpPr>
            <a:spLocks noChangeArrowheads="1"/>
          </p:cNvSpPr>
          <p:nvPr/>
        </p:nvSpPr>
        <p:spPr bwMode="auto">
          <a:xfrm>
            <a:off x="214313" y="-38100"/>
            <a:ext cx="8929687"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طبقه بندی تم های موسیقی</a:t>
            </a:r>
            <a:endPar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endParaRPr>
          </a:p>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1- تم های شیدایی: </a:t>
            </a:r>
            <a:r>
              <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rPr>
              <a:t>واژه شیدا در روانشناسی معرف سرخوشی و شور و نشاط بیش از حد است. سر خوشی، هیجان بخشی احساس مدهوشی از خصوصیات تم های شیدایی است. جنبه مدهوشی و جذبه آن، آرام بخش افراد بی قرار و شیداست. </a:t>
            </a:r>
          </a:p>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2-  تم های تهییج کننده: </a:t>
            </a:r>
            <a:r>
              <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rPr>
              <a:t>هیجان، واکنش انفعالی در این تم ها شدید و فوری است که غالبا با تظاهرات بارز اعصاب خودکار و واکنش ههایی احساس سر خوشی و وجد می یابند. </a:t>
            </a:r>
          </a:p>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3- تم های حزین: </a:t>
            </a:r>
            <a:r>
              <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rPr>
              <a:t>لحن تم های حزین غم انگیز است و شکوه و شکایت دارد و در شنونده احساس ناکامی را تداعی می کند. </a:t>
            </a:r>
          </a:p>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4- تم های شاد و فرحبخش: </a:t>
            </a:r>
            <a:r>
              <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rPr>
              <a:t>تم هایی هستند که شادمانی و نشاط را توام با آرامش و متانت منتقل می سازند. این تم ها باعث انبساط خاطر و سرزندگی می شوند. تم های فرحبخش احساس سرزندگی و شادمانی را برای کار و فعالیت افزایش می دهند. </a:t>
            </a:r>
          </a:p>
          <a:p>
            <a:pPr algn="justLow" rtl="1">
              <a:spcBef>
                <a:spcPct val="0"/>
              </a:spcBef>
              <a:buFontTx/>
              <a:buNone/>
            </a:pPr>
            <a:r>
              <a:rPr lang="fa-IR" altLang="en-US" sz="2600" b="1">
                <a:solidFill>
                  <a:srgbClr val="0000FF"/>
                </a:solidFill>
                <a:latin typeface="Times New Roman" panose="02020603050405020304" pitchFamily="18" charset="0"/>
                <a:ea typeface="Calibri" panose="020F0502020204030204" pitchFamily="34" charset="0"/>
                <a:cs typeface="B Mitra" panose="00000400000000000000" pitchFamily="2" charset="-78"/>
              </a:rPr>
              <a:t>5- تم های آرامبخش: </a:t>
            </a:r>
            <a:r>
              <a:rPr lang="fa-IR" altLang="en-US" sz="2600" b="1">
                <a:solidFill>
                  <a:srgbClr val="000000"/>
                </a:solidFill>
                <a:latin typeface="Times New Roman" panose="02020603050405020304" pitchFamily="18" charset="0"/>
                <a:ea typeface="Calibri" panose="020F0502020204030204" pitchFamily="34" charset="0"/>
                <a:cs typeface="B Mitra" panose="00000400000000000000" pitchFamily="2" charset="-78"/>
              </a:rPr>
              <a:t>تم های مطبوعی هستند که نه تحریک کننده، نه غم انگیز، نه هیجانی و نه وجد آورند. متن ملایم و یکنواخت ارتعاشات آنها احساس آرامش را منتقل می کند.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067C5788-5D3D-82BA-FFDA-AEFC98D39954}"/>
              </a:ext>
            </a:extLst>
          </p:cNvPr>
          <p:cNvSpPr>
            <a:spLocks noChangeArrowheads="1"/>
          </p:cNvSpPr>
          <p:nvPr/>
        </p:nvSpPr>
        <p:spPr bwMode="auto">
          <a:xfrm>
            <a:off x="214313" y="-100013"/>
            <a:ext cx="8929687" cy="701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_MRT_Win2Farsi_1" pitchFamily="2" charset="0"/>
                <a:cs typeface="Arial" panose="020B0604020202020204" pitchFamily="34" charset="0"/>
              </a:defRPr>
            </a:lvl1pPr>
            <a:lvl2pPr marL="742950" indent="-285750">
              <a:defRPr>
                <a:solidFill>
                  <a:schemeClr val="tx1"/>
                </a:solidFill>
                <a:latin typeface="_MRT_Win2Farsi_1" pitchFamily="2" charset="0"/>
                <a:cs typeface="Arial" panose="020B0604020202020204" pitchFamily="34" charset="0"/>
              </a:defRPr>
            </a:lvl2pPr>
            <a:lvl3pPr marL="1143000" indent="-228600">
              <a:defRPr>
                <a:solidFill>
                  <a:schemeClr val="tx1"/>
                </a:solidFill>
                <a:latin typeface="_MRT_Win2Farsi_1" pitchFamily="2" charset="0"/>
                <a:cs typeface="Arial" panose="020B0604020202020204" pitchFamily="34" charset="0"/>
              </a:defRPr>
            </a:lvl3pPr>
            <a:lvl4pPr marL="1600200" indent="-228600">
              <a:defRPr>
                <a:solidFill>
                  <a:schemeClr val="tx1"/>
                </a:solidFill>
                <a:latin typeface="_MRT_Win2Farsi_1" pitchFamily="2" charset="0"/>
                <a:cs typeface="Arial" panose="020B0604020202020204" pitchFamily="34" charset="0"/>
              </a:defRPr>
            </a:lvl4pPr>
            <a:lvl5pPr marL="2057400" indent="-228600">
              <a:defRPr>
                <a:solidFill>
                  <a:schemeClr val="tx1"/>
                </a:solidFill>
                <a:latin typeface="_MRT_Win2Farsi_1" pitchFamily="2" charset="0"/>
                <a:cs typeface="Arial" panose="020B0604020202020204" pitchFamily="34" charset="0"/>
              </a:defRPr>
            </a:lvl5pPr>
            <a:lvl6pPr marL="25146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6pPr>
            <a:lvl7pPr marL="29718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7pPr>
            <a:lvl8pPr marL="34290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8pPr>
            <a:lvl9pPr marL="3886200" indent="-228600" algn="l" rtl="0" eaLnBrk="0" fontAlgn="base" hangingPunct="0">
              <a:spcBef>
                <a:spcPct val="0"/>
              </a:spcBef>
              <a:spcAft>
                <a:spcPct val="0"/>
              </a:spcAft>
              <a:defRPr>
                <a:solidFill>
                  <a:schemeClr val="tx1"/>
                </a:solidFill>
                <a:latin typeface="_MRT_Win2Farsi_1" pitchFamily="2" charset="0"/>
                <a:cs typeface="Arial" panose="020B0604020202020204" pitchFamily="34" charset="0"/>
              </a:defRPr>
            </a:lvl9pPr>
          </a:lstStyle>
          <a:p>
            <a:pPr algn="ctr" rtl="1">
              <a:defRPr/>
            </a:pPr>
            <a:r>
              <a:rPr lang="fa-IR" sz="24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نظریه های موسیقی درمانی</a:t>
            </a:r>
          </a:p>
          <a:p>
            <a:pPr algn="justLow" rtl="1">
              <a:defRPr/>
            </a:pPr>
            <a:r>
              <a:rPr lang="fa-IR" sz="24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موسیقی‌درمانی به روش فی‌البداهه نورودف-رابینسون</a:t>
            </a:r>
          </a:p>
          <a:p>
            <a:pPr algn="justLow" rtl="1">
              <a:defRPr/>
            </a:pPr>
            <a:r>
              <a:rPr lang="fa-IR" sz="245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نورودف و رابینسون در مطالعاتشان بر روی کودکان معلول،‌ شـیوه‌ای‌ در‌ مـوسیقی درمانی به کار بستند که حول‌ و حوش تکنیک بداهه نوازی پیانو‌ تمرکز‌ داشت. نورودف و رابینسون(1968، نقل از توسلی زنجانی، 1379) دریافتند که تکنیک های فی‌البداهه موسیقی ‌درمانی در برانگیختن پاسـخ کـودکان مـعلول شدید که بی تحرک‌ به‌ نظر‌ می‌رسند بسیار موثر است. هدف اولیـه موزیک تراپیست در استفاده از‌ تکنیک‌ فی‌البداهه‌ بالینی گسترش ارتباط با درمانجو در زمینه تجربه موزیکال است. تکنیک موسیقی‌درمانی‌ فی‌البداهه‌ بر روی بیمارانی که اساساً غیر استثنایی هستند تمرکز دارد. </a:t>
            </a:r>
          </a:p>
          <a:p>
            <a:pPr algn="justLow" rtl="1">
              <a:defRPr/>
            </a:pPr>
            <a:r>
              <a:rPr lang="fa-IR" sz="245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روش بالینی ارف شولورک</a:t>
            </a:r>
          </a:p>
          <a:p>
            <a:pPr algn="justLow" rtl="1">
              <a:defRPr/>
            </a:pPr>
            <a:r>
              <a:rPr lang="fa-IR" sz="245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ارف شولورک، روش‌ خود‌ را در تعلیم موسیقی بر این‌ اساس‌ بـنا نـهاد کـه موسیقی، حرکت و گفتار غیر قابل تفکیک هستند. روش ارف‌ در‌ هنرهای موسیقی، حرکت، گـفتار و نـمایش‌ هماهنگی و وحدت به‌ وجود‌ می‌آورد. روش ارف می‌تواند به عنوان‌ مدلی‌ برای طرح یادگیری تجربیات توصیف شود کـه رکـن اصلی آن یادگیری موسیقی است‌ اما‌ به همان اندازه کاربردهای موثری‌ در‌ زمینه‌ یـادگیری اجـتماعی و فرهنگی‌ دارد. در‌ روش ارف شولورک، کودکان از طریق شـیوه‌های مـختلف مـوزیکی شامل کشف، تقلید، بداهه نوازی و خلاقیت‌ راهنمایی‌ مـی‌شوند. </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07115DAC-5D33-7616-C2A1-AE6E9C10A614}"/>
              </a:ext>
            </a:extLst>
          </p:cNvPr>
          <p:cNvSpPr>
            <a:spLocks noChangeArrowheads="1"/>
          </p:cNvSpPr>
          <p:nvPr/>
        </p:nvSpPr>
        <p:spPr bwMode="auto">
          <a:xfrm>
            <a:off x="214313" y="92075"/>
            <a:ext cx="8929687" cy="663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500" b="1">
                <a:solidFill>
                  <a:srgbClr val="0000FF"/>
                </a:solidFill>
                <a:latin typeface="Times New Roman" panose="02020603050405020304" pitchFamily="18" charset="0"/>
                <a:ea typeface="Calibri" panose="020F0502020204030204" pitchFamily="34" charset="0"/>
                <a:cs typeface="B Mitra" panose="00000400000000000000" pitchFamily="2" charset="-78"/>
              </a:rPr>
              <a:t>موسیقی‌درمانی تکاملی</a:t>
            </a:r>
          </a:p>
          <a:p>
            <a:pPr algn="justLow" rtl="1">
              <a:spcBef>
                <a:spcPct val="0"/>
              </a:spcBef>
              <a:buFontTx/>
              <a:buNone/>
            </a:pPr>
            <a:r>
              <a:rPr lang="fa-IR" altLang="en-US" sz="2500" b="1">
                <a:solidFill>
                  <a:srgbClr val="000000"/>
                </a:solidFill>
                <a:latin typeface="Times New Roman" panose="02020603050405020304" pitchFamily="18" charset="0"/>
                <a:ea typeface="Calibri" panose="020F0502020204030204" pitchFamily="34" charset="0"/>
                <a:cs typeface="B Mitra" panose="00000400000000000000" pitchFamily="2" charset="-78"/>
              </a:rPr>
              <a:t>موسیقی‌درمانی تـکاملی روش‌ مخصوصی از تکنیک های موسیقی ‌درمانی اسـت کـه بر اسـاس مـدل درمـان پیشرفته‌ای‌ بنا‌ شده‌ است. درمان پیشرفته کـه بـرای بهبود کودکان دارای آشفتگی عاطفی در مرکز روتلند آتن و جرجیا ‌‌سازمان‌ یافت نوعی روش روانـ‌تربیتی اسـت که در مورد کودکان دچار اختلال های جـدی‌ رفتاری‌ و عاطفی به کـار بـرده می‌شود. این روش ابتدا در مورد کـودکان بـین سنین دو‌ تا هشت سال به کار برده شد، اما در مورد کودکان تا 14‌ سـال نـیز با موفقیت‌ مورد‌ استفاده قـرارگرفته اسـت. </a:t>
            </a:r>
          </a:p>
          <a:p>
            <a:pPr algn="justLow" rtl="1">
              <a:spcBef>
                <a:spcPct val="0"/>
              </a:spcBef>
              <a:buFontTx/>
              <a:buNone/>
            </a:pPr>
            <a:r>
              <a:rPr lang="fa-IR" altLang="en-US" sz="2500" b="1">
                <a:solidFill>
                  <a:srgbClr val="0000FF"/>
                </a:solidFill>
                <a:latin typeface="Times New Roman" panose="02020603050405020304" pitchFamily="18" charset="0"/>
                <a:ea typeface="Calibri" panose="020F0502020204030204" pitchFamily="34" charset="0"/>
                <a:cs typeface="B Mitra" panose="00000400000000000000" pitchFamily="2" charset="-78"/>
              </a:rPr>
              <a:t>موسیقی‌درمانی روان‌پویای</a:t>
            </a:r>
          </a:p>
          <a:p>
            <a:pPr algn="justLow" rtl="1">
              <a:spcBef>
                <a:spcPct val="0"/>
              </a:spcBef>
              <a:buFontTx/>
              <a:buNone/>
            </a:pPr>
            <a:r>
              <a:rPr lang="fa-IR" altLang="en-US" sz="2500" b="1">
                <a:solidFill>
                  <a:srgbClr val="000000"/>
                </a:solidFill>
                <a:latin typeface="Times New Roman" panose="02020603050405020304" pitchFamily="18" charset="0"/>
                <a:ea typeface="Calibri" panose="020F0502020204030204" pitchFamily="34" charset="0"/>
                <a:cs typeface="B Mitra" panose="00000400000000000000" pitchFamily="2" charset="-78"/>
              </a:rPr>
              <a:t>طبق نظریه روان‌پویایی، رفتار شخص از تاثیر متقابل اجزای مختلف شخصیت‌ شامل‌ انگیزش ها، اتفاقات گذشته و حال،‌ عناصر‌ تشکیل‌دهنده‌ شخصیت مانند نـهاد،‌ خود (من) و من‌ برتر منتج‌ می‌شود. بسیاری از مراکز درمانی برای درمان‌ از‌ روش انتقال‌ موضوعات‌ نا‌ خود آگاه به خود‌ آگاه استفاده می‌کنند. نظریات متعددی در زمینه روان‌پویایی توسط فروید، آدلر، یونگ، اریکسون‌ و فرام ارائه شده است. تاثیر‌ روان‌پویایی‌ مـوسیقی‌درمانی «بر‌ اسـاس‌ اثر‌ موسیقی در عبور‌ از‌ سانسور کلامی و رسیدن به قسمت های عمیق‌تر روان شخص و کمک به آسانتر کردن اظهارات و ارتباطات‌ غیرلفظی‌ و تفویت نیروی«خود»بنا شده است».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63988509-EBAD-0606-E512-CD493C4B7CED}"/>
              </a:ext>
            </a:extLst>
          </p:cNvPr>
          <p:cNvSpPr>
            <a:spLocks noChangeArrowheads="1"/>
          </p:cNvSpPr>
          <p:nvPr/>
        </p:nvSpPr>
        <p:spPr bwMode="auto">
          <a:xfrm>
            <a:off x="214313" y="561975"/>
            <a:ext cx="8929687" cy="569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800" b="1">
                <a:solidFill>
                  <a:srgbClr val="0000FF"/>
                </a:solidFill>
                <a:latin typeface="Times New Roman" panose="02020603050405020304" pitchFamily="18" charset="0"/>
                <a:ea typeface="Calibri" panose="020F0502020204030204" pitchFamily="34" charset="0"/>
                <a:cs typeface="B Mitra" panose="00000400000000000000" pitchFamily="2" charset="-78"/>
              </a:rPr>
              <a:t>موسیقی‌درمانی و تحلیل‌ تعاملی(رفتار متقابل)</a:t>
            </a:r>
          </a:p>
          <a:p>
            <a:pPr algn="justLow" rtl="1">
              <a:spcBef>
                <a:spcPct val="0"/>
              </a:spcBef>
              <a:buFontTx/>
              <a:buNone/>
            </a:pPr>
            <a:r>
              <a:rPr lang="fa-IR" altLang="en-US" sz="2800" b="1">
                <a:solidFill>
                  <a:srgbClr val="000000"/>
                </a:solidFill>
                <a:latin typeface="Times New Roman" panose="02020603050405020304" pitchFamily="18" charset="0"/>
                <a:ea typeface="Calibri" panose="020F0502020204030204" pitchFamily="34" charset="0"/>
                <a:cs typeface="B Mitra" panose="00000400000000000000" pitchFamily="2" charset="-78"/>
              </a:rPr>
              <a:t>تحلیل تعاملی روش درمانی است که به وسیله اریک‌برن به کار گرفته شد. بر طبق نظریه بـرن، افـراد دارای سـه مرحله از«خود»(من)هستند: «والد»، «کودک»، «بالغ». هـریک از مـراحل«خود» رفتارها و الگـوها فکری خاصی دارند. فعالیت های موزیکی که در چهارچوب تحلیل تعاملی مورد استفاده قرار می‌گیرند،‌ غالبا‌ در درمان بیماران روانپزشکی بزرگسال‌ استفاده‌ مـی‌شود. به عـنوان مـثال از فعالیت های آموزشی موسیقی برای فعال نمودن حـالت «والد» سرکوب‌شده اسـتفاده کرد. در این جلسات موسیقی ‌درمانی از آوازهای مخصوصی «برای شکل دادن رفتار از طریق‌ شش‌ راه به نحوی که‌ برن‌ مطرح ساخته است: کناره‌گیری، مراسم و تـشریفات، سـرگرمی ها، فـعالیت ها، بازی ها و روابط صمیمی استفاده می شود». ارتباط غیرلفظی به وسـیله موسیقی به عنوان عامل متحد کننده نقش مهمی در این‌ جلسات‌ دارد.</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5D6696BA-F151-28D5-D8C5-0CFFD663BA28}"/>
              </a:ext>
            </a:extLst>
          </p:cNvPr>
          <p:cNvSpPr>
            <a:spLocks noChangeArrowheads="1"/>
          </p:cNvSpPr>
          <p:nvPr/>
        </p:nvSpPr>
        <p:spPr bwMode="auto">
          <a:xfrm>
            <a:off x="214313" y="0"/>
            <a:ext cx="8929687"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1">
              <a:spcBef>
                <a:spcPct val="0"/>
              </a:spcBef>
              <a:buFontTx/>
              <a:buNone/>
            </a:pPr>
            <a:r>
              <a:rPr lang="fa-IR" altLang="en-US" sz="24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اهداف موسیقی درمانی</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1) تحول جسمانی: </a:t>
            </a: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در ایـن هدف، به منظور بهبود، هماهنگی، شیوه‌ حرکت‌ و انعطاف‌پذیری‌ جسمانی، تمرینات و حرکات ریتمیک هدایت شده و به جهت افزایش مهارت‌های حرکتی، دستکاری سازها و ابزارهای‌ موسیقی، تجویز‌ می‌گردد.</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2) تحول اجتماعی: </a:t>
            </a: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انواع گونه‌های جابه‌جایی درخلال بازی‌های موسیقایی، میدان توجه‌ و آگاهی فرد را نسبت‌ به‌ دیگران‌ افزایش مـی‌دهد، و بـداهه نوازی، (گاه به صورت آهنگ سازی، مهارت‌های کلامی و غیرکلامی را بهبود می‌بخشد). از سوی دیگر، به‌ منظور‌ افزایش‌ مهارت‌های‌ گفتاری و زبانی، خواندن اشعار ترانه‌ها همراه (و گاهی بدون) موسیقی، می‌تواند مفید باشد.</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3) تحول شناختی: </a:t>
            </a: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آهنگ سازی و سات قطعات موسیقایی، منجر به افزایش مهارت‌های‌ شناختی و تفکر انتقادی مـی‌شود. استفاده از ریـتم و خواندن‌ قطعات موسیقی، هماهنگی چشم و دست را افزایش می‌دهد. به طور کلی هرگونه فعالیت موسیقایی‌ مانند‌ گوش کردن به موسیقی، نواختن، خواندن، حرکات بدنی و غیره، فعالیت‌ امواج‌ مغزی‌ را افزایش خواهد دارد. </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4) بیان-خود، خود-آگاهی و خلاقیت: </a:t>
            </a: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این اهداف از طریق ساخت آهنگ های‌ هارمونیک، ترسیم موسیقی‌ و اشعار آن، حرکات همراه، موسیقی، بداهه نوازی، بحث درباره‌ اشعار موسیقی‌ و بالاخره‌ آواگری، به‌ انجام‌ می‌شود.</a:t>
            </a:r>
          </a:p>
          <a:p>
            <a:pPr algn="justLow" rtl="1">
              <a:spcBef>
                <a:spcPct val="0"/>
              </a:spcBef>
              <a:buFontTx/>
              <a:buNone/>
            </a:pPr>
            <a:r>
              <a:rPr lang="fa-IR" altLang="en-US" sz="2300" b="1" dirty="0">
                <a:solidFill>
                  <a:srgbClr val="0000FF"/>
                </a:solidFill>
                <a:latin typeface="Times New Roman" panose="02020603050405020304" pitchFamily="18" charset="0"/>
                <a:ea typeface="Calibri" panose="020F0502020204030204" pitchFamily="34" charset="0"/>
                <a:cs typeface="B Mitra" panose="00000400000000000000" pitchFamily="2" charset="-78"/>
              </a:rPr>
              <a:t>5) برخورد با استرس: </a:t>
            </a:r>
            <a:r>
              <a:rPr lang="fa-IR" altLang="en-US" sz="2300" b="1" dirty="0">
                <a:solidFill>
                  <a:srgbClr val="000000"/>
                </a:solidFill>
                <a:latin typeface="Times New Roman" panose="02020603050405020304" pitchFamily="18" charset="0"/>
                <a:ea typeface="Calibri" panose="020F0502020204030204" pitchFamily="34" charset="0"/>
                <a:cs typeface="B Mitra" panose="00000400000000000000" pitchFamily="2" charset="-78"/>
              </a:rPr>
              <a:t>آرام‌سازی هدایت شده همراه‌ با‌ موسیقی، حرکات هدایت شده با موسیقی و آواگری‌های هدایت شـده، منجر بـه افـزایش آگاهی بدنی‌ و هیجانی خواهد شد.</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BAED0DB3-B4EA-069B-9BEC-A7E2E1F92DFB}"/>
              </a:ext>
            </a:extLst>
          </p:cNvPr>
          <p:cNvSpPr>
            <a:spLocks noChangeArrowheads="1"/>
          </p:cNvSpPr>
          <p:nvPr/>
        </p:nvSpPr>
        <p:spPr bwMode="auto">
          <a:xfrm>
            <a:off x="214313" y="38100"/>
            <a:ext cx="8929687"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rtl="1">
              <a:spcBef>
                <a:spcPct val="0"/>
              </a:spcBef>
              <a:buFontTx/>
              <a:buNone/>
            </a:pPr>
            <a:r>
              <a:rPr lang="fa-IR" altLang="en-US" sz="2800" b="1">
                <a:solidFill>
                  <a:srgbClr val="0000FF"/>
                </a:solidFill>
                <a:latin typeface="Times New Roman" panose="02020603050405020304" pitchFamily="18" charset="0"/>
                <a:ea typeface="Calibri" panose="020F0502020204030204" pitchFamily="34" charset="0"/>
                <a:cs typeface="B Mitra" panose="00000400000000000000" pitchFamily="2" charset="-78"/>
              </a:rPr>
              <a:t>فنون موسیقی درمانی</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1) بازآوایی: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فنی که سعی در یکپارچه نمودن سـیستم های جـسمانی، روان شناختی و هـیجانی‌ فرد دارد. در این فن، درمانگر و موسیقی به عنوان یک سیستم بازخورد زیستی عمل می‌نمایند، تا بیمار را نسبت به فرآیندهای درونـی‌اش آگـاه‌تر نـماید</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2) پیایندی: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فنی کـه به منظور تغییر ادراک فرد از درد وی از طریق هماهنگ سازی‌ نوع‌ و شدت درد با محرک موسیقایی‌ مناسب‌ و خـوشایند، به کـار می‌رود، سپس به تدریج محرک موسیقی‌ حذف می‌گردد.</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3) یکپارچگی‌: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فنی که از طـریق آگـاه شـدن فرد از بدنش به منظور هدایت و مدیریت‌ هیجاناتش، به کار می‌رود. برای این منظور، از وی می‌خواهیم‌ تـا‌ روی تـنفس، ضربان‌ قلب و قصد هیجانیش تمرکز کند و آن هیجان را به تنهایی احساس نماید. این آگاهی با بهره‌گیری از‌ ضربه‌های‌ هارمونیک، ریتمیک و تنال موسیقی، به مـنظور حـمایت از احساسات و ادراکات فرد، تقویت‌ و پرورانده‌ می‌شود. </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4) بداهه نـوازی‌: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این فـن به عنوان یک فن مؤثر در افراد و بـه ویـژه‌ کودکانی‌ که‌ در حال تجربه‌ درد هستند، به کار می‌رود. به طور کلی، بداهه نوازی در موسیقی می‌تواند بـرای آرام سـازی، درگیر‌ کردن، تمرکز یا تقویت کودک بـه کـار رود. درمانگر مـمکن اسـت از طـریق موسیقی، صدای‌ گریه کودک، حالت ها‌ و حرکاتش را با‌ یک‌ سـاختار مـوسیقایی هماهنگ سازد و به این ترتیب، یک‌ محیط امن و قابل کنترل برای کودک به وجـود آورد. </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DEBF5CC2-AD1B-8AD0-29E9-D2A874108877}"/>
              </a:ext>
            </a:extLst>
          </p:cNvPr>
          <p:cNvSpPr>
            <a:spLocks noChangeArrowheads="1"/>
          </p:cNvSpPr>
          <p:nvPr/>
        </p:nvSpPr>
        <p:spPr bwMode="auto">
          <a:xfrm>
            <a:off x="214313" y="38100"/>
            <a:ext cx="8929687"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5) جدول ارتعاشات موسیقی: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فـنی اسـت که براساس ویژگی ارتعاشی اصوات‌ موسیقی بـه مـنظور تغییر ادراک روان شناختی و جـسمانی‌ فـرد‌ از درد و ناراحتی شکل می‌گیرد. این‌ رویکرد تـأثیرات روانی-اجتماعی شنیدن موسیقی را با تأثیرات فیزیولوژیکی ارتعاشات جسمانی‌ نوسان‌دار، ترکیب می‌نماید. </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6) آرام سازی‌ و موسیقی: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سابقه فن آرام سازی بـه مـکاتب‌ مـشرق‌ زمین از جمله‌ هند و چین برمی‌گردد، اما پزشکان و روانشناسان مـعاصر بـا اسـتفاده از دانـش و تـمرین های ایـن‌ مکاتب، اصول و نقوشی‌ را‌ تعریف‌ و سازمان دادند، که فن آرام سازی را به عنوان روشی‌ درمانی‌ توجیه و جایگاه آن را در روان درمانی تثبیت کرده است. </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7) موسیقی و تصورات هدایت شده: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در‌ این‌ فن با کمک کـیفیت چـند‌ بـعدی‌ اصوات‌ موسیقی، می‌توان‌ به سطوح مختلف‌ هشیاری‌ نفوذ کرد. درمانگر با احاطه‌ بر‌ مبانی‌ نظری و بالینی تم درمانی و شناخت ویژگی‌های‌ روانشناختی تم‌ها، و با‌ کمک‌ دستورات شفاهی، می‌تواند پویش‌های روانشناختی مراجع را‌ تحلیل‌ و جـهت دهـد. </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8) فن موسیقی درمانی تنظیمی‌: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فـنی‌ که‌ در آن از طریق همراهی‌ با خلق‌ بیمار‌ و سپس‌ هدایت‌ آن(گلدان‌ و همکاران،1380) و اغلب‌ به‌ منظور درمـان اختلال افسردگی به کـار می‌رود.</a:t>
            </a:r>
          </a:p>
          <a:p>
            <a:pPr algn="justLow" rtl="1">
              <a:spcBef>
                <a:spcPct val="0"/>
              </a:spcBef>
              <a:buFontTx/>
              <a:buNone/>
            </a:pPr>
            <a:r>
              <a:rPr lang="fa-IR" altLang="en-US" sz="2400" b="1">
                <a:solidFill>
                  <a:srgbClr val="0000FF"/>
                </a:solidFill>
                <a:latin typeface="Times New Roman" panose="02020603050405020304" pitchFamily="18" charset="0"/>
                <a:ea typeface="Calibri" panose="020F0502020204030204" pitchFamily="34" charset="0"/>
                <a:cs typeface="B Mitra" panose="00000400000000000000" pitchFamily="2" charset="-78"/>
              </a:rPr>
              <a:t>9) درمان با گفتار آهنگین‌: </a:t>
            </a:r>
            <a:r>
              <a:rPr lang="fa-IR" altLang="en-US" sz="2400" b="1">
                <a:solidFill>
                  <a:srgbClr val="000000"/>
                </a:solidFill>
                <a:latin typeface="Times New Roman" panose="02020603050405020304" pitchFamily="18" charset="0"/>
                <a:ea typeface="Calibri" panose="020F0502020204030204" pitchFamily="34" charset="0"/>
                <a:cs typeface="B Mitra" panose="00000400000000000000" pitchFamily="2" charset="-78"/>
              </a:rPr>
              <a:t>این فن که‌ به‌ منظور‌ درمان بیماران آفازیک(زبان‌پرش) به کار می‌رود، از طریق بازتوانی‌ عصب‌ شناختی‌ سیستم‌ آسیب‌دیده‌ زبان‌ با کمک سیستم کمتر آسیب دیده موسیقی، صورت می‌گیرد. </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info@ravanpoint.ir </a:t>
            </a: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4366</TotalTime>
  <Words>3802</Words>
  <Application>Microsoft Office PowerPoint</Application>
  <PresentationFormat>On-screen Show (4:3)</PresentationFormat>
  <Paragraphs>89</Paragraphs>
  <Slides>17</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17</vt:i4>
      </vt:variant>
    </vt:vector>
  </HeadingPairs>
  <TitlesOfParts>
    <vt:vector size="27" baseType="lpstr">
      <vt:lpstr>_MRT_Win2Farsi_1</vt:lpstr>
      <vt:lpstr>Arial</vt:lpstr>
      <vt:lpstr>Calibri</vt:lpstr>
      <vt:lpstr>B Zar</vt:lpstr>
      <vt:lpstr>Times New Roman</vt:lpstr>
      <vt:lpstr>2  Zar</vt:lpstr>
      <vt:lpstr>B Mitra</vt:lpstr>
      <vt:lpstr>Shonar Bangla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Ramin</dc:creator>
  <cp:lastModifiedBy>Classic</cp:lastModifiedBy>
  <cp:revision>504</cp:revision>
  <dcterms:created xsi:type="dcterms:W3CDTF">2008-01-27T09:12:24Z</dcterms:created>
  <dcterms:modified xsi:type="dcterms:W3CDTF">2025-08-02T10:21:50Z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TC011812251033</vt:lpwstr>
  </property>
</Properties>
</file>