
<file path=[Content_Types].xml><?xml version="1.0" encoding="utf-8"?>
<Types xmlns="http://schemas.openxmlformats.org/package/2006/content-types">
  <Default Extension="gif" ContentType="image/gif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wav" ContentType="audio/wav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notesMasterIdLst>
    <p:notesMasterId r:id="rId26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305" r:id="rId25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14A6BCF-F99C-4DF7-9ADC-E84EA92E0575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C8D0FE5-8D0D-490F-85D1-C040EBA372D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62706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D0FE5-8D0D-490F-85D1-C040EBA372D2}" type="slidenum">
              <a:rPr lang="fa-IR" smtClean="0"/>
              <a:t>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39018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9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3ACD5F-1864-C69A-BF9A-34F9A2E8BAB8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194" y="5715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962526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3462339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CC6B56-D9EF-40FF-D06F-7B23A55C071C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200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2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94EFA5-A13A-2792-F450-6B2EF5C93B66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6E5912C-6678-4229-92C0-903C7D54E2C9}" type="datetimeFigureOut">
              <a:rPr lang="fa-IR" smtClean="0"/>
              <a:t>01/03/1447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1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0EA6F2A-4FDF-4194-86A9-E27448B84F5F}" type="slidenum">
              <a:rPr lang="fa-IR" smtClean="0"/>
              <a:t>‹#›</a:t>
            </a:fld>
            <a:endParaRPr lang="fa-I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76C136-C731-FC9C-8A63-1E6C76DA567F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defRPr/>
            </a:pPr>
            <a:b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10" Type="http://schemas.openxmlformats.org/officeDocument/2006/relationships/audio" Target="../media/audio1.wav"/><Relationship Id="rId4" Type="http://schemas.openxmlformats.org/officeDocument/2006/relationships/image" Target="../media/image4.tmp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tmp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2.tmp"/><Relationship Id="rId11" Type="http://schemas.openxmlformats.org/officeDocument/2006/relationships/image" Target="../media/image17.png"/><Relationship Id="rId5" Type="http://schemas.openxmlformats.org/officeDocument/2006/relationships/image" Target="../media/image11.tmp"/><Relationship Id="rId10" Type="http://schemas.openxmlformats.org/officeDocument/2006/relationships/image" Target="../media/image16.tmp"/><Relationship Id="rId4" Type="http://schemas.openxmlformats.org/officeDocument/2006/relationships/image" Target="../media/image10.tmp"/><Relationship Id="rId9" Type="http://schemas.openxmlformats.org/officeDocument/2006/relationships/image" Target="../media/image15.tm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mp"/><Relationship Id="rId3" Type="http://schemas.openxmlformats.org/officeDocument/2006/relationships/image" Target="../media/image19.tmp"/><Relationship Id="rId7" Type="http://schemas.openxmlformats.org/officeDocument/2006/relationships/image" Target="../media/image22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mp"/><Relationship Id="rId5" Type="http://schemas.openxmlformats.org/officeDocument/2006/relationships/image" Target="../media/image20.tmp"/><Relationship Id="rId10" Type="http://schemas.openxmlformats.org/officeDocument/2006/relationships/image" Target="../media/image25.tmp"/><Relationship Id="rId4" Type="http://schemas.openxmlformats.org/officeDocument/2006/relationships/image" Target="../media/image13.tmp"/><Relationship Id="rId9" Type="http://schemas.openxmlformats.org/officeDocument/2006/relationships/image" Target="../media/image24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.tmp"/><Relationship Id="rId7" Type="http://schemas.openxmlformats.org/officeDocument/2006/relationships/image" Target="../media/image28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mp"/><Relationship Id="rId5" Type="http://schemas.openxmlformats.org/officeDocument/2006/relationships/image" Target="../media/image13.tmp"/><Relationship Id="rId4" Type="http://schemas.openxmlformats.org/officeDocument/2006/relationships/image" Target="../media/image19.tmp"/><Relationship Id="rId9" Type="http://schemas.openxmlformats.org/officeDocument/2006/relationships/image" Target="../media/image30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m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3.tmp"/><Relationship Id="rId11" Type="http://schemas.openxmlformats.org/officeDocument/2006/relationships/image" Target="../media/image38.png"/><Relationship Id="rId5" Type="http://schemas.openxmlformats.org/officeDocument/2006/relationships/image" Target="../media/image32.tmp"/><Relationship Id="rId10" Type="http://schemas.openxmlformats.org/officeDocument/2006/relationships/image" Target="../media/image37.tmp"/><Relationship Id="rId4" Type="http://schemas.openxmlformats.org/officeDocument/2006/relationships/image" Target="../media/image31.tmp"/><Relationship Id="rId9" Type="http://schemas.openxmlformats.org/officeDocument/2006/relationships/image" Target="../media/image36.tm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tmp"/><Relationship Id="rId3" Type="http://schemas.openxmlformats.org/officeDocument/2006/relationships/image" Target="../media/image31.tmp"/><Relationship Id="rId7" Type="http://schemas.openxmlformats.org/officeDocument/2006/relationships/image" Target="../media/image40.tmp"/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tmp"/><Relationship Id="rId10" Type="http://schemas.openxmlformats.org/officeDocument/2006/relationships/image" Target="../media/image43.tmp"/><Relationship Id="rId4" Type="http://schemas.openxmlformats.org/officeDocument/2006/relationships/image" Target="../media/image32.tmp"/><Relationship Id="rId9" Type="http://schemas.openxmlformats.org/officeDocument/2006/relationships/image" Target="../media/image42.t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tmp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mp"/><Relationship Id="rId5" Type="http://schemas.openxmlformats.org/officeDocument/2006/relationships/image" Target="../media/image32.tmp"/><Relationship Id="rId4" Type="http://schemas.openxmlformats.org/officeDocument/2006/relationships/image" Target="../media/image31.tmp"/><Relationship Id="rId9" Type="http://schemas.openxmlformats.org/officeDocument/2006/relationships/image" Target="../media/image46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7" Type="http://schemas.openxmlformats.org/officeDocument/2006/relationships/image" Target="../media/image48.tmp"/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tmp"/><Relationship Id="rId4" Type="http://schemas.openxmlformats.org/officeDocument/2006/relationships/image" Target="../media/image31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tmp"/><Relationship Id="rId5" Type="http://schemas.openxmlformats.org/officeDocument/2006/relationships/image" Target="../media/image54.tmp"/><Relationship Id="rId4" Type="http://schemas.openxmlformats.org/officeDocument/2006/relationships/image" Target="../media/image53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tmp"/><Relationship Id="rId4" Type="http://schemas.openxmlformats.org/officeDocument/2006/relationships/image" Target="../media/image57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mp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tmp"/><Relationship Id="rId5" Type="http://schemas.openxmlformats.org/officeDocument/2006/relationships/image" Target="../media/image62.tmp"/><Relationship Id="rId4" Type="http://schemas.openxmlformats.org/officeDocument/2006/relationships/image" Target="../media/image61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mp"/><Relationship Id="rId2" Type="http://schemas.openxmlformats.org/officeDocument/2006/relationships/image" Target="../media/image7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19" y="-10755"/>
            <a:ext cx="2568222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68144" y="2636912"/>
            <a:ext cx="295232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باز کردن پاورپوینت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5776" y="764704"/>
            <a:ext cx="3312368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chemeClr val="bg1"/>
                </a:solidFill>
              </a:rPr>
              <a:t>برای باز کردن پاورپوینت می توانید از منوی استارت یا (</a:t>
            </a:r>
            <a:r>
              <a:rPr lang="en-US" dirty="0">
                <a:solidFill>
                  <a:schemeClr val="bg1"/>
                </a:solidFill>
              </a:rPr>
              <a:t>(start</a:t>
            </a:r>
            <a:r>
              <a:rPr lang="fa-IR" dirty="0">
                <a:solidFill>
                  <a:schemeClr val="bg1"/>
                </a:solidFill>
              </a:rPr>
              <a:t> که در ویندوز 7 این شکل است کلیک کنید          فهرستی باز می شود که این شکلی                        </a:t>
            </a:r>
          </a:p>
          <a:p>
            <a:r>
              <a:rPr lang="fa-IR" dirty="0">
                <a:solidFill>
                  <a:schemeClr val="bg1"/>
                </a:solidFill>
              </a:rPr>
              <a:t>است باز می </a:t>
            </a:r>
          </a:p>
          <a:p>
            <a:r>
              <a:rPr lang="fa-IR" dirty="0">
                <a:solidFill>
                  <a:schemeClr val="bg1"/>
                </a:solidFill>
              </a:rPr>
              <a:t>شود. روی </a:t>
            </a:r>
          </a:p>
          <a:p>
            <a:r>
              <a:rPr lang="fa-IR" dirty="0">
                <a:solidFill>
                  <a:schemeClr val="bg1"/>
                </a:solidFill>
              </a:rPr>
              <a:t>پاورپوینت </a:t>
            </a:r>
          </a:p>
          <a:p>
            <a:r>
              <a:rPr lang="fa-IR" dirty="0">
                <a:solidFill>
                  <a:schemeClr val="bg1"/>
                </a:solidFill>
              </a:rPr>
              <a:t>کلیک کنید.</a:t>
            </a:r>
          </a:p>
          <a:p>
            <a:r>
              <a:rPr lang="fa-IR" dirty="0">
                <a:solidFill>
                  <a:schemeClr val="bg1"/>
                </a:solidFill>
              </a:rPr>
              <a:t>که این شکلی</a:t>
            </a:r>
          </a:p>
          <a:p>
            <a:r>
              <a:rPr lang="fa-IR" dirty="0">
                <a:solidFill>
                  <a:schemeClr val="bg1"/>
                </a:solidFill>
              </a:rPr>
              <a:t>است.      </a:t>
            </a:r>
          </a:p>
          <a:p>
            <a:r>
              <a:rPr lang="fa-IR" dirty="0">
                <a:solidFill>
                  <a:schemeClr val="bg1"/>
                </a:solidFill>
              </a:rPr>
              <a:t>کلیک کنید.تا</a:t>
            </a:r>
          </a:p>
          <a:p>
            <a:r>
              <a:rPr lang="fa-IR" dirty="0">
                <a:solidFill>
                  <a:schemeClr val="bg1"/>
                </a:solidFill>
              </a:rPr>
              <a:t>به پاورپوینت </a:t>
            </a:r>
          </a:p>
          <a:p>
            <a:r>
              <a:rPr lang="fa-IR" dirty="0">
                <a:solidFill>
                  <a:schemeClr val="bg1"/>
                </a:solidFill>
              </a:rPr>
              <a:t>بروید.که در </a:t>
            </a:r>
          </a:p>
          <a:p>
            <a:r>
              <a:rPr lang="fa-IR" dirty="0">
                <a:solidFill>
                  <a:schemeClr val="bg1"/>
                </a:solidFill>
              </a:rPr>
              <a:t>اینجا پاورپینت</a:t>
            </a:r>
          </a:p>
          <a:p>
            <a:r>
              <a:rPr lang="fa-IR" dirty="0">
                <a:solidFill>
                  <a:schemeClr val="bg1"/>
                </a:solidFill>
              </a:rPr>
              <a:t>2010داریم.</a:t>
            </a:r>
          </a:p>
          <a:p>
            <a:r>
              <a:rPr lang="fa-IR" dirty="0">
                <a:solidFill>
                  <a:schemeClr val="bg1"/>
                </a:solidFill>
              </a:rPr>
              <a:t>ممکن است </a:t>
            </a:r>
          </a:p>
          <a:p>
            <a:r>
              <a:rPr lang="fa-IR" dirty="0">
                <a:solidFill>
                  <a:schemeClr val="bg1"/>
                </a:solidFill>
              </a:rPr>
              <a:t>پاورپوینت در </a:t>
            </a:r>
          </a:p>
          <a:p>
            <a:r>
              <a:rPr lang="fa-IR" dirty="0">
                <a:solidFill>
                  <a:schemeClr val="bg1"/>
                </a:solidFill>
              </a:rPr>
              <a:t>دکستاب</a:t>
            </a:r>
          </a:p>
          <a:p>
            <a:r>
              <a:rPr lang="fa-IR" dirty="0">
                <a:solidFill>
                  <a:schemeClr val="bg1"/>
                </a:solidFill>
              </a:rPr>
              <a:t>(</a:t>
            </a:r>
            <a:r>
              <a:rPr lang="en-US" dirty="0">
                <a:solidFill>
                  <a:schemeClr val="bg1"/>
                </a:solidFill>
              </a:rPr>
              <a:t>(Desktop</a:t>
            </a:r>
            <a:endParaRPr lang="fa-IR" dirty="0">
              <a:solidFill>
                <a:schemeClr val="bg1"/>
              </a:solidFill>
            </a:endParaRPr>
          </a:p>
          <a:p>
            <a:r>
              <a:rPr lang="fa-IR" dirty="0">
                <a:solidFill>
                  <a:schemeClr val="bg1"/>
                </a:solidFill>
              </a:rPr>
              <a:t>باشد.و اگر نبود به </a:t>
            </a:r>
            <a:r>
              <a:rPr lang="en-US" dirty="0">
                <a:solidFill>
                  <a:schemeClr val="bg1"/>
                </a:solidFill>
              </a:rPr>
              <a:t>all programs</a:t>
            </a:r>
            <a:r>
              <a:rPr lang="fa-IR" dirty="0">
                <a:solidFill>
                  <a:schemeClr val="bg1"/>
                </a:solidFill>
              </a:rPr>
              <a:t>بروید و آفیس ماکروسافت را پیدا کنید و روی عکس پاورپوینت کلیک کنید.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407389"/>
            <a:ext cx="543001" cy="342948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77293"/>
            <a:ext cx="2240930" cy="4042248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70587"/>
            <a:ext cx="342948" cy="295316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77292"/>
            <a:ext cx="2160240" cy="28198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4819810"/>
            <a:ext cx="21602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chemeClr val="bg1"/>
                </a:solidFill>
              </a:rPr>
              <a:t>   صفحه ای از دکستاب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7751C-A35B-32D3-5118-13156DC0C2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856" y="4503256"/>
            <a:ext cx="1871739" cy="185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10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97"/>
            <a:ext cx="9144000" cy="211328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631" y="332656"/>
            <a:ext cx="133369" cy="7430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7704" y="332656"/>
            <a:ext cx="710292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4400" dirty="0">
                <a:solidFill>
                  <a:schemeClr val="bg1"/>
                </a:solidFill>
              </a:rPr>
              <a:t>آشنایی با پاورپوینت و معنی آن</a:t>
            </a:r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367" y="1424544"/>
            <a:ext cx="95263" cy="5525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1435842"/>
            <a:ext cx="8915367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پاورپوینت یا</a:t>
            </a:r>
            <a:r>
              <a:rPr lang="en-US" sz="3200" dirty="0">
                <a:solidFill>
                  <a:schemeClr val="bg1"/>
                </a:solidFill>
              </a:rPr>
              <a:t>power point</a:t>
            </a:r>
            <a:r>
              <a:rPr lang="fa-IR" sz="3200" dirty="0">
                <a:solidFill>
                  <a:schemeClr val="bg1"/>
                </a:solidFill>
              </a:rPr>
              <a:t>به معنی قدرت رنگ است که می خواهیم با آن آشنا شویم معمولاً پاورپوینت ها به این شکل باز می شوند.                         که در اولی میتوان تیتر متن را نوشت و در دومی میتوان درباره ی تیتر نوشت.شما می توانید با سربرگ </a:t>
            </a:r>
            <a:r>
              <a:rPr lang="en-US" sz="3200" dirty="0">
                <a:solidFill>
                  <a:schemeClr val="bg1"/>
                </a:solidFill>
              </a:rPr>
              <a:t>home</a:t>
            </a:r>
            <a:r>
              <a:rPr lang="fa-IR" sz="3200" dirty="0">
                <a:solidFill>
                  <a:schemeClr val="bg1"/>
                </a:solidFill>
              </a:rPr>
              <a:t>در نوشته ی </a:t>
            </a:r>
            <a:r>
              <a:rPr lang="en-US" sz="3200" dirty="0">
                <a:solidFill>
                  <a:schemeClr val="bg1"/>
                </a:solidFill>
              </a:rPr>
              <a:t>font</a:t>
            </a:r>
            <a:r>
              <a:rPr lang="fa-IR" sz="3200" dirty="0">
                <a:solidFill>
                  <a:schemeClr val="bg1"/>
                </a:solidFill>
              </a:rPr>
              <a:t> متن خود را تغییر دهید شما می توانید با</a:t>
            </a:r>
            <a:r>
              <a:rPr lang="en-US" sz="3200" b="1" dirty="0">
                <a:solidFill>
                  <a:schemeClr val="bg1"/>
                </a:solidFill>
              </a:rPr>
              <a:t>B</a:t>
            </a:r>
            <a:r>
              <a:rPr lang="fa-IR" sz="3200" dirty="0">
                <a:solidFill>
                  <a:schemeClr val="bg1"/>
                </a:solidFill>
              </a:rPr>
              <a:t>خط خود را گلفت کنید با </a:t>
            </a:r>
            <a:r>
              <a:rPr lang="en-US" sz="3200" i="1" dirty="0">
                <a:solidFill>
                  <a:schemeClr val="bg1"/>
                </a:solidFill>
              </a:rPr>
              <a:t>i</a:t>
            </a:r>
            <a:r>
              <a:rPr lang="fa-IR" sz="3200" dirty="0">
                <a:solidFill>
                  <a:schemeClr val="bg1"/>
                </a:solidFill>
              </a:rPr>
              <a:t>می توان خط را کج کرد و با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fa-IR" sz="3200" dirty="0">
                <a:solidFill>
                  <a:schemeClr val="bg1"/>
                </a:solidFill>
              </a:rPr>
              <a:t>میتوان متن را سایه دارش کرد البته معمولاً نشانش نمی دهد.با </a:t>
            </a:r>
            <a:r>
              <a:rPr lang="en-US" sz="3200" u="sng" dirty="0">
                <a:solidFill>
                  <a:schemeClr val="bg1"/>
                </a:solidFill>
              </a:rPr>
              <a:t>U</a:t>
            </a:r>
            <a:r>
              <a:rPr lang="fa-IR" sz="3200" u="sng" dirty="0">
                <a:solidFill>
                  <a:schemeClr val="bg1"/>
                </a:solidFill>
              </a:rPr>
              <a:t> </a:t>
            </a:r>
            <a:r>
              <a:rPr lang="fa-IR" sz="3200" dirty="0">
                <a:solidFill>
                  <a:schemeClr val="bg1"/>
                </a:solidFill>
              </a:rPr>
              <a:t>می توان زیر خط کرد. و با </a:t>
            </a:r>
            <a:r>
              <a:rPr lang="en-US" sz="3200" dirty="0">
                <a:solidFill>
                  <a:schemeClr val="bg1"/>
                </a:solidFill>
              </a:rPr>
              <a:t>A</a:t>
            </a:r>
            <a:r>
              <a:rPr lang="fa-IR" sz="3200" dirty="0">
                <a:solidFill>
                  <a:schemeClr val="bg1"/>
                </a:solidFill>
              </a:rPr>
              <a:t>هم می توان رنگ متن را عوض کرد</a:t>
            </a:r>
          </a:p>
          <a:p>
            <a:r>
              <a:rPr lang="fa-IR" sz="3200" dirty="0">
                <a:solidFill>
                  <a:schemeClr val="bg1"/>
                </a:solidFill>
              </a:rPr>
              <a:t>          دقیقاً همین شکلی که                           می ببینید</a:t>
            </a:r>
          </a:p>
          <a:p>
            <a:endParaRPr lang="fa-IR" sz="32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 descr="Presentation1 - Microsoft PowerPoint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085184"/>
            <a:ext cx="2520280" cy="1656184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623" y="6042301"/>
            <a:ext cx="2229161" cy="762106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414" y="5540843"/>
            <a:ext cx="1240019" cy="1317157"/>
          </a:xfrm>
          <a:prstGeom prst="rect">
            <a:avLst/>
          </a:prstGeom>
        </p:spPr>
      </p:pic>
      <p:pic>
        <p:nvPicPr>
          <p:cNvPr id="3" name="Yanni - One Mans Dream -  [www.RadioBaran.com]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2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26"/>
            <a:ext cx="9144000" cy="218292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884" y="404664"/>
            <a:ext cx="95263" cy="5525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404664"/>
            <a:ext cx="8666356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paragraph</a:t>
            </a:r>
            <a:r>
              <a:rPr lang="fa-IR" sz="3200" dirty="0">
                <a:solidFill>
                  <a:schemeClr val="bg1"/>
                </a:solidFill>
              </a:rPr>
              <a:t>شما می توانید خط چین خود را تعیین کنید که متن وسط باشد چپ باشد یا راست باشد.         شما می توانید</a:t>
            </a:r>
            <a:r>
              <a:rPr lang="en-US" sz="3200" dirty="0">
                <a:solidFill>
                  <a:schemeClr val="bg1"/>
                </a:solidFill>
              </a:rPr>
              <a:t>align text</a:t>
            </a:r>
            <a:r>
              <a:rPr lang="fa-IR" sz="3200" dirty="0">
                <a:solidFill>
                  <a:schemeClr val="bg1"/>
                </a:solidFill>
              </a:rPr>
              <a:t>تعیین                               کنید که متن بالا باشد پایین باشد یا                                   وسط باشد.</a:t>
            </a:r>
          </a:p>
          <a:p>
            <a:r>
              <a:rPr lang="fa-IR" sz="3200" dirty="0">
                <a:solidFill>
                  <a:schemeClr val="bg1"/>
                </a:solidFill>
              </a:rPr>
              <a:t>شما با </a:t>
            </a:r>
            <a:r>
              <a:rPr lang="en-US" sz="3200" dirty="0">
                <a:solidFill>
                  <a:schemeClr val="bg1"/>
                </a:solidFill>
              </a:rPr>
              <a:t>text direction</a:t>
            </a:r>
            <a:r>
              <a:rPr lang="fa-IR" sz="3200" dirty="0">
                <a:solidFill>
                  <a:schemeClr val="bg1"/>
                </a:solidFill>
              </a:rPr>
              <a:t>می توانید متن را به سمت            درست کنید.</a:t>
            </a:r>
          </a:p>
          <a:p>
            <a:r>
              <a:rPr lang="fa-IR" sz="3200" dirty="0">
                <a:solidFill>
                  <a:schemeClr val="bg1"/>
                </a:solidFill>
              </a:rPr>
              <a:t>  شما می توانید با </a:t>
            </a:r>
            <a:r>
              <a:rPr lang="en-US" sz="3200" dirty="0">
                <a:solidFill>
                  <a:schemeClr val="bg1"/>
                </a:solidFill>
              </a:rPr>
              <a:t>convert to SmartArt</a:t>
            </a:r>
            <a:r>
              <a:rPr lang="fa-IR" sz="3200" dirty="0">
                <a:solidFill>
                  <a:schemeClr val="bg1"/>
                </a:solidFill>
              </a:rPr>
              <a:t>متن را به صورت دایره مربع چهار ضلعی منتظم و... در بیاورید.                      </a:t>
            </a:r>
          </a:p>
          <a:p>
            <a:r>
              <a:rPr lang="fa-IR" sz="3200" dirty="0">
                <a:solidFill>
                  <a:schemeClr val="bg1"/>
                </a:solidFill>
              </a:rPr>
              <a:t> </a:t>
            </a:r>
          </a:p>
          <a:p>
            <a:r>
              <a:rPr lang="fa-IR" sz="3200" dirty="0">
                <a:solidFill>
                  <a:schemeClr val="bg1"/>
                </a:solidFill>
              </a:rPr>
              <a:t>می توانید با    متن های مهم را نقطه گذاری کنید.                       </a:t>
            </a:r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138934"/>
            <a:ext cx="962159" cy="228632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31" y="1481882"/>
            <a:ext cx="3229426" cy="819264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20888"/>
            <a:ext cx="1157450" cy="1008112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933056"/>
            <a:ext cx="1584176" cy="864096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342" y="4897957"/>
            <a:ext cx="276264" cy="406551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38" y="4864953"/>
            <a:ext cx="2197022" cy="18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8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130" y="3262257"/>
            <a:ext cx="1171739" cy="790685"/>
          </a:xfrm>
        </p:spPr>
      </p:pic>
      <p:pic>
        <p:nvPicPr>
          <p:cNvPr id="4" name="Content Placeholder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26"/>
            <a:ext cx="9144000" cy="21829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884" y="404664"/>
            <a:ext cx="95263" cy="5525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404664"/>
            <a:ext cx="8594348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slides</a:t>
            </a:r>
            <a:r>
              <a:rPr lang="fa-IR" sz="3200" dirty="0">
                <a:solidFill>
                  <a:schemeClr val="bg1"/>
                </a:solidFill>
              </a:rPr>
              <a:t>هم می توانید اسلاید های مورد نظر را انتخاب کنید و اسلاید درست کنید             در </a:t>
            </a:r>
            <a:r>
              <a:rPr lang="en-US" sz="3200" dirty="0">
                <a:solidFill>
                  <a:schemeClr val="bg1"/>
                </a:solidFill>
              </a:rPr>
              <a:t>new slide</a:t>
            </a:r>
            <a:r>
              <a:rPr lang="fa-IR" sz="3200" dirty="0">
                <a:solidFill>
                  <a:schemeClr val="bg1"/>
                </a:solidFill>
              </a:rPr>
              <a:t>می توانید اسلاید های جدید را ببینید             و درست کنید.با </a:t>
            </a:r>
            <a:r>
              <a:rPr lang="en-US" sz="3200" dirty="0">
                <a:solidFill>
                  <a:schemeClr val="bg1"/>
                </a:solidFill>
              </a:rPr>
              <a:t>reset</a:t>
            </a:r>
            <a:r>
              <a:rPr lang="fa-IR" sz="3200" dirty="0">
                <a:solidFill>
                  <a:schemeClr val="bg1"/>
                </a:solidFill>
              </a:rPr>
              <a:t>هم می توانید اسلاید را به حالت قبل برگردانید. با </a:t>
            </a:r>
            <a:r>
              <a:rPr lang="en-US" sz="3200" dirty="0">
                <a:solidFill>
                  <a:schemeClr val="bg1"/>
                </a:solidFill>
              </a:rPr>
              <a:t>layout</a:t>
            </a:r>
            <a:r>
              <a:rPr lang="fa-IR" sz="3200" dirty="0">
                <a:solidFill>
                  <a:schemeClr val="bg1"/>
                </a:solidFill>
              </a:rPr>
              <a:t>هم می توان اسلاید ها را انتخاب کرد.اصلاً روی </a:t>
            </a:r>
            <a:r>
              <a:rPr lang="en-US" sz="3200" dirty="0">
                <a:solidFill>
                  <a:schemeClr val="bg1"/>
                </a:solidFill>
              </a:rPr>
              <a:t>section</a:t>
            </a:r>
            <a:r>
              <a:rPr lang="fa-IR" sz="3200" dirty="0">
                <a:solidFill>
                  <a:schemeClr val="bg1"/>
                </a:solidFill>
              </a:rPr>
              <a:t>کلیک نکنید اسلاید را جدا می کند.</a:t>
            </a:r>
          </a:p>
          <a:p>
            <a:endParaRPr lang="fa-IR" sz="3200" dirty="0">
              <a:solidFill>
                <a:schemeClr val="bg1"/>
              </a:solidFill>
            </a:endParaRPr>
          </a:p>
          <a:p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drawing</a:t>
            </a:r>
            <a:r>
              <a:rPr lang="fa-IR" sz="3200" dirty="0">
                <a:solidFill>
                  <a:schemeClr val="bg1"/>
                </a:solidFill>
              </a:rPr>
              <a:t>می توانید فلش یا مربع یا مستطیل و... انتخاب کنید.                               در </a:t>
            </a:r>
            <a:r>
              <a:rPr lang="en-US" sz="3200" dirty="0">
                <a:solidFill>
                  <a:schemeClr val="bg1"/>
                </a:solidFill>
              </a:rPr>
              <a:t>quick styles</a:t>
            </a:r>
            <a:r>
              <a:rPr lang="fa-IR" sz="3200" dirty="0">
                <a:solidFill>
                  <a:schemeClr val="bg1"/>
                </a:solidFill>
              </a:rPr>
              <a:t>می توانید پس زمینه                              ای برای متن ایجاد کنید و با </a:t>
            </a:r>
            <a:r>
              <a:rPr lang="en-US" sz="3200" dirty="0">
                <a:solidFill>
                  <a:schemeClr val="bg1"/>
                </a:solidFill>
              </a:rPr>
              <a:t>shape effects</a:t>
            </a:r>
            <a:r>
              <a:rPr lang="fa-IR" sz="3200" dirty="0">
                <a:solidFill>
                  <a:schemeClr val="bg1"/>
                </a:solidFill>
              </a:rPr>
              <a:t>می توانید سایه،رنگ و متن را 3بعدی می کند.</a:t>
            </a:r>
          </a:p>
          <a:p>
            <a:r>
              <a:rPr lang="fa-IR" sz="3200" dirty="0">
                <a:solidFill>
                  <a:schemeClr val="bg1"/>
                </a:solidFill>
              </a:rPr>
              <a:t>با </a:t>
            </a:r>
            <a:r>
              <a:rPr lang="en-US" sz="3200" dirty="0">
                <a:solidFill>
                  <a:schemeClr val="bg1"/>
                </a:solidFill>
              </a:rPr>
              <a:t>shape outline</a:t>
            </a:r>
            <a:r>
              <a:rPr lang="fa-IR" sz="3200" dirty="0">
                <a:solidFill>
                  <a:schemeClr val="bg1"/>
                </a:solidFill>
              </a:rPr>
              <a:t>هم می توانید دور متنان را خط رنگی کنید          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957191"/>
            <a:ext cx="1209844" cy="809738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478" y="4293096"/>
            <a:ext cx="3305637" cy="847843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304" y="3861048"/>
            <a:ext cx="95263" cy="552527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6237312"/>
            <a:ext cx="2004393" cy="511058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" y="5034343"/>
            <a:ext cx="767291" cy="181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571580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100811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301208"/>
          </a:xfrm>
          <a:prstGeom prst="rect">
            <a:avLst/>
          </a:prstGeom>
        </p:spPr>
      </p:pic>
      <p:pic>
        <p:nvPicPr>
          <p:cNvPr id="1027" name="Picture 3" descr="C:\Users\Novin Pendar\Desktop\Untitled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488" y="1628799"/>
            <a:ext cx="8572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20072" y="1628799"/>
            <a:ext cx="352839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4400" dirty="0">
                <a:solidFill>
                  <a:schemeClr val="bg1"/>
                </a:solidFill>
              </a:rPr>
              <a:t>سربرگ </a:t>
            </a:r>
            <a:r>
              <a:rPr lang="en-US" sz="4400" dirty="0">
                <a:solidFill>
                  <a:schemeClr val="bg1"/>
                </a:solidFill>
              </a:rPr>
              <a:t> insert</a:t>
            </a:r>
            <a:endParaRPr lang="fa-IR" sz="4400" dirty="0">
              <a:solidFill>
                <a:schemeClr val="bg1"/>
              </a:solidFill>
            </a:endParaRPr>
          </a:p>
        </p:txBody>
      </p:sp>
      <p:pic>
        <p:nvPicPr>
          <p:cNvPr id="12" name="Picture 3" descr="C:\Users\Novin Pendar\Desktop\Untitled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488" y="2718775"/>
            <a:ext cx="857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7504" y="2718774"/>
            <a:ext cx="8928992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سربرگ </a:t>
            </a:r>
            <a:r>
              <a:rPr lang="en-US" sz="3200" dirty="0">
                <a:solidFill>
                  <a:schemeClr val="bg1"/>
                </a:solidFill>
              </a:rPr>
              <a:t>insert</a:t>
            </a:r>
            <a:r>
              <a:rPr lang="fa-IR" sz="3200" dirty="0">
                <a:solidFill>
                  <a:schemeClr val="bg1"/>
                </a:solidFill>
              </a:rPr>
              <a:t>می توان گفت که سربرگ متفاوت با بقیه سربرگ هاست. می خواهیم ببینید که این سربرگ چه کاربردی دارد؟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images</a:t>
            </a:r>
            <a:r>
              <a:rPr lang="fa-IR" sz="3200" dirty="0">
                <a:solidFill>
                  <a:schemeClr val="bg1"/>
                </a:solidFill>
              </a:rPr>
              <a:t>می توانید عکسی برای پاورپوینت بگذارید.    </a:t>
            </a:r>
          </a:p>
          <a:p>
            <a:r>
              <a:rPr lang="fa-IR" sz="3200" dirty="0">
                <a:solidFill>
                  <a:schemeClr val="bg1"/>
                </a:solidFill>
              </a:rPr>
              <a:t>همچنین می توانید                        عکس ها کامپیوتر را هم بگذارید .    در </a:t>
            </a:r>
            <a:r>
              <a:rPr lang="en-US" sz="3200" dirty="0">
                <a:solidFill>
                  <a:schemeClr val="bg1"/>
                </a:solidFill>
              </a:rPr>
              <a:t>    </a:t>
            </a:r>
            <a:r>
              <a:rPr lang="fa-IR" sz="3200" dirty="0">
                <a:solidFill>
                  <a:schemeClr val="bg1"/>
                </a:solidFill>
              </a:rPr>
              <a:t>                       </a:t>
            </a:r>
            <a:r>
              <a:rPr lang="en-US" sz="3200" dirty="0">
                <a:solidFill>
                  <a:schemeClr val="bg1"/>
                </a:solidFill>
              </a:rPr>
              <a:t>screenshot</a:t>
            </a:r>
            <a:r>
              <a:rPr lang="fa-IR" sz="3200" dirty="0">
                <a:solidFill>
                  <a:schemeClr val="bg1"/>
                </a:solidFill>
              </a:rPr>
              <a:t>هم می توانید عکسی از   کامیپوتر یا پاورپوینت بگیرید.در </a:t>
            </a:r>
            <a:r>
              <a:rPr lang="en-US" sz="3200" dirty="0">
                <a:solidFill>
                  <a:schemeClr val="bg1"/>
                </a:solidFill>
              </a:rPr>
              <a:t>photo album</a:t>
            </a:r>
            <a:r>
              <a:rPr lang="fa-IR" sz="3200" dirty="0">
                <a:solidFill>
                  <a:schemeClr val="bg1"/>
                </a:solidFill>
              </a:rPr>
              <a:t>می توانید با عکس هایی که در کامیپوتر وجود دارد را آلبوم کنید.  </a:t>
            </a: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780877"/>
            <a:ext cx="1876687" cy="847843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096"/>
            <a:ext cx="409632" cy="647790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204798"/>
            <a:ext cx="428685" cy="647790"/>
          </a:xfrm>
          <a:prstGeom prst="rect">
            <a:avLst/>
          </a:prstGeom>
        </p:spPr>
      </p:pic>
      <p:pic>
        <p:nvPicPr>
          <p:cNvPr id="14" name="02 Fur Elis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16715.9935"/>
                  </p14:bmkLst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3048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0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0" name="Content Placeholder 9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675" y="1600200"/>
            <a:ext cx="1756650" cy="4114800"/>
          </a:xfrm>
        </p:spPr>
      </p:pic>
      <p:pic>
        <p:nvPicPr>
          <p:cNvPr id="4" name="Content Placeholder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57158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100811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301208"/>
          </a:xfrm>
          <a:prstGeom prst="rect">
            <a:avLst/>
          </a:prstGeom>
        </p:spPr>
      </p:pic>
      <p:pic>
        <p:nvPicPr>
          <p:cNvPr id="7" name="Picture 3" descr="C:\Users\Novin Pendar\Desktop\Untitled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488" y="1700808"/>
            <a:ext cx="857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1700808"/>
            <a:ext cx="8712968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Illustrations</a:t>
            </a:r>
            <a:r>
              <a:rPr lang="fa-IR" sz="3200" dirty="0">
                <a:solidFill>
                  <a:schemeClr val="bg1"/>
                </a:solidFill>
              </a:rPr>
              <a:t>در</a:t>
            </a:r>
            <a:r>
              <a:rPr lang="en-US" sz="3200" dirty="0">
                <a:solidFill>
                  <a:schemeClr val="bg1"/>
                </a:solidFill>
              </a:rPr>
              <a:t>shapes</a:t>
            </a:r>
            <a:r>
              <a:rPr lang="fa-IR" sz="3200" dirty="0">
                <a:solidFill>
                  <a:schemeClr val="bg1"/>
                </a:solidFill>
              </a:rPr>
              <a:t>می توان اشکال هندسی برای پاورپوینت خود انتخاب کرد.               با </a:t>
            </a:r>
            <a:r>
              <a:rPr lang="en-US" sz="3200" dirty="0">
                <a:solidFill>
                  <a:schemeClr val="bg1"/>
                </a:solidFill>
              </a:rPr>
              <a:t>SmartArt</a:t>
            </a:r>
            <a:r>
              <a:rPr lang="fa-IR" sz="3200" dirty="0">
                <a:solidFill>
                  <a:schemeClr val="bg1"/>
                </a:solidFill>
              </a:rPr>
              <a:t>می توان</a:t>
            </a:r>
            <a:r>
              <a:rPr lang="en-US" sz="3200" dirty="0">
                <a:solidFill>
                  <a:schemeClr val="bg1"/>
                </a:solidFill>
              </a:rPr>
              <a:t>  </a:t>
            </a:r>
            <a:r>
              <a:rPr lang="fa-IR" sz="3200" dirty="0">
                <a:solidFill>
                  <a:schemeClr val="bg1"/>
                </a:solidFill>
              </a:rPr>
              <a:t>مثل                                           </a:t>
            </a:r>
            <a:r>
              <a:rPr lang="en-US" sz="3200" dirty="0">
                <a:solidFill>
                  <a:schemeClr val="bg1"/>
                </a:solidFill>
              </a:rPr>
              <a:t>convert to SmartArt</a:t>
            </a:r>
            <a:r>
              <a:rPr lang="fa-IR" sz="3200" dirty="0">
                <a:solidFill>
                  <a:schemeClr val="bg1"/>
                </a:solidFill>
              </a:rPr>
              <a:t>در سربرگ </a:t>
            </a:r>
            <a:r>
              <a:rPr lang="en-US" sz="3200" dirty="0">
                <a:solidFill>
                  <a:schemeClr val="bg1"/>
                </a:solidFill>
              </a:rPr>
              <a:t>home</a:t>
            </a:r>
            <a:r>
              <a:rPr lang="fa-IR" sz="3200" dirty="0">
                <a:solidFill>
                  <a:schemeClr val="bg1"/>
                </a:solidFill>
              </a:rPr>
              <a:t> متن را به                 حالت مختلف در آورد. با</a:t>
            </a:r>
            <a:r>
              <a:rPr lang="en-US" sz="3200" dirty="0">
                <a:solidFill>
                  <a:schemeClr val="bg1"/>
                </a:solidFill>
              </a:rPr>
              <a:t>chart</a:t>
            </a:r>
            <a:r>
              <a:rPr lang="fa-IR" sz="3200" dirty="0">
                <a:solidFill>
                  <a:schemeClr val="bg1"/>
                </a:solidFill>
              </a:rPr>
              <a:t>هم می توان آمار را                در پاورپوینت نشان داد.</a:t>
            </a:r>
          </a:p>
          <a:p>
            <a:endParaRPr lang="fa-IR" sz="3200" dirty="0">
              <a:solidFill>
                <a:schemeClr val="bg1"/>
              </a:solidFill>
            </a:endParaRPr>
          </a:p>
          <a:p>
            <a:endParaRPr lang="fa-IR" sz="32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Links</a:t>
            </a:r>
            <a:r>
              <a:rPr lang="fa-IR" sz="3200" dirty="0">
                <a:solidFill>
                  <a:schemeClr val="bg1"/>
                </a:solidFill>
              </a:rPr>
              <a:t>هم می توان متن را به حالت دکمه در   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                       آورد با </a:t>
            </a:r>
            <a:r>
              <a:rPr lang="en-US" sz="3200" dirty="0">
                <a:solidFill>
                  <a:schemeClr val="bg1"/>
                </a:solidFill>
              </a:rPr>
              <a:t>action</a:t>
            </a:r>
            <a:r>
              <a:rPr lang="fa-IR" sz="3200" dirty="0">
                <a:solidFill>
                  <a:schemeClr val="bg1"/>
                </a:solidFill>
              </a:rPr>
              <a:t>هم می توان یک    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                       دکمه درست کرد.      </a:t>
            </a:r>
          </a:p>
          <a:p>
            <a:endParaRPr lang="fa-IR" sz="3200" dirty="0">
              <a:solidFill>
                <a:schemeClr val="bg1"/>
              </a:solidFill>
            </a:endParaRPr>
          </a:p>
          <a:p>
            <a:endParaRPr lang="fa-IR" sz="3200" dirty="0">
              <a:solidFill>
                <a:schemeClr val="bg1"/>
              </a:solidFill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236103"/>
            <a:ext cx="1372913" cy="1624945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66" y="3861048"/>
            <a:ext cx="1603787" cy="1122970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229200"/>
            <a:ext cx="523948" cy="609685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641" y="5649159"/>
            <a:ext cx="3019847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050" y="2047650"/>
            <a:ext cx="2857899" cy="3219900"/>
          </a:xfrm>
        </p:spPr>
      </p:pic>
      <p:pic>
        <p:nvPicPr>
          <p:cNvPr id="4" name="Content Placeholder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57158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100811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301208"/>
          </a:xfrm>
          <a:prstGeom prst="rect">
            <a:avLst/>
          </a:prstGeom>
        </p:spPr>
      </p:pic>
      <p:pic>
        <p:nvPicPr>
          <p:cNvPr id="7" name="Picture 3" descr="C:\Users\Novin Pendar\Desktop\Untitled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488" y="1700808"/>
            <a:ext cx="857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1709413"/>
            <a:ext cx="871296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text</a:t>
            </a:r>
            <a:r>
              <a:rPr lang="fa-IR" sz="3200" dirty="0">
                <a:solidFill>
                  <a:schemeClr val="bg1"/>
                </a:solidFill>
              </a:rPr>
              <a:t>می توان گفت که درباره ی متن این بخش را طراحی کردند، ولی خب ،با </a:t>
            </a:r>
            <a:r>
              <a:rPr lang="en-US" sz="3200" dirty="0">
                <a:solidFill>
                  <a:schemeClr val="bg1"/>
                </a:solidFill>
              </a:rPr>
              <a:t>text box</a:t>
            </a:r>
            <a:r>
              <a:rPr lang="fa-IR" sz="3200" dirty="0">
                <a:solidFill>
                  <a:schemeClr val="bg1"/>
                </a:solidFill>
              </a:rPr>
              <a:t>می توان در تصویر هم متن نوشت مثل خودم که دارم در یک تصویر متن می نویسم.در نوشته ی </a:t>
            </a:r>
            <a:r>
              <a:rPr lang="en-US" sz="3200" dirty="0">
                <a:solidFill>
                  <a:schemeClr val="bg1"/>
                </a:solidFill>
              </a:rPr>
              <a:t>header &amp; footer</a:t>
            </a:r>
            <a:r>
              <a:rPr lang="fa-IR" sz="3200" dirty="0">
                <a:solidFill>
                  <a:schemeClr val="bg1"/>
                </a:solidFill>
              </a:rPr>
              <a:t>که به معنی بالا و پایین، نوشته است. می توان تاریخ یا عکس یا متن را در بالا و پایین پاورپوینت بگذارید.در نوشته ی </a:t>
            </a:r>
            <a:r>
              <a:rPr lang="en-US" sz="3200" dirty="0">
                <a:solidFill>
                  <a:schemeClr val="bg1"/>
                </a:solidFill>
              </a:rPr>
              <a:t>word Art</a:t>
            </a:r>
            <a:r>
              <a:rPr lang="fa-IR" sz="3200" dirty="0">
                <a:solidFill>
                  <a:schemeClr val="bg1"/>
                </a:solidFill>
              </a:rPr>
              <a:t>می توان متن را سایه دار یا رنگی دار کرد.             در نوشته ی </a:t>
            </a:r>
            <a:r>
              <a:rPr lang="en-US" sz="3200" dirty="0">
                <a:solidFill>
                  <a:schemeClr val="bg1"/>
                </a:solidFill>
              </a:rPr>
              <a:t>date &amp; number</a:t>
            </a:r>
            <a:r>
              <a:rPr lang="fa-IR" sz="3200" dirty="0">
                <a:solidFill>
                  <a:schemeClr val="bg1"/>
                </a:solidFill>
              </a:rPr>
              <a:t>می توانید ساعت               یا زمانی را تعیین کنید.        با </a:t>
            </a:r>
            <a:r>
              <a:rPr lang="en-US" sz="3200" dirty="0">
                <a:solidFill>
                  <a:schemeClr val="bg1"/>
                </a:solidFill>
              </a:rPr>
              <a:t>slide number</a:t>
            </a:r>
            <a:r>
              <a:rPr lang="fa-IR" sz="3200" dirty="0">
                <a:solidFill>
                  <a:schemeClr val="bg1"/>
                </a:solidFill>
              </a:rPr>
              <a:t>می توانید صفحه ی اسلاید برای پاورپوینتون انتخاب کنید.</a:t>
            </a:r>
            <a:r>
              <a:rPr lang="en-US" sz="3200" dirty="0">
                <a:solidFill>
                  <a:schemeClr val="bg1"/>
                </a:solidFill>
              </a:rPr>
              <a:t>object</a:t>
            </a:r>
            <a:r>
              <a:rPr lang="fa-IR" sz="3200" dirty="0">
                <a:solidFill>
                  <a:schemeClr val="bg1"/>
                </a:solidFill>
              </a:rPr>
              <a:t>هم می توانید صفحه ی پاورپوینتون رو تغییر بدید.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725144"/>
            <a:ext cx="1224136" cy="792088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229200"/>
            <a:ext cx="790685" cy="5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66152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88" y="3252731"/>
            <a:ext cx="1057423" cy="809738"/>
          </a:xfr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1008112"/>
          </a:xfrm>
          <a:prstGeom prst="rect">
            <a:avLst/>
          </a:prstGeom>
        </p:spPr>
      </p:pic>
      <p:pic>
        <p:nvPicPr>
          <p:cNvPr id="5" name="Content Placeholder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57158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301208"/>
          </a:xfrm>
          <a:prstGeom prst="rect">
            <a:avLst/>
          </a:prstGeom>
        </p:spPr>
      </p:pic>
      <p:pic>
        <p:nvPicPr>
          <p:cNvPr id="7" name="Picture 3" descr="C:\Users\Novin Pendar\Desktop\Untitled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488" y="1700808"/>
            <a:ext cx="857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1700808"/>
            <a:ext cx="8568952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/>
              <a:t>د</a:t>
            </a:r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symbols</a:t>
            </a:r>
            <a:r>
              <a:rPr lang="fa-IR" sz="3200" dirty="0">
                <a:solidFill>
                  <a:schemeClr val="bg1"/>
                </a:solidFill>
              </a:rPr>
              <a:t>میتوان اشکال ریاضی را به متن خود بیاورید.مانند:این دو          </a:t>
            </a:r>
          </a:p>
          <a:p>
            <a:endParaRPr lang="fa-IR" sz="32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media</a:t>
            </a:r>
            <a:r>
              <a:rPr lang="fa-IR" sz="3200" dirty="0">
                <a:solidFill>
                  <a:schemeClr val="bg1"/>
                </a:solidFill>
              </a:rPr>
              <a:t>می توانید فیلم و صدا برای پاورپوینتون بگذارید.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285583"/>
            <a:ext cx="990738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8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94" y="3271783"/>
            <a:ext cx="1162212" cy="771633"/>
          </a:xfrm>
        </p:spPr>
      </p:pic>
      <p:pic>
        <p:nvPicPr>
          <p:cNvPr id="1026" name="Picture 2" descr="C:\Users\Novin Pendar\Desktop\Untitle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588224" y="2260746"/>
            <a:ext cx="165618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2091469"/>
            <a:ext cx="8312086" cy="4278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4000" dirty="0">
                <a:solidFill>
                  <a:schemeClr val="bg1"/>
                </a:solidFill>
              </a:rPr>
              <a:t>سربرگ </a:t>
            </a:r>
            <a:r>
              <a:rPr lang="en-US" sz="4000" dirty="0">
                <a:solidFill>
                  <a:schemeClr val="bg1"/>
                </a:solidFill>
              </a:rPr>
              <a:t>design</a:t>
            </a:r>
            <a:endParaRPr lang="fa-IR" sz="4000" dirty="0">
              <a:solidFill>
                <a:schemeClr val="bg1"/>
              </a:solidFill>
            </a:endParaRPr>
          </a:p>
          <a:p>
            <a:endParaRPr lang="fa-IR" sz="40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در نوشته </a:t>
            </a:r>
            <a:r>
              <a:rPr lang="en-US" sz="3200" dirty="0">
                <a:solidFill>
                  <a:schemeClr val="bg1"/>
                </a:solidFill>
              </a:rPr>
              <a:t>page setup</a:t>
            </a:r>
            <a:r>
              <a:rPr lang="fa-IR" sz="3200" dirty="0">
                <a:solidFill>
                  <a:schemeClr val="bg1"/>
                </a:solidFill>
              </a:rPr>
              <a:t>می توانید صفحه پاورپوینتون رو تغییر بدهید.با </a:t>
            </a:r>
            <a:r>
              <a:rPr lang="en-US" sz="3200" dirty="0">
                <a:solidFill>
                  <a:schemeClr val="bg1"/>
                </a:solidFill>
              </a:rPr>
              <a:t>page setup</a:t>
            </a:r>
            <a:r>
              <a:rPr lang="fa-IR" sz="3200" dirty="0">
                <a:solidFill>
                  <a:schemeClr val="bg1"/>
                </a:solidFill>
              </a:rPr>
              <a:t>که معمولاًبه صورت ورقه</a:t>
            </a:r>
            <a:r>
              <a:rPr lang="en-US" sz="3200" dirty="0">
                <a:solidFill>
                  <a:schemeClr val="bg1"/>
                </a:solidFill>
              </a:rPr>
              <a:t>a4</a:t>
            </a:r>
            <a:r>
              <a:rPr lang="fa-IR" sz="3200" dirty="0">
                <a:solidFill>
                  <a:schemeClr val="bg1"/>
                </a:solidFill>
              </a:rPr>
              <a:t>است می توانید صفحه ی پاوریونتون رو تغییر بدهید با </a:t>
            </a:r>
            <a:r>
              <a:rPr lang="en-US" sz="3200" dirty="0">
                <a:solidFill>
                  <a:schemeClr val="bg1"/>
                </a:solidFill>
              </a:rPr>
              <a:t>slide orientation</a:t>
            </a:r>
            <a:r>
              <a:rPr lang="fa-IR" sz="3200" dirty="0">
                <a:solidFill>
                  <a:schemeClr val="bg1"/>
                </a:solidFill>
              </a:rPr>
              <a:t>هم همین خاصیت را دارد.</a:t>
            </a:r>
          </a:p>
          <a:p>
            <a:endParaRPr lang="fa-IR" sz="3200" dirty="0">
              <a:solidFill>
                <a:schemeClr val="bg1"/>
              </a:solidFill>
            </a:endParaRPr>
          </a:p>
          <a:p>
            <a:endParaRPr lang="fa-IR" sz="3200" dirty="0">
              <a:solidFill>
                <a:schemeClr val="bg1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" y="4869160"/>
            <a:ext cx="1181265" cy="75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6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550" y="1600200"/>
            <a:ext cx="1690899" cy="4114800"/>
          </a:xfrm>
        </p:spPr>
      </p:pic>
      <p:pic>
        <p:nvPicPr>
          <p:cNvPr id="4" name="Picture 2" descr="C:\Users\Novin Pendar\Desktop\Untitle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8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2132856"/>
            <a:ext cx="8208912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</a:t>
            </a:r>
            <a:r>
              <a:rPr lang="en-US" sz="3200" dirty="0">
                <a:solidFill>
                  <a:schemeClr val="bg1"/>
                </a:solidFill>
              </a:rPr>
              <a:t>themes</a:t>
            </a:r>
            <a:r>
              <a:rPr lang="fa-IR" sz="3200" dirty="0">
                <a:solidFill>
                  <a:schemeClr val="bg1"/>
                </a:solidFill>
              </a:rPr>
              <a:t>هم می توان صفحه ی پاورپوینت را تغییر داد. رنگ و رنگ متن را  هم می توان تغییر داد همچنین می توان با </a:t>
            </a:r>
            <a:r>
              <a:rPr lang="en-US" sz="3200" dirty="0">
                <a:solidFill>
                  <a:schemeClr val="bg1"/>
                </a:solidFill>
              </a:rPr>
              <a:t>colors</a:t>
            </a:r>
            <a:r>
              <a:rPr lang="fa-IR" sz="3200" dirty="0">
                <a:solidFill>
                  <a:schemeClr val="bg1"/>
                </a:solidFill>
              </a:rPr>
              <a:t>هم رنگ کامل متن اسلاید اول یا پیوند و... تغییر داد میتوان با </a:t>
            </a:r>
            <a:r>
              <a:rPr lang="en-US" sz="3200" dirty="0">
                <a:solidFill>
                  <a:schemeClr val="bg1"/>
                </a:solidFill>
              </a:rPr>
              <a:t>fonts</a:t>
            </a:r>
            <a:r>
              <a:rPr lang="fa-IR" sz="3200" dirty="0">
                <a:solidFill>
                  <a:schemeClr val="bg1"/>
                </a:solidFill>
              </a:rPr>
              <a:t>فونت مورد نظر را برای پاورپوینت تغییر داد.با </a:t>
            </a:r>
            <a:r>
              <a:rPr lang="en-US" sz="3200" dirty="0">
                <a:solidFill>
                  <a:schemeClr val="bg1"/>
                </a:solidFill>
              </a:rPr>
              <a:t>effects</a:t>
            </a:r>
            <a:r>
              <a:rPr lang="fa-IR" sz="3200" dirty="0">
                <a:solidFill>
                  <a:schemeClr val="bg1"/>
                </a:solidFill>
              </a:rPr>
              <a:t>هم می توان تمام اشکال را </a:t>
            </a:r>
            <a:r>
              <a:rPr lang="en-US" sz="3200" dirty="0">
                <a:solidFill>
                  <a:schemeClr val="bg1"/>
                </a:solidFill>
              </a:rPr>
              <a:t>3d</a:t>
            </a:r>
            <a:r>
              <a:rPr lang="fa-IR" sz="3200" dirty="0">
                <a:solidFill>
                  <a:schemeClr val="bg1"/>
                </a:solidFill>
              </a:rPr>
              <a:t>کرد.</a:t>
            </a:r>
          </a:p>
          <a:p>
            <a:endParaRPr lang="fa-IR" sz="3200" dirty="0">
              <a:solidFill>
                <a:schemeClr val="bg1"/>
              </a:solidFill>
            </a:endParaRPr>
          </a:p>
          <a:p>
            <a:endParaRPr lang="fa-IR" sz="3200" dirty="0">
              <a:solidFill>
                <a:schemeClr val="bg1"/>
              </a:solidFill>
            </a:endParaRPr>
          </a:p>
          <a:p>
            <a:endParaRPr lang="fa-IR" sz="3200" dirty="0">
              <a:solidFill>
                <a:schemeClr val="bg1"/>
              </a:solidFill>
            </a:endParaRPr>
          </a:p>
          <a:p>
            <a:r>
              <a:rPr lang="fa-IR" sz="3200" dirty="0">
                <a:solidFill>
                  <a:schemeClr val="bg1"/>
                </a:solidFill>
              </a:rPr>
              <a:t>   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</a:t>
            </a:r>
            <a:r>
              <a:rPr lang="fa-IR" sz="3200" dirty="0">
                <a:solidFill>
                  <a:schemeClr val="bg1"/>
                </a:solidFill>
              </a:rPr>
              <a:t>                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fonts</a:t>
            </a:r>
            <a:r>
              <a:rPr lang="fa-IR" sz="3200" dirty="0">
                <a:solidFill>
                  <a:schemeClr val="bg1"/>
                </a:solidFill>
              </a:rPr>
              <a:t>                      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endParaRPr lang="fa-IR" sz="3200" dirty="0">
              <a:solidFill>
                <a:schemeClr val="bg1"/>
              </a:solidFill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21088"/>
            <a:ext cx="1296144" cy="187220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563094"/>
            <a:ext cx="2219635" cy="1512230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545123"/>
            <a:ext cx="1359030" cy="154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2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24" y="2490624"/>
            <a:ext cx="3238952" cy="2333951"/>
          </a:xfrm>
        </p:spPr>
      </p:pic>
      <p:pic>
        <p:nvPicPr>
          <p:cNvPr id="4" name="Picture 2" descr="C:\Users\Novin Pendar\Desktop\Untitle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" y="-1328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2039087"/>
            <a:ext cx="8280920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</a:t>
            </a:r>
            <a:r>
              <a:rPr lang="en-US" sz="3200" dirty="0">
                <a:solidFill>
                  <a:schemeClr val="bg1"/>
                </a:solidFill>
              </a:rPr>
              <a:t>background</a:t>
            </a:r>
            <a:r>
              <a:rPr lang="fa-IR" sz="3200" dirty="0">
                <a:solidFill>
                  <a:schemeClr val="bg1"/>
                </a:solidFill>
              </a:rPr>
              <a:t>هم که به معنی پس زمینه است می توانید سبک پس زمینه پاورپوینتون رو انتخاب و تعویض کنید.اگر دکمه ی </a:t>
            </a:r>
            <a:r>
              <a:rPr lang="en-US" sz="3200" dirty="0">
                <a:solidFill>
                  <a:schemeClr val="bg1"/>
                </a:solidFill>
              </a:rPr>
              <a:t>hide background graphics</a:t>
            </a:r>
            <a:r>
              <a:rPr lang="fa-IR" sz="3200" dirty="0">
                <a:solidFill>
                  <a:schemeClr val="bg1"/>
                </a:solidFill>
              </a:rPr>
              <a:t>را بزنید پس زمینه شما محو خواهد شد.</a:t>
            </a: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54" y="4005064"/>
            <a:ext cx="3037778" cy="208823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297792"/>
            <a:ext cx="1533739" cy="15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extBox 3"/>
          <p:cNvSpPr txBox="1"/>
          <p:nvPr/>
        </p:nvSpPr>
        <p:spPr>
          <a:xfrm>
            <a:off x="323528" y="1340768"/>
            <a:ext cx="8383183" cy="48936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4400" dirty="0">
                <a:solidFill>
                  <a:schemeClr val="bg1"/>
                </a:solidFill>
              </a:rPr>
              <a:t>سربرگ </a:t>
            </a:r>
            <a:r>
              <a:rPr lang="en-US" sz="4400" dirty="0">
                <a:solidFill>
                  <a:schemeClr val="bg1"/>
                </a:solidFill>
              </a:rPr>
              <a:t>transitions</a:t>
            </a:r>
          </a:p>
          <a:p>
            <a:endParaRPr lang="en-US" sz="44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شما می توانید با سربرگ </a:t>
            </a:r>
            <a:r>
              <a:rPr lang="en-US" sz="3200" dirty="0">
                <a:solidFill>
                  <a:schemeClr val="bg1"/>
                </a:solidFill>
              </a:rPr>
              <a:t>transitions</a:t>
            </a:r>
            <a:r>
              <a:rPr lang="fa-IR" sz="3200" dirty="0">
                <a:solidFill>
                  <a:schemeClr val="bg1"/>
                </a:solidFill>
              </a:rPr>
              <a:t>صفحه پاورپوینتون رو در      حالت دهید و انتخاب صفحه کنید. مانند:همین صفحه ای که با </a:t>
            </a:r>
            <a:r>
              <a:rPr lang="en-US" sz="3200" dirty="0">
                <a:solidFill>
                  <a:schemeClr val="bg1"/>
                </a:solidFill>
              </a:rPr>
              <a:t>transitions</a:t>
            </a:r>
            <a:r>
              <a:rPr lang="fa-IR" sz="3200" dirty="0">
                <a:solidFill>
                  <a:schemeClr val="bg1"/>
                </a:solidFill>
              </a:rPr>
              <a:t>درست شده.</a:t>
            </a:r>
          </a:p>
          <a:p>
            <a:r>
              <a:rPr lang="fa-IR" sz="3200" dirty="0">
                <a:solidFill>
                  <a:schemeClr val="bg1"/>
                </a:solidFill>
              </a:rPr>
              <a:t>با </a:t>
            </a:r>
            <a:r>
              <a:rPr lang="en-US" sz="3200" dirty="0">
                <a:solidFill>
                  <a:schemeClr val="bg1"/>
                </a:solidFill>
              </a:rPr>
              <a:t>preview</a:t>
            </a:r>
            <a:r>
              <a:rPr lang="fa-IR" sz="3200" dirty="0">
                <a:solidFill>
                  <a:schemeClr val="bg1"/>
                </a:solidFill>
              </a:rPr>
              <a:t>می توانید باز شدن اسلاید را ببیندید و آزمایش کنید.</a:t>
            </a:r>
          </a:p>
          <a:p>
            <a:r>
              <a:rPr lang="fa-IR" sz="3200" dirty="0">
                <a:solidFill>
                  <a:schemeClr val="bg1"/>
                </a:solidFill>
              </a:rPr>
              <a:t>با </a:t>
            </a:r>
            <a:r>
              <a:rPr lang="en-US" sz="3200" dirty="0">
                <a:solidFill>
                  <a:schemeClr val="bg1"/>
                </a:solidFill>
              </a:rPr>
              <a:t>transition to this slide</a:t>
            </a:r>
            <a:r>
              <a:rPr lang="fa-IR" sz="3200" dirty="0">
                <a:solidFill>
                  <a:schemeClr val="bg1"/>
                </a:solidFill>
              </a:rPr>
              <a:t>می توانید اسلاید مورد نظر را حالت دهید.</a:t>
            </a:r>
          </a:p>
          <a:p>
            <a:r>
              <a:rPr lang="fa-IR" sz="3200" dirty="0">
                <a:solidFill>
                  <a:schemeClr val="bg1"/>
                </a:solidFill>
              </a:rPr>
              <a:t>با </a:t>
            </a:r>
            <a:r>
              <a:rPr lang="en-US" sz="3200" dirty="0">
                <a:solidFill>
                  <a:schemeClr val="bg1"/>
                </a:solidFill>
              </a:rPr>
              <a:t>timing</a:t>
            </a:r>
            <a:r>
              <a:rPr lang="fa-IR" sz="3200" dirty="0">
                <a:solidFill>
                  <a:schemeClr val="bg1"/>
                </a:solidFill>
              </a:rPr>
              <a:t>می توانید برای اسلاید صدا یا زمان بگذارید. مثال:</a:t>
            </a: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297908"/>
            <a:ext cx="509891" cy="39400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234415"/>
            <a:ext cx="1495634" cy="2000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6525344"/>
            <a:ext cx="24317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chemeClr val="bg1"/>
                </a:solidFill>
              </a:rPr>
              <a:t>صدا گذاری در اسلاید</a:t>
            </a: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6215362"/>
            <a:ext cx="1486108" cy="2381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43808" y="6525344"/>
            <a:ext cx="20621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chemeClr val="bg1"/>
                </a:solidFill>
              </a:rPr>
              <a:t>زمان گذاری در اسلاید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6055" y="6234415"/>
            <a:ext cx="21660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>
                <a:solidFill>
                  <a:schemeClr val="bg1"/>
                </a:solidFill>
              </a:rPr>
              <a:t>البته با این هم می شود این کار را کرد</a:t>
            </a: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368" y="6201449"/>
            <a:ext cx="1476581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0043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7" name="TextBox 16"/>
          <p:cNvSpPr txBox="1"/>
          <p:nvPr/>
        </p:nvSpPr>
        <p:spPr>
          <a:xfrm>
            <a:off x="467544" y="1556792"/>
            <a:ext cx="799288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4400" dirty="0">
                <a:solidFill>
                  <a:schemeClr val="bg1"/>
                </a:solidFill>
              </a:rPr>
              <a:t>سربرگ </a:t>
            </a:r>
            <a:r>
              <a:rPr lang="en-US" sz="4400" dirty="0">
                <a:solidFill>
                  <a:schemeClr val="bg1"/>
                </a:solidFill>
              </a:rPr>
              <a:t>animations</a:t>
            </a:r>
            <a:r>
              <a:rPr lang="fa-IR" sz="4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2564904"/>
            <a:ext cx="8136904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animation</a:t>
            </a:r>
            <a:r>
              <a:rPr lang="fa-IR" sz="3200" dirty="0">
                <a:solidFill>
                  <a:schemeClr val="bg1"/>
                </a:solidFill>
              </a:rPr>
              <a:t>شما می توانید انیمیشن خود را شروع و به کار ببندید. مانند (همین اسلاید که می بینید ،از انیمیشن درست شده)</a:t>
            </a:r>
            <a:r>
              <a:rPr lang="en-US" sz="3200" dirty="0">
                <a:solidFill>
                  <a:schemeClr val="bg1"/>
                </a:solidFill>
              </a:rPr>
              <a:t>animation</a:t>
            </a:r>
            <a:r>
              <a:rPr lang="fa-IR" sz="3200" dirty="0">
                <a:solidFill>
                  <a:schemeClr val="bg1"/>
                </a:solidFill>
              </a:rPr>
              <a:t>ابتدای کار با بخش </a:t>
            </a:r>
            <a:r>
              <a:rPr lang="en-US" sz="3200" dirty="0">
                <a:solidFill>
                  <a:schemeClr val="bg1"/>
                </a:solidFill>
              </a:rPr>
              <a:t>animation</a:t>
            </a:r>
            <a:r>
              <a:rPr lang="fa-IR" sz="3200" dirty="0">
                <a:solidFill>
                  <a:schemeClr val="bg1"/>
                </a:solidFill>
              </a:rPr>
              <a:t>است </a:t>
            </a:r>
          </a:p>
          <a:p>
            <a:endParaRPr lang="fa-IR" sz="3200" dirty="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fa-IR" sz="3200" dirty="0">
                <a:solidFill>
                  <a:schemeClr val="bg1"/>
                </a:solidFill>
              </a:rPr>
              <a:t>در بخش </a:t>
            </a:r>
            <a:r>
              <a:rPr lang="en-US" sz="3200" dirty="0">
                <a:solidFill>
                  <a:schemeClr val="bg1"/>
                </a:solidFill>
              </a:rPr>
              <a:t>advanced animation</a:t>
            </a:r>
            <a:r>
              <a:rPr lang="fa-IR" sz="3200" dirty="0">
                <a:solidFill>
                  <a:schemeClr val="bg1"/>
                </a:solidFill>
              </a:rPr>
              <a:t>می توانید انیمیشن مورد نظر را (اضافه و ترتیب بندی)کنید. البته با </a:t>
            </a:r>
            <a:r>
              <a:rPr lang="en-US" sz="3200" dirty="0">
                <a:solidFill>
                  <a:schemeClr val="bg1"/>
                </a:solidFill>
              </a:rPr>
              <a:t>animation pane</a:t>
            </a:r>
            <a:r>
              <a:rPr lang="fa-IR" sz="3200" dirty="0">
                <a:solidFill>
                  <a:schemeClr val="bg1"/>
                </a:solidFill>
              </a:rPr>
              <a:t>می توانید زمان و ترتیب زمان </a:t>
            </a:r>
            <a:r>
              <a:rPr lang="en-US" sz="3200" dirty="0">
                <a:solidFill>
                  <a:schemeClr val="bg1"/>
                </a:solidFill>
              </a:rPr>
              <a:t>animation</a:t>
            </a:r>
            <a:r>
              <a:rPr lang="fa-IR" sz="3200" dirty="0">
                <a:solidFill>
                  <a:schemeClr val="bg1"/>
                </a:solidFill>
              </a:rPr>
              <a:t>را تنظیم کنید.</a:t>
            </a:r>
          </a:p>
        </p:txBody>
      </p:sp>
    </p:spTree>
    <p:extLst>
      <p:ext uri="{BB962C8B-B14F-4D97-AF65-F5344CB8AC3E}">
        <p14:creationId xmlns:p14="http://schemas.microsoft.com/office/powerpoint/2010/main" val="180434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8" presetClass="emph" presetSubtype="0" fill="hold" grpId="1" nodeType="afterEffect">
                                  <p:stCondLst>
                                    <p:cond delay="7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7544" y="1556792"/>
            <a:ext cx="79563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3600" dirty="0">
                <a:solidFill>
                  <a:schemeClr val="bg1"/>
                </a:solidFill>
              </a:rPr>
              <a:t>در بخش </a:t>
            </a:r>
            <a:r>
              <a:rPr lang="en-US" sz="3600" dirty="0">
                <a:solidFill>
                  <a:schemeClr val="bg1"/>
                </a:solidFill>
              </a:rPr>
              <a:t>timing</a:t>
            </a:r>
            <a:r>
              <a:rPr lang="fa-IR" sz="3600" dirty="0">
                <a:solidFill>
                  <a:schemeClr val="bg1"/>
                </a:solidFill>
              </a:rPr>
              <a:t>می توانید زمان </a:t>
            </a:r>
            <a:r>
              <a:rPr lang="en-US" sz="3600" dirty="0">
                <a:solidFill>
                  <a:schemeClr val="bg1"/>
                </a:solidFill>
              </a:rPr>
              <a:t>animation</a:t>
            </a:r>
            <a:r>
              <a:rPr lang="fa-IR" sz="3600" dirty="0">
                <a:solidFill>
                  <a:schemeClr val="bg1"/>
                </a:solidFill>
              </a:rPr>
              <a:t>را کنترل کنید مانند:</a:t>
            </a:r>
            <a:r>
              <a:rPr lang="en-US" sz="3600" dirty="0">
                <a:solidFill>
                  <a:schemeClr val="bg1"/>
                </a:solidFill>
              </a:rPr>
              <a:t>start</a:t>
            </a:r>
            <a:r>
              <a:rPr lang="fa-IR" sz="3600" dirty="0">
                <a:solidFill>
                  <a:schemeClr val="bg1"/>
                </a:solidFill>
              </a:rPr>
              <a:t>که تعیین می کند شروع </a:t>
            </a:r>
            <a:r>
              <a:rPr lang="en-US" sz="3600" dirty="0">
                <a:solidFill>
                  <a:schemeClr val="bg1"/>
                </a:solidFill>
              </a:rPr>
              <a:t>animation</a:t>
            </a:r>
            <a:r>
              <a:rPr lang="fa-IR" sz="3600" dirty="0">
                <a:solidFill>
                  <a:schemeClr val="bg1"/>
                </a:solidFill>
              </a:rPr>
              <a:t>کی و کجا باشد. </a:t>
            </a:r>
          </a:p>
          <a:p>
            <a:endParaRPr lang="fa-IR" sz="3600" dirty="0">
              <a:solidFill>
                <a:schemeClr val="bg1"/>
              </a:solidFill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fa-IR" sz="3600" dirty="0">
                <a:solidFill>
                  <a:schemeClr val="bg1"/>
                </a:solidFill>
              </a:rPr>
              <a:t>راستی با بخش </a:t>
            </a:r>
            <a:r>
              <a:rPr lang="en-US" sz="3600" dirty="0">
                <a:solidFill>
                  <a:schemeClr val="bg1"/>
                </a:solidFill>
              </a:rPr>
              <a:t>preview</a:t>
            </a:r>
            <a:r>
              <a:rPr lang="fa-IR" sz="3600" dirty="0">
                <a:solidFill>
                  <a:schemeClr val="bg1"/>
                </a:solidFill>
              </a:rPr>
              <a:t>می توانید </a:t>
            </a:r>
            <a:r>
              <a:rPr lang="en-US" sz="3600" dirty="0">
                <a:solidFill>
                  <a:schemeClr val="bg1"/>
                </a:solidFill>
              </a:rPr>
              <a:t>animation</a:t>
            </a:r>
            <a:r>
              <a:rPr lang="fa-IR" sz="3600" dirty="0">
                <a:solidFill>
                  <a:schemeClr val="bg1"/>
                </a:solidFill>
              </a:rPr>
              <a:t>را مشاهده کنید.</a:t>
            </a:r>
          </a:p>
        </p:txBody>
      </p:sp>
    </p:spTree>
    <p:extLst>
      <p:ext uri="{BB962C8B-B14F-4D97-AF65-F5344CB8AC3E}">
        <p14:creationId xmlns:p14="http://schemas.microsoft.com/office/powerpoint/2010/main" val="348026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mph" presetSubtype="0" fill="hold" grpId="1" nodeType="afterEffect">
                                  <p:stCondLst>
                                    <p:cond delay="9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Presentation1 - Microsoft PowerPoint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11560" y="1340768"/>
            <a:ext cx="6264696" cy="36625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سربرگ </a:t>
            </a:r>
            <a:r>
              <a:rPr lang="en-US" sz="3200" dirty="0">
                <a:solidFill>
                  <a:schemeClr val="bg1"/>
                </a:solidFill>
              </a:rPr>
              <a:t>slide show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</a:rPr>
              <a:t>در بخش </a:t>
            </a:r>
            <a:r>
              <a:rPr lang="en-US" sz="2000" dirty="0">
                <a:solidFill>
                  <a:schemeClr val="bg1"/>
                </a:solidFill>
              </a:rPr>
              <a:t>start slide show</a:t>
            </a:r>
            <a:r>
              <a:rPr lang="fa-IR" sz="2000" dirty="0">
                <a:solidFill>
                  <a:schemeClr val="bg1"/>
                </a:solidFill>
              </a:rPr>
              <a:t>می توانید پاورپوینتون رو ببینید . ولی بزرگ تر با </a:t>
            </a:r>
            <a:r>
              <a:rPr lang="en-US" sz="2000" dirty="0">
                <a:solidFill>
                  <a:schemeClr val="bg1"/>
                </a:solidFill>
              </a:rPr>
              <a:t>broadcast slide show</a:t>
            </a:r>
            <a:r>
              <a:rPr lang="fa-IR" sz="2000" dirty="0">
                <a:solidFill>
                  <a:schemeClr val="bg1"/>
                </a:solidFill>
              </a:rPr>
              <a:t>می توانید پاورپونیتون رو اینترنتی کنید.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</a:rPr>
              <a:t>در بخش </a:t>
            </a:r>
            <a:r>
              <a:rPr lang="en-US" sz="2000" dirty="0">
                <a:solidFill>
                  <a:schemeClr val="bg1"/>
                </a:solidFill>
              </a:rPr>
              <a:t>set Up</a:t>
            </a:r>
            <a:r>
              <a:rPr lang="fa-IR" sz="2000" dirty="0">
                <a:solidFill>
                  <a:schemeClr val="bg1"/>
                </a:solidFill>
              </a:rPr>
              <a:t>می توان گفت که </a:t>
            </a:r>
            <a:r>
              <a:rPr lang="en-US" sz="2000" dirty="0">
                <a:solidFill>
                  <a:schemeClr val="bg1"/>
                </a:solidFill>
              </a:rPr>
              <a:t>set Up</a:t>
            </a:r>
            <a:r>
              <a:rPr lang="fa-IR" sz="2000" dirty="0">
                <a:solidFill>
                  <a:schemeClr val="bg1"/>
                </a:solidFill>
              </a:rPr>
              <a:t>پاورپونیت است شما می توانید با این </a:t>
            </a:r>
            <a:r>
              <a:rPr lang="en-US" sz="2000" dirty="0">
                <a:solidFill>
                  <a:schemeClr val="bg1"/>
                </a:solidFill>
              </a:rPr>
              <a:t>set Up</a:t>
            </a:r>
            <a:r>
              <a:rPr lang="fa-IR" sz="2000" dirty="0">
                <a:solidFill>
                  <a:schemeClr val="bg1"/>
                </a:solidFill>
              </a:rPr>
              <a:t>(زمان گذاری،پنهان کردن اسلاید و تنظیم پاورپونیت با </a:t>
            </a:r>
            <a:r>
              <a:rPr lang="en-US" sz="2000" dirty="0">
                <a:solidFill>
                  <a:schemeClr val="bg1"/>
                </a:solidFill>
              </a:rPr>
              <a:t>set Up slide show</a:t>
            </a:r>
            <a:r>
              <a:rPr lang="fa-IR" sz="2000" dirty="0">
                <a:solidFill>
                  <a:schemeClr val="bg1"/>
                </a:solidFill>
              </a:rPr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</a:rPr>
              <a:t>در بخش </a:t>
            </a:r>
            <a:r>
              <a:rPr lang="en-US" sz="2000" dirty="0">
                <a:solidFill>
                  <a:schemeClr val="bg1"/>
                </a:solidFill>
              </a:rPr>
              <a:t>monitors</a:t>
            </a:r>
            <a:r>
              <a:rPr lang="fa-IR" sz="2000" dirty="0">
                <a:solidFill>
                  <a:schemeClr val="bg1"/>
                </a:solidFill>
              </a:rPr>
              <a:t>هم می تواند دید صفحه پاورپونیت را تنظیم کرد مثال:                               معمولاً روی </a:t>
            </a:r>
            <a:r>
              <a:rPr lang="en-US" sz="2000" dirty="0">
                <a:solidFill>
                  <a:schemeClr val="bg1"/>
                </a:solidFill>
              </a:rPr>
              <a:t>Use Current Resolution                                            </a:t>
            </a:r>
            <a:r>
              <a:rPr lang="fa-IR" sz="2000" dirty="0">
                <a:solidFill>
                  <a:schemeClr val="bg1"/>
                </a:solidFill>
              </a:rPr>
              <a:t>قرار دارد.</a:t>
            </a:r>
          </a:p>
          <a:p>
            <a:r>
              <a:rPr lang="fa-IR" sz="2000" dirty="0">
                <a:solidFill>
                  <a:schemeClr val="bg1"/>
                </a:solidFill>
              </a:rPr>
              <a:t>  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005064"/>
            <a:ext cx="1933845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sz="9600" dirty="0"/>
              <a:t>با سربرگ </a:t>
            </a:r>
            <a:r>
              <a:rPr lang="en-US" sz="9600" dirty="0"/>
              <a:t>review</a:t>
            </a:r>
            <a:r>
              <a:rPr lang="fa-IR" sz="7200" dirty="0"/>
              <a:t>هم میتوان غلط املایی را مشخص کرد</a:t>
            </a:r>
            <a:endParaRPr lang="fa-IR" sz="9600" dirty="0"/>
          </a:p>
        </p:txBody>
      </p:sp>
    </p:spTree>
    <p:extLst>
      <p:ext uri="{BB962C8B-B14F-4D97-AF65-F5344CB8AC3E}">
        <p14:creationId xmlns:p14="http://schemas.microsoft.com/office/powerpoint/2010/main" val="2759775023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sz="9600" dirty="0"/>
              <a:t>با سربرگ </a:t>
            </a:r>
            <a:r>
              <a:rPr lang="en-US" sz="9600" dirty="0"/>
              <a:t>view</a:t>
            </a:r>
            <a:r>
              <a:rPr lang="fa-IR" sz="7200" dirty="0"/>
              <a:t>هم می توان تنظیم نگاه کرد </a:t>
            </a:r>
            <a:endParaRPr lang="fa-IR" sz="9600" dirty="0"/>
          </a:p>
        </p:txBody>
      </p:sp>
    </p:spTree>
    <p:extLst>
      <p:ext uri="{BB962C8B-B14F-4D97-AF65-F5344CB8AC3E}">
        <p14:creationId xmlns:p14="http://schemas.microsoft.com/office/powerpoint/2010/main" val="373524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971600" y="3573016"/>
            <a:ext cx="4248472" cy="243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</a:rPr>
              <a:t>ترفند های </a:t>
            </a:r>
            <a:r>
              <a:rPr lang="en-US" sz="3200" dirty="0">
                <a:solidFill>
                  <a:schemeClr val="bg1"/>
                </a:solidFill>
              </a:rPr>
              <a:t>file</a:t>
            </a:r>
            <a:endParaRPr lang="fa-IR" sz="32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</a:rPr>
              <a:t>این بار می خواهیم ترفند های پاورپونیت در </a:t>
            </a:r>
            <a:r>
              <a:rPr lang="en-US" sz="2000" dirty="0">
                <a:solidFill>
                  <a:schemeClr val="bg1"/>
                </a:solidFill>
              </a:rPr>
              <a:t>file</a:t>
            </a:r>
            <a:r>
              <a:rPr lang="fa-IR" sz="2000" dirty="0">
                <a:solidFill>
                  <a:schemeClr val="bg1"/>
                </a:solidFill>
              </a:rPr>
              <a:t>را برای شما بگوییم.که فکر می کنم بعضی که پاورپونیت درست می کنند ندارند.</a:t>
            </a:r>
          </a:p>
          <a:p>
            <a:r>
              <a:rPr lang="fa-IR" sz="2000" dirty="0">
                <a:solidFill>
                  <a:schemeClr val="bg1"/>
                </a:solidFill>
              </a:rPr>
              <a:t>البته این ترفند ها بعضی در پاورپونیت </a:t>
            </a:r>
            <a:r>
              <a:rPr lang="en-US" sz="2000" dirty="0">
                <a:solidFill>
                  <a:schemeClr val="bg1"/>
                </a:solidFill>
              </a:rPr>
              <a:t>2007</a:t>
            </a:r>
            <a:r>
              <a:rPr lang="fa-IR" sz="2000" dirty="0">
                <a:solidFill>
                  <a:schemeClr val="bg1"/>
                </a:solidFill>
              </a:rPr>
              <a:t>وجود ندارد پس شما باید پاورپونیت </a:t>
            </a:r>
            <a:r>
              <a:rPr lang="en-US" sz="2000" dirty="0">
                <a:solidFill>
                  <a:schemeClr val="bg1"/>
                </a:solidFill>
              </a:rPr>
              <a:t>2010</a:t>
            </a:r>
            <a:r>
              <a:rPr lang="fa-IR" sz="2000" dirty="0">
                <a:solidFill>
                  <a:schemeClr val="bg1"/>
                </a:solidFill>
              </a:rPr>
              <a:t>بگیرید تا بتوانید این ترفند ها را اجرا کنید.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6096" y="3429000"/>
            <a:ext cx="3312368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>
                <a:solidFill>
                  <a:schemeClr val="bg1"/>
                </a:solidFill>
              </a:rPr>
              <a:t>در بخش </a:t>
            </a:r>
            <a:r>
              <a:rPr lang="en-US" sz="2000" dirty="0">
                <a:solidFill>
                  <a:schemeClr val="bg1"/>
                </a:solidFill>
              </a:rPr>
              <a:t>info</a:t>
            </a:r>
            <a:r>
              <a:rPr lang="fa-IR" sz="2000" dirty="0">
                <a:solidFill>
                  <a:schemeClr val="bg1"/>
                </a:solidFill>
              </a:rPr>
              <a:t>می توانید </a:t>
            </a:r>
          </a:p>
          <a:p>
            <a:r>
              <a:rPr lang="fa-IR" sz="2000" dirty="0">
                <a:solidFill>
                  <a:schemeClr val="bg1"/>
                </a:solidFill>
              </a:rPr>
              <a:t>اطلاعاتی درباره ی پاورپونیت</a:t>
            </a:r>
          </a:p>
          <a:p>
            <a:r>
              <a:rPr lang="fa-IR" sz="2000" dirty="0">
                <a:solidFill>
                  <a:schemeClr val="bg1"/>
                </a:solidFill>
              </a:rPr>
              <a:t> بدست آوردید.ولی خب،در </a:t>
            </a:r>
            <a:r>
              <a:rPr lang="en-US" sz="2000" dirty="0">
                <a:solidFill>
                  <a:schemeClr val="bg1"/>
                </a:solidFill>
              </a:rPr>
              <a:t>information about presentation1</a:t>
            </a:r>
            <a:r>
              <a:rPr lang="fa-IR" sz="2000" dirty="0">
                <a:solidFill>
                  <a:schemeClr val="bg1"/>
                </a:solidFill>
              </a:rPr>
              <a:t>می توانید با </a:t>
            </a:r>
            <a:r>
              <a:rPr lang="en-US" sz="2000" dirty="0">
                <a:solidFill>
                  <a:schemeClr val="bg1"/>
                </a:solidFill>
              </a:rPr>
              <a:t>permissions</a:t>
            </a:r>
            <a:r>
              <a:rPr lang="fa-IR" sz="2000" dirty="0">
                <a:solidFill>
                  <a:schemeClr val="bg1"/>
                </a:solidFill>
              </a:rPr>
              <a:t>رمز برای پاورپوینتون بگذارید بقیه ی آنان چک کردن پاورپوینت است.</a:t>
            </a:r>
          </a:p>
        </p:txBody>
      </p:sp>
    </p:spTree>
    <p:extLst>
      <p:ext uri="{BB962C8B-B14F-4D97-AF65-F5344CB8AC3E}">
        <p14:creationId xmlns:p14="http://schemas.microsoft.com/office/powerpoint/2010/main" val="757329954"/>
      </p:ext>
    </p:extLst>
  </p:cSld>
  <p:clrMapOvr>
    <a:masterClrMapping/>
  </p:clrMapOvr>
  <p:transition spd="slow">
    <p:pull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932040" y="5085184"/>
            <a:ext cx="338437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Recent</a:t>
            </a:r>
            <a:r>
              <a:rPr lang="fa-IR" sz="2000" dirty="0">
                <a:solidFill>
                  <a:schemeClr val="bg1"/>
                </a:solidFill>
              </a:rPr>
              <a:t>می توانید فایل هایی که قبلاً باز شده اند را باز کنید.یا پاورپوینت هایی که باز کرده اید.</a:t>
            </a:r>
          </a:p>
        </p:txBody>
      </p:sp>
    </p:spTree>
    <p:extLst>
      <p:ext uri="{BB962C8B-B14F-4D97-AF65-F5344CB8AC3E}">
        <p14:creationId xmlns:p14="http://schemas.microsoft.com/office/powerpoint/2010/main" val="239825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6444208" y="3429000"/>
            <a:ext cx="21602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new</a:t>
            </a:r>
            <a:endParaRPr lang="fa-IR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3789040"/>
            <a:ext cx="4176464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3600" dirty="0">
                <a:solidFill>
                  <a:schemeClr val="bg1"/>
                </a:solidFill>
              </a:rPr>
              <a:t>با </a:t>
            </a:r>
            <a:r>
              <a:rPr lang="en-US" sz="3600" dirty="0">
                <a:solidFill>
                  <a:schemeClr val="bg1"/>
                </a:solidFill>
              </a:rPr>
              <a:t>new</a:t>
            </a:r>
            <a:r>
              <a:rPr lang="fa-IR" sz="3600" dirty="0">
                <a:solidFill>
                  <a:schemeClr val="bg1"/>
                </a:solidFill>
              </a:rPr>
              <a:t>هم می توانید جدید ترین اسلاید ها جدید ترین سربرگ های</a:t>
            </a:r>
            <a:r>
              <a:rPr lang="en-US" sz="3600" dirty="0">
                <a:solidFill>
                  <a:schemeClr val="bg1"/>
                </a:solidFill>
              </a:rPr>
              <a:t>design</a:t>
            </a:r>
            <a:r>
              <a:rPr lang="fa-IR" sz="3600" dirty="0">
                <a:solidFill>
                  <a:schemeClr val="bg1"/>
                </a:solidFill>
              </a:rPr>
              <a:t>ها را از اینترنت بگیرید و لذت ببرید.</a:t>
            </a:r>
          </a:p>
        </p:txBody>
      </p:sp>
    </p:spTree>
    <p:extLst>
      <p:ext uri="{BB962C8B-B14F-4D97-AF65-F5344CB8AC3E}">
        <p14:creationId xmlns:p14="http://schemas.microsoft.com/office/powerpoint/2010/main" val="60211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3851920" y="1988840"/>
            <a:ext cx="4968552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6000" dirty="0">
                <a:solidFill>
                  <a:schemeClr val="bg1"/>
                </a:solidFill>
              </a:rPr>
              <a:t>با </a:t>
            </a:r>
            <a:r>
              <a:rPr lang="en-US" sz="6000" dirty="0">
                <a:solidFill>
                  <a:schemeClr val="bg1"/>
                </a:solidFill>
              </a:rPr>
              <a:t>print</a:t>
            </a:r>
            <a:r>
              <a:rPr lang="fa-IR" sz="6000" dirty="0">
                <a:solidFill>
                  <a:schemeClr val="bg1"/>
                </a:solidFill>
              </a:rPr>
              <a:t>یا چاپ می توانید پاورپونیتون رو چاپ کنید.</a:t>
            </a:r>
          </a:p>
        </p:txBody>
      </p:sp>
    </p:spTree>
    <p:extLst>
      <p:ext uri="{BB962C8B-B14F-4D97-AF65-F5344CB8AC3E}">
        <p14:creationId xmlns:p14="http://schemas.microsoft.com/office/powerpoint/2010/main" val="267499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 pattern="hexago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07504" y="692696"/>
            <a:ext cx="8856984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>
                <a:solidFill>
                  <a:schemeClr val="bg1"/>
                </a:solidFill>
              </a:rPr>
              <a:t>خیلی خب رسیدیم به اصل </a:t>
            </a:r>
          </a:p>
          <a:p>
            <a:r>
              <a:rPr lang="fa-IR" sz="2000" dirty="0">
                <a:solidFill>
                  <a:schemeClr val="bg1"/>
                </a:solidFill>
              </a:rPr>
              <a:t>مطلب.</a:t>
            </a: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r>
              <a:rPr lang="fa-IR" sz="2000" dirty="0">
                <a:solidFill>
                  <a:schemeClr val="bg1"/>
                </a:solidFill>
              </a:rPr>
              <a:t>با </a:t>
            </a:r>
            <a:r>
              <a:rPr lang="en-US" sz="2000" dirty="0">
                <a:solidFill>
                  <a:schemeClr val="bg1"/>
                </a:solidFill>
              </a:rPr>
              <a:t>save to web</a:t>
            </a:r>
            <a:r>
              <a:rPr lang="fa-IR" sz="2000" dirty="0">
                <a:solidFill>
                  <a:schemeClr val="bg1"/>
                </a:solidFill>
              </a:rPr>
              <a:t>می توانید پاورپوینتون رو در وب ذخیره کنید.</a:t>
            </a:r>
          </a:p>
          <a:p>
            <a:r>
              <a:rPr lang="fa-IR" sz="2000" dirty="0">
                <a:solidFill>
                  <a:schemeClr val="bg1"/>
                </a:solidFill>
              </a:rPr>
              <a:t>با </a:t>
            </a:r>
            <a:r>
              <a:rPr lang="en-US" sz="2000" dirty="0">
                <a:solidFill>
                  <a:schemeClr val="bg1"/>
                </a:solidFill>
              </a:rPr>
              <a:t>save to </a:t>
            </a:r>
            <a:r>
              <a:rPr lang="en-US" sz="2000" dirty="0" err="1">
                <a:solidFill>
                  <a:schemeClr val="bg1"/>
                </a:solidFill>
              </a:rPr>
              <a:t>sharePoint</a:t>
            </a:r>
            <a:r>
              <a:rPr lang="fa-IR" sz="2000" dirty="0">
                <a:solidFill>
                  <a:schemeClr val="bg1"/>
                </a:solidFill>
              </a:rPr>
              <a:t>هم می توانید پاورپوینتون رو ذخیره در جایی    بکنید</a:t>
            </a:r>
          </a:p>
          <a:p>
            <a:r>
              <a:rPr lang="fa-IR" sz="2000" dirty="0">
                <a:solidFill>
                  <a:schemeClr val="bg1"/>
                </a:solidFill>
              </a:rPr>
              <a:t>با </a:t>
            </a:r>
            <a:r>
              <a:rPr lang="en-US" sz="2000" dirty="0">
                <a:solidFill>
                  <a:schemeClr val="bg1"/>
                </a:solidFill>
              </a:rPr>
              <a:t>broadcast slide show</a:t>
            </a:r>
            <a:r>
              <a:rPr lang="fa-IR" sz="2000" dirty="0">
                <a:solidFill>
                  <a:schemeClr val="bg1"/>
                </a:solidFill>
              </a:rPr>
              <a:t>می توانید پاورپوینتون رو در اختیار وب قرا ر دهید. </a:t>
            </a:r>
          </a:p>
          <a:p>
            <a:r>
              <a:rPr lang="fa-IR" sz="2000" dirty="0">
                <a:solidFill>
                  <a:schemeClr val="bg1"/>
                </a:solidFill>
              </a:rPr>
              <a:t>بهتر از </a:t>
            </a:r>
            <a:r>
              <a:rPr lang="en-US" sz="2000" dirty="0">
                <a:solidFill>
                  <a:schemeClr val="bg1"/>
                </a:solidFill>
              </a:rPr>
              <a:t>publish slides </a:t>
            </a:r>
            <a:r>
              <a:rPr lang="fa-IR" sz="2000" dirty="0">
                <a:solidFill>
                  <a:schemeClr val="bg1"/>
                </a:solidFill>
              </a:rPr>
              <a:t>را ندانید چیست؟</a:t>
            </a:r>
          </a:p>
          <a:p>
            <a:r>
              <a:rPr lang="fa-IR" sz="2000" dirty="0">
                <a:solidFill>
                  <a:schemeClr val="bg1"/>
                </a:solidFill>
              </a:rPr>
              <a:t>  با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file Type</a:t>
            </a:r>
            <a:r>
              <a:rPr lang="fa-IR" sz="2000" dirty="0">
                <a:solidFill>
                  <a:schemeClr val="bg1"/>
                </a:solidFill>
              </a:rPr>
              <a:t>می توانید پاورپوینت را تبدیل به </a:t>
            </a:r>
            <a:r>
              <a:rPr lang="en-US" sz="2000" dirty="0">
                <a:solidFill>
                  <a:schemeClr val="bg1"/>
                </a:solidFill>
              </a:rPr>
              <a:t>show slide</a:t>
            </a:r>
            <a:r>
              <a:rPr lang="fa-IR" sz="2000" dirty="0">
                <a:solidFill>
                  <a:schemeClr val="bg1"/>
                </a:solidFill>
              </a:rPr>
              <a:t>کنید یا تبدیل به عکس </a:t>
            </a:r>
          </a:p>
          <a:p>
            <a:r>
              <a:rPr lang="fa-IR" sz="2000" dirty="0">
                <a:solidFill>
                  <a:schemeClr val="bg1"/>
                </a:solidFill>
              </a:rPr>
              <a:t>         کنید.با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PDF/XPS document</a:t>
            </a:r>
            <a:r>
              <a:rPr lang="fa-IR" sz="2000" dirty="0">
                <a:solidFill>
                  <a:schemeClr val="bg1"/>
                </a:solidFill>
              </a:rPr>
              <a:t>می توانید پاورپوینت را به صورت </a:t>
            </a:r>
          </a:p>
          <a:p>
            <a:r>
              <a:rPr lang="fa-IR" sz="2000" dirty="0">
                <a:solidFill>
                  <a:schemeClr val="bg1"/>
                </a:solidFill>
              </a:rPr>
              <a:t>                              </a:t>
            </a:r>
            <a:r>
              <a:rPr lang="en-US" sz="2000" dirty="0" err="1">
                <a:solidFill>
                  <a:schemeClr val="bg1"/>
                </a:solidFill>
              </a:rPr>
              <a:t>pdf</a:t>
            </a:r>
            <a:r>
              <a:rPr lang="fa-IR" sz="2000" dirty="0">
                <a:solidFill>
                  <a:schemeClr val="bg1"/>
                </a:solidFill>
              </a:rPr>
              <a:t>ذخیره کنید.با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a video</a:t>
            </a:r>
            <a:r>
              <a:rPr lang="fa-IR" sz="2000" dirty="0">
                <a:solidFill>
                  <a:schemeClr val="bg1"/>
                </a:solidFill>
              </a:rPr>
              <a:t>می توانید پاورپوینت را تبدیل به </a:t>
            </a:r>
            <a:r>
              <a:rPr lang="fa-I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فیلم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fa-I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کنید.</a:t>
            </a:r>
            <a:endParaRPr lang="fa-I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57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489" y="1600200"/>
            <a:ext cx="6085021" cy="4114800"/>
          </a:xfrm>
        </p:spPr>
      </p:pic>
      <p:pic>
        <p:nvPicPr>
          <p:cNvPr id="4" name="Content Placeholder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430031"/>
            <a:ext cx="8703861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000" dirty="0">
                <a:solidFill>
                  <a:schemeClr val="bg1"/>
                </a:solidFill>
              </a:rPr>
              <a:t>البته می توانید برای او ثانیه بگذارید</a:t>
            </a:r>
          </a:p>
          <a:p>
            <a:r>
              <a:rPr lang="fa-IR" sz="2000" dirty="0">
                <a:solidFill>
                  <a:schemeClr val="bg1"/>
                </a:solidFill>
              </a:rPr>
              <a:t>مانند:                         </a:t>
            </a: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endParaRPr lang="fa-IR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</a:rPr>
              <a:t>با </a:t>
            </a:r>
            <a:r>
              <a:rPr lang="en-US" sz="2000" dirty="0">
                <a:solidFill>
                  <a:schemeClr val="bg1"/>
                </a:solidFill>
              </a:rPr>
              <a:t>Package Presentation for CD</a:t>
            </a:r>
            <a:r>
              <a:rPr lang="fa-IR" sz="2000" dirty="0">
                <a:solidFill>
                  <a:schemeClr val="bg1"/>
                </a:solidFill>
              </a:rPr>
              <a:t>می توانید پاورپوینت را      تبدیل به </a:t>
            </a:r>
            <a:r>
              <a:rPr lang="en-US" sz="2000" dirty="0">
                <a:solidFill>
                  <a:schemeClr val="bg1"/>
                </a:solidFill>
              </a:rPr>
              <a:t>CD</a:t>
            </a:r>
            <a:r>
              <a:rPr lang="fa-IR" sz="2000" dirty="0">
                <a:solidFill>
                  <a:schemeClr val="bg1"/>
                </a:solidFill>
              </a:rPr>
              <a:t>کنید.</a:t>
            </a:r>
          </a:p>
          <a:p>
            <a:r>
              <a:rPr lang="fa-IR" sz="2000" dirty="0">
                <a:solidFill>
                  <a:schemeClr val="bg1"/>
                </a:solidFill>
              </a:rPr>
              <a:t>            با </a:t>
            </a:r>
            <a:r>
              <a:rPr lang="en-US" sz="2000" dirty="0">
                <a:solidFill>
                  <a:schemeClr val="bg1"/>
                </a:solidFill>
              </a:rPr>
              <a:t>create Handouts</a:t>
            </a:r>
            <a:r>
              <a:rPr lang="fa-IR" sz="2000" dirty="0">
                <a:solidFill>
                  <a:schemeClr val="bg1"/>
                </a:solidFill>
              </a:rPr>
              <a:t>می توانید پارپوینت را تبدیل به </a:t>
            </a:r>
            <a:r>
              <a:rPr lang="en-US" sz="2000" dirty="0">
                <a:solidFill>
                  <a:schemeClr val="bg1"/>
                </a:solidFill>
              </a:rPr>
              <a:t>word</a:t>
            </a:r>
            <a:r>
              <a:rPr lang="fa-IR" sz="2000" dirty="0">
                <a:solidFill>
                  <a:schemeClr val="bg1"/>
                </a:solidFill>
              </a:rPr>
              <a:t>کنید که عکس یک اسلاید است.   </a:t>
            </a: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783975"/>
            <a:ext cx="1872207" cy="12373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8224" y="692696"/>
            <a:ext cx="2232248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800" dirty="0">
                <a:solidFill>
                  <a:schemeClr val="bg1"/>
                </a:solidFill>
              </a:rPr>
              <a:t>بهتر است کار با </a:t>
            </a:r>
            <a:r>
              <a:rPr lang="en-US" sz="2800" dirty="0">
                <a:solidFill>
                  <a:schemeClr val="bg1"/>
                </a:solidFill>
              </a:rPr>
              <a:t>options</a:t>
            </a:r>
            <a:r>
              <a:rPr lang="fa-IR" sz="2800" dirty="0">
                <a:solidFill>
                  <a:schemeClr val="bg1"/>
                </a:solidFill>
              </a:rPr>
              <a:t> را خودتان یاد بگیرد.</a:t>
            </a:r>
          </a:p>
          <a:p>
            <a:r>
              <a:rPr lang="en-US" sz="2800" dirty="0">
                <a:solidFill>
                  <a:schemeClr val="bg1"/>
                </a:solidFill>
              </a:rPr>
              <a:t>Help</a:t>
            </a:r>
            <a:r>
              <a:rPr lang="fa-IR" sz="2800" dirty="0">
                <a:solidFill>
                  <a:schemeClr val="bg1"/>
                </a:solidFill>
              </a:rPr>
              <a:t>هم کمک و راهنمای شما است از او کمک بگیرد</a:t>
            </a:r>
          </a:p>
        </p:txBody>
      </p:sp>
    </p:spTree>
    <p:extLst>
      <p:ext uri="{BB962C8B-B14F-4D97-AF65-F5344CB8AC3E}">
        <p14:creationId xmlns:p14="http://schemas.microsoft.com/office/powerpoint/2010/main" val="13424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0" y="71438"/>
            <a:ext cx="8229600" cy="796925"/>
          </a:xfrm>
        </p:spPr>
        <p:txBody>
          <a:bodyPr/>
          <a:lstStyle/>
          <a:p>
            <a:r>
              <a:rPr lang="en-GB" altLang="en-US" dirty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-19050" y="0"/>
            <a:ext cx="9144000" cy="68580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j-e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3348038" y="1390650"/>
            <a:ext cx="0" cy="446405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5025592" y="3789382"/>
            <a:ext cx="2026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  <a:hlinkClick r:id="rId3"/>
              </a:rPr>
              <a:t>http://www.ravanpoint.ir</a:t>
            </a:r>
            <a:endParaRPr kumimoji="0" lang="fa-I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825" y="3919537"/>
            <a:ext cx="2736850" cy="4238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250825" y="2582614"/>
            <a:ext cx="28321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B Nazanin" panose="00000400000000000000" pitchFamily="2" charset="-78"/>
              </a:rPr>
              <a:t>دانلود رایگان پاورپوینت های روانشناسی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B Nazanin" panose="000004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© Copyright Ravanpoint.ir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6" y="2368159"/>
            <a:ext cx="3866728" cy="13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theme1.xml><?xml version="1.0" encoding="utf-8"?>
<a:theme xmlns:a="http://schemas.openxmlformats.org/drawingml/2006/main" name="Horizo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546</TotalTime>
  <Words>1511</Words>
  <Application>Microsoft Office PowerPoint</Application>
  <PresentationFormat>On-screen Show (4:3)</PresentationFormat>
  <Paragraphs>126</Paragraphs>
  <Slides>24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Narrow</vt:lpstr>
      <vt:lpstr>Calibri</vt:lpstr>
      <vt:lpstr>Times New Roman</vt:lpstr>
      <vt:lpstr>Verdana</vt:lpstr>
      <vt:lpstr>Horizon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Conditions o use</vt:lpstr>
    </vt:vector>
  </TitlesOfParts>
  <Company>Novin Pendar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Novin Pendar</dc:creator>
  <cp:lastModifiedBy>Classic</cp:lastModifiedBy>
  <cp:revision>54</cp:revision>
  <dcterms:created xsi:type="dcterms:W3CDTF">2015-12-07T08:48:39Z</dcterms:created>
  <dcterms:modified xsi:type="dcterms:W3CDTF">2025-08-24T19:15:01Z</dcterms:modified>
</cp:coreProperties>
</file>