
<file path=[Content_Types].xml><?xml version="1.0" encoding="utf-8"?>
<Types xmlns="http://schemas.openxmlformats.org/package/2006/content-types">
  <Default Extension="jpeg" ContentType="image/jpeg"/>
  <Default Extension="jpg" ContentType="image/pn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15" r:id="rId1"/>
    <p:sldMasterId id="2147483741" r:id="rId2"/>
    <p:sldMasterId id="2147483916" r:id="rId3"/>
    <p:sldMasterId id="2147483922" r:id="rId4"/>
    <p:sldMasterId id="2147483941" r:id="rId5"/>
    <p:sldMasterId id="2147483951" r:id="rId6"/>
    <p:sldMasterId id="2147483955" r:id="rId7"/>
    <p:sldMasterId id="2147483961" r:id="rId8"/>
    <p:sldMasterId id="2147483966" r:id="rId9"/>
    <p:sldMasterId id="2147483968" r:id="rId10"/>
  </p:sldMasterIdLst>
  <p:notesMasterIdLst>
    <p:notesMasterId r:id="rId28"/>
  </p:notesMasterIdLst>
  <p:sldIdLst>
    <p:sldId id="284" r:id="rId11"/>
    <p:sldId id="257" r:id="rId12"/>
    <p:sldId id="258" r:id="rId13"/>
    <p:sldId id="259" r:id="rId14"/>
    <p:sldId id="260" r:id="rId15"/>
    <p:sldId id="261" r:id="rId16"/>
    <p:sldId id="262" r:id="rId17"/>
    <p:sldId id="266" r:id="rId18"/>
    <p:sldId id="267" r:id="rId19"/>
    <p:sldId id="268" r:id="rId20"/>
    <p:sldId id="282" r:id="rId21"/>
    <p:sldId id="269" r:id="rId22"/>
    <p:sldId id="270" r:id="rId23"/>
    <p:sldId id="271" r:id="rId24"/>
    <p:sldId id="272" r:id="rId25"/>
    <p:sldId id="276" r:id="rId26"/>
    <p:sldId id="305" r:id="rId27"/>
  </p:sldIdLst>
  <p:sldSz cx="9144000" cy="6858000" type="screen4x3"/>
  <p:notesSz cx="6858000" cy="9144000"/>
  <p:defaultTextStyle>
    <a:defPPr>
      <a:defRPr lang="ar-SA"/>
    </a:defPPr>
    <a:lvl1pPr algn="l" rtl="0" fontAlgn="base">
      <a:spcBef>
        <a:spcPct val="0"/>
      </a:spcBef>
      <a:spcAft>
        <a:spcPct val="0"/>
      </a:spcAft>
      <a:defRPr kern="1200">
        <a:solidFill>
          <a:schemeClr val="tx1"/>
        </a:solidFill>
        <a:latin typeface="Comic Sans MS" panose="030F0702030302020204" pitchFamily="66"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omic Sans MS" panose="030F0702030302020204" pitchFamily="66"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omic Sans MS" panose="030F0702030302020204" pitchFamily="66"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omic Sans MS" panose="030F0702030302020204" pitchFamily="66"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omic Sans MS" panose="030F0702030302020204" pitchFamily="66" charset="0"/>
        <a:ea typeface="+mn-ea"/>
        <a:cs typeface="Arial" panose="020B0604020202020204" pitchFamily="34" charset="0"/>
      </a:defRPr>
    </a:lvl5pPr>
    <a:lvl6pPr marL="2286000" algn="l" defTabSz="914400" rtl="0" eaLnBrk="1" latinLnBrk="0" hangingPunct="1">
      <a:defRPr kern="1200">
        <a:solidFill>
          <a:schemeClr val="tx1"/>
        </a:solidFill>
        <a:latin typeface="Comic Sans MS" panose="030F0702030302020204" pitchFamily="66" charset="0"/>
        <a:ea typeface="+mn-ea"/>
        <a:cs typeface="Arial" panose="020B0604020202020204" pitchFamily="34" charset="0"/>
      </a:defRPr>
    </a:lvl6pPr>
    <a:lvl7pPr marL="2743200" algn="l" defTabSz="914400" rtl="0" eaLnBrk="1" latinLnBrk="0" hangingPunct="1">
      <a:defRPr kern="1200">
        <a:solidFill>
          <a:schemeClr val="tx1"/>
        </a:solidFill>
        <a:latin typeface="Comic Sans MS" panose="030F0702030302020204" pitchFamily="66" charset="0"/>
        <a:ea typeface="+mn-ea"/>
        <a:cs typeface="Arial" panose="020B0604020202020204" pitchFamily="34" charset="0"/>
      </a:defRPr>
    </a:lvl7pPr>
    <a:lvl8pPr marL="3200400" algn="l" defTabSz="914400" rtl="0" eaLnBrk="1" latinLnBrk="0" hangingPunct="1">
      <a:defRPr kern="1200">
        <a:solidFill>
          <a:schemeClr val="tx1"/>
        </a:solidFill>
        <a:latin typeface="Comic Sans MS" panose="030F0702030302020204" pitchFamily="66" charset="0"/>
        <a:ea typeface="+mn-ea"/>
        <a:cs typeface="Arial" panose="020B0604020202020204" pitchFamily="34" charset="0"/>
      </a:defRPr>
    </a:lvl8pPr>
    <a:lvl9pPr marL="3657600" algn="l" defTabSz="914400" rtl="0" eaLnBrk="1" latinLnBrk="0" hangingPunct="1">
      <a:defRPr kern="1200">
        <a:solidFill>
          <a:schemeClr val="tx1"/>
        </a:solidFill>
        <a:latin typeface="Comic Sans MS" panose="030F0702030302020204" pitchFamily="66"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B2B2B2"/>
    <a:srgbClr val="000000"/>
    <a:srgbClr val="FFFF66"/>
    <a:srgbClr val="FF0000"/>
    <a:srgbClr val="0000FF"/>
    <a:srgbClr val="CC66FF"/>
    <a:srgbClr val="99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horzBarState="maximized">
    <p:restoredLeft sz="88162" autoAdjust="0"/>
    <p:restoredTop sz="94604" autoAdjust="0"/>
  </p:normalViewPr>
  <p:slideViewPr>
    <p:cSldViewPr>
      <p:cViewPr varScale="1">
        <p:scale>
          <a:sx n="72" d="100"/>
          <a:sy n="72" d="100"/>
        </p:scale>
        <p:origin x="1476" y="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slideMaster" Target="slideMasters/slideMaster3.xml"/><Relationship Id="rId21" Type="http://schemas.openxmlformats.org/officeDocument/2006/relationships/slide" Target="slides/slide1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F82802-38E5-446E-814B-A9D7EFA8B72E}" type="datetimeFigureOut">
              <a:rPr lang="en-US" smtClean="0"/>
              <a:t>2025-08-03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AC4EBB-5392-421B-9CA9-DD17721E2016}" type="slidenum">
              <a:rPr lang="en-US" smtClean="0"/>
              <a:t>‹#›</a:t>
            </a:fld>
            <a:endParaRPr lang="en-US"/>
          </a:p>
        </p:txBody>
      </p:sp>
    </p:spTree>
    <p:extLst>
      <p:ext uri="{BB962C8B-B14F-4D97-AF65-F5344CB8AC3E}">
        <p14:creationId xmlns:p14="http://schemas.microsoft.com/office/powerpoint/2010/main" val="26002308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defRPr/>
            </a:pPr>
            <a:fld id="{EE095FC5-32BB-436E-9879-6D97CF20B14F}" type="slidenum">
              <a:rPr kumimoji="0" lang="en-US" altLang="en-US" sz="1200" b="0" i="0" u="none" strike="noStrike" kern="1200" cap="none" spc="0" normalizeH="0" baseline="0" noProof="0" smtClean="0">
                <a:ln>
                  <a:noFill/>
                </a:ln>
                <a:solidFill>
                  <a:srgbClr val="000000"/>
                </a:solidFill>
                <a:effectLst/>
                <a:uLnTx/>
                <a:uFillTx/>
                <a:latin typeface="Verdana" panose="020B0604030504040204" pitchFamily="34" charset="0"/>
                <a:ea typeface="+mn-ea"/>
                <a:cs typeface="Arial" panose="020B0604020202020204"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430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en-US">
              <a:cs typeface="Arial" panose="020B0604020202020204" pitchFamily="34" charset="0"/>
            </a:endParaRPr>
          </a:p>
        </p:txBody>
      </p:sp>
    </p:spTree>
    <p:extLst>
      <p:ext uri="{BB962C8B-B14F-4D97-AF65-F5344CB8AC3E}">
        <p14:creationId xmlns:p14="http://schemas.microsoft.com/office/powerpoint/2010/main" val="32658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wmf"/><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gradFill rotWithShape="0">
          <a:gsLst>
            <a:gs pos="0">
              <a:schemeClr val="bg1"/>
            </a:gs>
            <a:gs pos="100000">
              <a:schemeClr val="bg1">
                <a:gamma/>
                <a:shade val="48627"/>
                <a:invGamma/>
              </a:schemeClr>
            </a:gs>
          </a:gsLst>
          <a:lin ang="2700000" scaled="1"/>
        </a:gradFill>
        <a:effectLst/>
      </p:bgPr>
    </p:bg>
    <p:spTree>
      <p:nvGrpSpPr>
        <p:cNvPr id="1" name=""/>
        <p:cNvGrpSpPr/>
        <p:nvPr/>
      </p:nvGrpSpPr>
      <p:grpSpPr>
        <a:xfrm>
          <a:off x="0" y="0"/>
          <a:ext cx="0" cy="0"/>
          <a:chOff x="0" y="0"/>
          <a:chExt cx="0" cy="0"/>
        </a:xfrm>
      </p:grpSpPr>
      <p:grpSp>
        <p:nvGrpSpPr>
          <p:cNvPr id="108546" name="Group 2">
            <a:extLst>
              <a:ext uri="{FF2B5EF4-FFF2-40B4-BE49-F238E27FC236}">
                <a16:creationId xmlns:a16="http://schemas.microsoft.com/office/drawing/2014/main" id="{9FA66499-B064-275B-7E27-46E82AF910B2}"/>
              </a:ext>
            </a:extLst>
          </p:cNvPr>
          <p:cNvGrpSpPr>
            <a:grpSpLocks/>
          </p:cNvGrpSpPr>
          <p:nvPr/>
        </p:nvGrpSpPr>
        <p:grpSpPr bwMode="auto">
          <a:xfrm>
            <a:off x="-498475" y="1311275"/>
            <a:ext cx="10429875" cy="5908675"/>
            <a:chOff x="-313" y="824"/>
            <a:chExt cx="6570" cy="3722"/>
          </a:xfrm>
        </p:grpSpPr>
        <p:sp>
          <p:nvSpPr>
            <p:cNvPr id="108547" name="Rectangle 3">
              <a:extLst>
                <a:ext uri="{FF2B5EF4-FFF2-40B4-BE49-F238E27FC236}">
                  <a16:creationId xmlns:a16="http://schemas.microsoft.com/office/drawing/2014/main" id="{50417099-6B29-D991-972A-3BFC119F72EB}"/>
                </a:ext>
              </a:extLst>
            </p:cNvPr>
            <p:cNvSpPr>
              <a:spLocks noChangeArrowheads="1"/>
            </p:cNvSpPr>
            <p:nvPr userDrawn="1"/>
          </p:nvSpPr>
          <p:spPr bwMode="hidden">
            <a:xfrm rot="20798144" flipV="1">
              <a:off x="-14" y="1033"/>
              <a:ext cx="1744"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GB" altLang="en-US">
                <a:latin typeface="Arial" panose="020B0604020202020204" pitchFamily="34" charset="0"/>
              </a:endParaRPr>
            </a:p>
          </p:txBody>
        </p:sp>
        <p:sp>
          <p:nvSpPr>
            <p:cNvPr id="108548" name="Rectangle 4">
              <a:extLst>
                <a:ext uri="{FF2B5EF4-FFF2-40B4-BE49-F238E27FC236}">
                  <a16:creationId xmlns:a16="http://schemas.microsoft.com/office/drawing/2014/main" id="{2ED878A3-EF56-EA50-4E87-4C1681801D83}"/>
                </a:ext>
              </a:extLst>
            </p:cNvPr>
            <p:cNvSpPr>
              <a:spLocks noChangeArrowheads="1"/>
            </p:cNvSpPr>
            <p:nvPr userDrawn="1"/>
          </p:nvSpPr>
          <p:spPr bwMode="hidden">
            <a:xfrm rot="20774366" flipV="1">
              <a:off x="-24" y="1127"/>
              <a:ext cx="2033"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GB" altLang="en-US">
                <a:latin typeface="Arial" panose="020B0604020202020204" pitchFamily="34" charset="0"/>
              </a:endParaRPr>
            </a:p>
          </p:txBody>
        </p:sp>
        <p:sp>
          <p:nvSpPr>
            <p:cNvPr id="108549" name="Rectangle 5">
              <a:extLst>
                <a:ext uri="{FF2B5EF4-FFF2-40B4-BE49-F238E27FC236}">
                  <a16:creationId xmlns:a16="http://schemas.microsoft.com/office/drawing/2014/main" id="{BA30C378-C3C7-9C22-06DC-FB3ADDBD236C}"/>
                </a:ext>
              </a:extLst>
            </p:cNvPr>
            <p:cNvSpPr>
              <a:spLocks noChangeArrowheads="1"/>
            </p:cNvSpPr>
            <p:nvPr userDrawn="1"/>
          </p:nvSpPr>
          <p:spPr bwMode="hidden">
            <a:xfrm rot="20757421" flipV="1">
              <a:off x="-27" y="1198"/>
              <a:ext cx="2246"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GB" altLang="en-US">
                <a:latin typeface="Arial" panose="020B0604020202020204" pitchFamily="34" charset="0"/>
              </a:endParaRPr>
            </a:p>
          </p:txBody>
        </p:sp>
        <p:sp>
          <p:nvSpPr>
            <p:cNvPr id="108550" name="Rectangle 6">
              <a:extLst>
                <a:ext uri="{FF2B5EF4-FFF2-40B4-BE49-F238E27FC236}">
                  <a16:creationId xmlns:a16="http://schemas.microsoft.com/office/drawing/2014/main" id="{3AA3F0F9-729C-748F-C366-25B9F5902558}"/>
                </a:ext>
              </a:extLst>
            </p:cNvPr>
            <p:cNvSpPr>
              <a:spLocks noChangeArrowheads="1"/>
            </p:cNvSpPr>
            <p:nvPr userDrawn="1"/>
          </p:nvSpPr>
          <p:spPr bwMode="hidden">
            <a:xfrm rot="20684206" flipV="1">
              <a:off x="-43" y="1283"/>
              <a:ext cx="2476"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GB" altLang="en-US">
                <a:latin typeface="Arial" panose="020B0604020202020204" pitchFamily="34" charset="0"/>
              </a:endParaRPr>
            </a:p>
          </p:txBody>
        </p:sp>
        <p:sp>
          <p:nvSpPr>
            <p:cNvPr id="108551" name="Rectangle 7">
              <a:extLst>
                <a:ext uri="{FF2B5EF4-FFF2-40B4-BE49-F238E27FC236}">
                  <a16:creationId xmlns:a16="http://schemas.microsoft.com/office/drawing/2014/main" id="{9B8CAB6F-5A59-145E-4840-AFDE1ECD9DE6}"/>
                </a:ext>
              </a:extLst>
            </p:cNvPr>
            <p:cNvSpPr>
              <a:spLocks noChangeArrowheads="1"/>
            </p:cNvSpPr>
            <p:nvPr userDrawn="1"/>
          </p:nvSpPr>
          <p:spPr bwMode="hidden">
            <a:xfrm rot="20631226" flipV="1">
              <a:off x="-51" y="1397"/>
              <a:ext cx="2770"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GB" altLang="en-US">
                <a:latin typeface="Arial" panose="020B0604020202020204" pitchFamily="34" charset="0"/>
              </a:endParaRPr>
            </a:p>
          </p:txBody>
        </p:sp>
        <p:sp>
          <p:nvSpPr>
            <p:cNvPr id="108552" name="Rectangle 8">
              <a:extLst>
                <a:ext uri="{FF2B5EF4-FFF2-40B4-BE49-F238E27FC236}">
                  <a16:creationId xmlns:a16="http://schemas.microsoft.com/office/drawing/2014/main" id="{AA7C7FC7-59E9-ACDF-94ED-B7D897878ECC}"/>
                </a:ext>
              </a:extLst>
            </p:cNvPr>
            <p:cNvSpPr>
              <a:spLocks noChangeArrowheads="1"/>
            </p:cNvSpPr>
            <p:nvPr userDrawn="1"/>
          </p:nvSpPr>
          <p:spPr bwMode="hidden">
            <a:xfrm rot="20554235" flipV="1">
              <a:off x="-65" y="1523"/>
              <a:ext cx="3058"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GB" altLang="en-US">
                <a:latin typeface="Arial" panose="020B0604020202020204" pitchFamily="34" charset="0"/>
              </a:endParaRPr>
            </a:p>
          </p:txBody>
        </p:sp>
        <p:sp>
          <p:nvSpPr>
            <p:cNvPr id="108553" name="Rectangle 9">
              <a:extLst>
                <a:ext uri="{FF2B5EF4-FFF2-40B4-BE49-F238E27FC236}">
                  <a16:creationId xmlns:a16="http://schemas.microsoft.com/office/drawing/2014/main" id="{F23DCBCE-906B-7B85-1863-8704FB02D2FF}"/>
                </a:ext>
              </a:extLst>
            </p:cNvPr>
            <p:cNvSpPr>
              <a:spLocks noChangeArrowheads="1"/>
            </p:cNvSpPr>
            <p:nvPr userDrawn="1"/>
          </p:nvSpPr>
          <p:spPr bwMode="hidden">
            <a:xfrm rot="20466593" flipV="1">
              <a:off x="-93" y="1694"/>
              <a:ext cx="3403"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GB" altLang="en-US">
                <a:latin typeface="Arial" panose="020B0604020202020204" pitchFamily="34" charset="0"/>
              </a:endParaRPr>
            </a:p>
          </p:txBody>
        </p:sp>
        <p:sp>
          <p:nvSpPr>
            <p:cNvPr id="108554" name="Rectangle 10">
              <a:extLst>
                <a:ext uri="{FF2B5EF4-FFF2-40B4-BE49-F238E27FC236}">
                  <a16:creationId xmlns:a16="http://schemas.microsoft.com/office/drawing/2014/main" id="{02B6046B-CFF6-C7DD-D8E1-D52522809032}"/>
                </a:ext>
              </a:extLst>
            </p:cNvPr>
            <p:cNvSpPr>
              <a:spLocks noChangeArrowheads="1"/>
            </p:cNvSpPr>
            <p:nvPr userDrawn="1"/>
          </p:nvSpPr>
          <p:spPr bwMode="hidden">
            <a:xfrm rot="20343219" flipV="1">
              <a:off x="-99" y="1863"/>
              <a:ext cx="3749" cy="6"/>
            </a:xfrm>
            <a:prstGeom prst="rect">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GB" altLang="en-US">
                <a:latin typeface="Arial" panose="020B0604020202020204" pitchFamily="34" charset="0"/>
              </a:endParaRPr>
            </a:p>
          </p:txBody>
        </p:sp>
        <p:sp>
          <p:nvSpPr>
            <p:cNvPr id="108555" name="Rectangle 11">
              <a:extLst>
                <a:ext uri="{FF2B5EF4-FFF2-40B4-BE49-F238E27FC236}">
                  <a16:creationId xmlns:a16="http://schemas.microsoft.com/office/drawing/2014/main" id="{65E10279-5131-9099-1AEC-0561D1E1FD84}"/>
                </a:ext>
              </a:extLst>
            </p:cNvPr>
            <p:cNvSpPr>
              <a:spLocks noChangeArrowheads="1"/>
            </p:cNvSpPr>
            <p:nvPr userDrawn="1"/>
          </p:nvSpPr>
          <p:spPr bwMode="hidden">
            <a:xfrm rot="20211065" flipV="1">
              <a:off x="-165" y="2053"/>
              <a:ext cx="4209" cy="6"/>
            </a:xfrm>
            <a:prstGeom prst="rect">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GB" altLang="en-US">
                <a:latin typeface="Arial" panose="020B0604020202020204" pitchFamily="34" charset="0"/>
              </a:endParaRPr>
            </a:p>
          </p:txBody>
        </p:sp>
        <p:sp>
          <p:nvSpPr>
            <p:cNvPr id="108556" name="Rectangle 12">
              <a:extLst>
                <a:ext uri="{FF2B5EF4-FFF2-40B4-BE49-F238E27FC236}">
                  <a16:creationId xmlns:a16="http://schemas.microsoft.com/office/drawing/2014/main" id="{0222DB5C-53BD-BCD5-7EEF-CEDD8F2600B2}"/>
                </a:ext>
              </a:extLst>
            </p:cNvPr>
            <p:cNvSpPr>
              <a:spLocks noChangeArrowheads="1"/>
            </p:cNvSpPr>
            <p:nvPr userDrawn="1"/>
          </p:nvSpPr>
          <p:spPr bwMode="hidden">
            <a:xfrm rot="20102912" flipV="1">
              <a:off x="-214" y="2289"/>
              <a:ext cx="4612" cy="6"/>
            </a:xfrm>
            <a:prstGeom prst="rect">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GB" altLang="en-US">
                <a:latin typeface="Arial" panose="020B0604020202020204" pitchFamily="34" charset="0"/>
              </a:endParaRPr>
            </a:p>
          </p:txBody>
        </p:sp>
        <p:sp>
          <p:nvSpPr>
            <p:cNvPr id="108557" name="Rectangle 13">
              <a:extLst>
                <a:ext uri="{FF2B5EF4-FFF2-40B4-BE49-F238E27FC236}">
                  <a16:creationId xmlns:a16="http://schemas.microsoft.com/office/drawing/2014/main" id="{1C94B212-7800-D9C9-0E6D-297A3F4CDDFE}"/>
                </a:ext>
              </a:extLst>
            </p:cNvPr>
            <p:cNvSpPr>
              <a:spLocks noChangeArrowheads="1"/>
            </p:cNvSpPr>
            <p:nvPr userDrawn="1"/>
          </p:nvSpPr>
          <p:spPr bwMode="hidden">
            <a:xfrm rot="19923405" flipV="1">
              <a:off x="-313" y="2617"/>
              <a:ext cx="5200"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GB" altLang="en-US">
                <a:latin typeface="Arial" panose="020B0604020202020204" pitchFamily="34" charset="0"/>
              </a:endParaRPr>
            </a:p>
          </p:txBody>
        </p:sp>
        <p:sp>
          <p:nvSpPr>
            <p:cNvPr id="108558" name="Rectangle 14">
              <a:extLst>
                <a:ext uri="{FF2B5EF4-FFF2-40B4-BE49-F238E27FC236}">
                  <a16:creationId xmlns:a16="http://schemas.microsoft.com/office/drawing/2014/main" id="{53DC5C9B-7DA6-142B-FC97-CF82F58A8447}"/>
                </a:ext>
              </a:extLst>
            </p:cNvPr>
            <p:cNvSpPr>
              <a:spLocks noChangeArrowheads="1"/>
            </p:cNvSpPr>
            <p:nvPr userDrawn="1"/>
          </p:nvSpPr>
          <p:spPr bwMode="hidden">
            <a:xfrm rot="19686284" flipV="1">
              <a:off x="9" y="2881"/>
              <a:ext cx="5401" cy="6"/>
            </a:xfrm>
            <a:prstGeom prst="rect">
              <a:avLst/>
            </a:prstGeom>
            <a:gradFill rotWithShape="0">
              <a:gsLst>
                <a:gs pos="0">
                  <a:schemeClr val="bg1"/>
                </a:gs>
                <a:gs pos="100000">
                  <a:schemeClr val="bg1">
                    <a:gamma/>
                    <a:shade val="46275"/>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GB" altLang="en-US">
                <a:latin typeface="Arial" panose="020B0604020202020204" pitchFamily="34" charset="0"/>
              </a:endParaRPr>
            </a:p>
          </p:txBody>
        </p:sp>
        <p:sp>
          <p:nvSpPr>
            <p:cNvPr id="108559" name="Rectangle 15">
              <a:extLst>
                <a:ext uri="{FF2B5EF4-FFF2-40B4-BE49-F238E27FC236}">
                  <a16:creationId xmlns:a16="http://schemas.microsoft.com/office/drawing/2014/main" id="{8998CA42-812C-B36F-E0E4-079A24760D7D}"/>
                </a:ext>
              </a:extLst>
            </p:cNvPr>
            <p:cNvSpPr>
              <a:spLocks noChangeArrowheads="1"/>
            </p:cNvSpPr>
            <p:nvPr userDrawn="1"/>
          </p:nvSpPr>
          <p:spPr bwMode="hidden">
            <a:xfrm rot="19383534" flipV="1">
              <a:off x="1319" y="2928"/>
              <a:ext cx="4612" cy="6"/>
            </a:xfrm>
            <a:prstGeom prst="rect">
              <a:avLst/>
            </a:prstGeom>
            <a:gradFill rotWithShape="0">
              <a:gsLst>
                <a:gs pos="0">
                  <a:schemeClr val="bg1"/>
                </a:gs>
                <a:gs pos="100000">
                  <a:schemeClr val="bg1">
                    <a:gamma/>
                    <a:shade val="30196"/>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GB" altLang="en-US">
                <a:latin typeface="Arial" panose="020B0604020202020204" pitchFamily="34" charset="0"/>
              </a:endParaRPr>
            </a:p>
          </p:txBody>
        </p:sp>
        <p:sp>
          <p:nvSpPr>
            <p:cNvPr id="108560" name="Rectangle 16">
              <a:extLst>
                <a:ext uri="{FF2B5EF4-FFF2-40B4-BE49-F238E27FC236}">
                  <a16:creationId xmlns:a16="http://schemas.microsoft.com/office/drawing/2014/main" id="{AD9E5ABE-5E35-4F88-A071-503E9F2149B1}"/>
                </a:ext>
              </a:extLst>
            </p:cNvPr>
            <p:cNvSpPr>
              <a:spLocks noChangeArrowheads="1"/>
            </p:cNvSpPr>
            <p:nvPr userDrawn="1"/>
          </p:nvSpPr>
          <p:spPr bwMode="hidden">
            <a:xfrm rot="18994182" flipV="1">
              <a:off x="2681" y="3071"/>
              <a:ext cx="3576" cy="6"/>
            </a:xfrm>
            <a:prstGeom prst="rect">
              <a:avLst/>
            </a:prstGeom>
            <a:gradFill rotWithShape="0">
              <a:gsLst>
                <a:gs pos="0">
                  <a:schemeClr val="bg1"/>
                </a:gs>
                <a:gs pos="100000">
                  <a:schemeClr val="bg1">
                    <a:gamma/>
                    <a:shade val="313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GB" altLang="en-US">
                <a:latin typeface="Arial" panose="020B0604020202020204" pitchFamily="34" charset="0"/>
              </a:endParaRPr>
            </a:p>
          </p:txBody>
        </p:sp>
        <p:sp>
          <p:nvSpPr>
            <p:cNvPr id="108561" name="Rectangle 17">
              <a:extLst>
                <a:ext uri="{FF2B5EF4-FFF2-40B4-BE49-F238E27FC236}">
                  <a16:creationId xmlns:a16="http://schemas.microsoft.com/office/drawing/2014/main" id="{CB14395B-BD6C-1A4A-02E0-FE4FBF8C01D4}"/>
                </a:ext>
              </a:extLst>
            </p:cNvPr>
            <p:cNvSpPr>
              <a:spLocks noChangeArrowheads="1"/>
            </p:cNvSpPr>
            <p:nvPr userDrawn="1"/>
          </p:nvSpPr>
          <p:spPr bwMode="hidden">
            <a:xfrm rot="18603245" flipV="1">
              <a:off x="4052" y="3504"/>
              <a:ext cx="2079" cy="6"/>
            </a:xfrm>
            <a:prstGeom prst="rect">
              <a:avLst/>
            </a:prstGeom>
            <a:gradFill rotWithShape="0">
              <a:gsLst>
                <a:gs pos="0">
                  <a:schemeClr val="bg1"/>
                </a:gs>
                <a:gs pos="100000">
                  <a:schemeClr val="bg1">
                    <a:gamma/>
                    <a:shade val="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vert="eaVert"/>
            <a:lstStyle/>
            <a:p>
              <a:pPr algn="ctr"/>
              <a:endParaRPr lang="en-GB" altLang="en-US">
                <a:latin typeface="Arial" panose="020B0604020202020204" pitchFamily="34" charset="0"/>
              </a:endParaRPr>
            </a:p>
          </p:txBody>
        </p:sp>
        <p:sp>
          <p:nvSpPr>
            <p:cNvPr id="108562" name="Rectangle 18">
              <a:extLst>
                <a:ext uri="{FF2B5EF4-FFF2-40B4-BE49-F238E27FC236}">
                  <a16:creationId xmlns:a16="http://schemas.microsoft.com/office/drawing/2014/main" id="{57E616AD-B686-546E-51ED-3CDF68CECBB0}"/>
                </a:ext>
              </a:extLst>
            </p:cNvPr>
            <p:cNvSpPr>
              <a:spLocks noChangeArrowheads="1"/>
            </p:cNvSpPr>
            <p:nvPr userDrawn="1"/>
          </p:nvSpPr>
          <p:spPr bwMode="hidden">
            <a:xfrm rot="39991575" flipH="1" flipV="1">
              <a:off x="5368" y="4167"/>
              <a:ext cx="501" cy="6"/>
            </a:xfrm>
            <a:prstGeom prst="rect">
              <a:avLst/>
            </a:prstGeom>
            <a:gradFill rotWithShape="0">
              <a:gsLst>
                <a:gs pos="0">
                  <a:schemeClr val="bg1"/>
                </a:gs>
                <a:gs pos="100000">
                  <a:schemeClr val="bg1">
                    <a:gamma/>
                    <a:shade val="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vert="eaVert"/>
            <a:lstStyle/>
            <a:p>
              <a:pPr algn="ctr"/>
              <a:endParaRPr lang="en-GB" altLang="en-US">
                <a:latin typeface="Arial" panose="020B0604020202020204" pitchFamily="34" charset="0"/>
              </a:endParaRPr>
            </a:p>
          </p:txBody>
        </p:sp>
        <p:sp>
          <p:nvSpPr>
            <p:cNvPr id="108563" name="Rectangle 19">
              <a:extLst>
                <a:ext uri="{FF2B5EF4-FFF2-40B4-BE49-F238E27FC236}">
                  <a16:creationId xmlns:a16="http://schemas.microsoft.com/office/drawing/2014/main" id="{9FFAD41B-743F-E93E-F47A-218DC9CD4190}"/>
                </a:ext>
              </a:extLst>
            </p:cNvPr>
            <p:cNvSpPr>
              <a:spLocks noChangeArrowheads="1"/>
            </p:cNvSpPr>
            <p:nvPr userDrawn="1"/>
          </p:nvSpPr>
          <p:spPr bwMode="hidden">
            <a:xfrm rot="-20541361">
              <a:off x="-146" y="2360"/>
              <a:ext cx="6046" cy="6"/>
            </a:xfrm>
            <a:prstGeom prst="rect">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GB" altLang="en-US">
                <a:latin typeface="Arial" panose="020B0604020202020204" pitchFamily="34" charset="0"/>
              </a:endParaRPr>
            </a:p>
          </p:txBody>
        </p:sp>
        <p:sp>
          <p:nvSpPr>
            <p:cNvPr id="108564" name="Rectangle 20">
              <a:extLst>
                <a:ext uri="{FF2B5EF4-FFF2-40B4-BE49-F238E27FC236}">
                  <a16:creationId xmlns:a16="http://schemas.microsoft.com/office/drawing/2014/main" id="{DF7AD159-CD62-9288-5D68-2A72E749AE30}"/>
                </a:ext>
              </a:extLst>
            </p:cNvPr>
            <p:cNvSpPr>
              <a:spLocks noChangeArrowheads="1"/>
            </p:cNvSpPr>
            <p:nvPr userDrawn="1"/>
          </p:nvSpPr>
          <p:spPr bwMode="hidden">
            <a:xfrm rot="-20036206">
              <a:off x="-198" y="3396"/>
              <a:ext cx="4142" cy="6"/>
            </a:xfrm>
            <a:prstGeom prst="rect">
              <a:avLst/>
            </a:prstGeom>
            <a:gradFill rotWithShape="0">
              <a:gsLst>
                <a:gs pos="0">
                  <a:schemeClr val="bg1"/>
                </a:gs>
                <a:gs pos="100000">
                  <a:schemeClr val="bg1">
                    <a:gamma/>
                    <a:shade val="63529"/>
                    <a:invGamma/>
                  </a:schemeClr>
                </a:gs>
              </a:gsLst>
              <a:lin ang="2700000" scaled="1"/>
            </a:gradFill>
            <a:ln>
              <a:noFill/>
            </a:ln>
            <a:effectLst/>
            <a:extLs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GB" altLang="en-US">
                <a:latin typeface="Arial" panose="020B0604020202020204" pitchFamily="34" charset="0"/>
              </a:endParaRPr>
            </a:p>
          </p:txBody>
        </p:sp>
        <p:sp>
          <p:nvSpPr>
            <p:cNvPr id="108565" name="Rectangle 21">
              <a:extLst>
                <a:ext uri="{FF2B5EF4-FFF2-40B4-BE49-F238E27FC236}">
                  <a16:creationId xmlns:a16="http://schemas.microsoft.com/office/drawing/2014/main" id="{C670157D-8648-2692-D848-DAAF944C3498}"/>
                </a:ext>
              </a:extLst>
            </p:cNvPr>
            <p:cNvSpPr>
              <a:spLocks noChangeArrowheads="1"/>
            </p:cNvSpPr>
            <p:nvPr userDrawn="1"/>
          </p:nvSpPr>
          <p:spPr bwMode="hidden">
            <a:xfrm rot="1732981">
              <a:off x="-165" y="3624"/>
              <a:ext cx="2804" cy="6"/>
            </a:xfrm>
            <a:prstGeom prst="rect">
              <a:avLst/>
            </a:prstGeom>
            <a:gradFill rotWithShape="0">
              <a:gsLst>
                <a:gs pos="0">
                  <a:schemeClr val="bg1"/>
                </a:gs>
                <a:gs pos="100000">
                  <a:schemeClr val="bg1">
                    <a:gamma/>
                    <a:shade val="63529"/>
                    <a:invGamma/>
                  </a:schemeClr>
                </a:gs>
              </a:gsLst>
              <a:lin ang="2700000" scaled="1"/>
            </a:gradFill>
            <a:ln>
              <a:noFill/>
            </a:ln>
            <a:effectLst/>
            <a:extLs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GB" altLang="en-US">
                <a:latin typeface="Arial" panose="020B0604020202020204" pitchFamily="34" charset="0"/>
              </a:endParaRPr>
            </a:p>
          </p:txBody>
        </p:sp>
        <p:sp>
          <p:nvSpPr>
            <p:cNvPr id="108566" name="Rectangle 22">
              <a:extLst>
                <a:ext uri="{FF2B5EF4-FFF2-40B4-BE49-F238E27FC236}">
                  <a16:creationId xmlns:a16="http://schemas.microsoft.com/office/drawing/2014/main" id="{A272E8F5-E6C6-3D71-0B2B-CBD2BC4BCD9B}"/>
                </a:ext>
              </a:extLst>
            </p:cNvPr>
            <p:cNvSpPr>
              <a:spLocks noChangeArrowheads="1"/>
            </p:cNvSpPr>
            <p:nvPr userDrawn="1"/>
          </p:nvSpPr>
          <p:spPr bwMode="hidden">
            <a:xfrm rot="1969083">
              <a:off x="-110" y="3922"/>
              <a:ext cx="1400" cy="6"/>
            </a:xfrm>
            <a:prstGeom prst="rect">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GB" altLang="en-US">
                <a:latin typeface="Arial" panose="020B0604020202020204" pitchFamily="34" charset="0"/>
              </a:endParaRPr>
            </a:p>
          </p:txBody>
        </p:sp>
        <p:sp>
          <p:nvSpPr>
            <p:cNvPr id="108567" name="Rectangle 23">
              <a:extLst>
                <a:ext uri="{FF2B5EF4-FFF2-40B4-BE49-F238E27FC236}">
                  <a16:creationId xmlns:a16="http://schemas.microsoft.com/office/drawing/2014/main" id="{1A543798-6186-4112-D6F7-1744EC5A3103}"/>
                </a:ext>
              </a:extLst>
            </p:cNvPr>
            <p:cNvSpPr>
              <a:spLocks noChangeArrowheads="1"/>
            </p:cNvSpPr>
            <p:nvPr userDrawn="1"/>
          </p:nvSpPr>
          <p:spPr bwMode="hidden">
            <a:xfrm rot="-20213826">
              <a:off x="-216" y="3221"/>
              <a:ext cx="5477" cy="6"/>
            </a:xfrm>
            <a:prstGeom prst="rect">
              <a:avLst/>
            </a:prstGeom>
            <a:gradFill rotWithShape="0">
              <a:gsLst>
                <a:gs pos="0">
                  <a:schemeClr val="bg1"/>
                </a:gs>
                <a:gs pos="100000">
                  <a:schemeClr val="bg1">
                    <a:gamma/>
                    <a:shade val="4862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GB" altLang="en-US">
                <a:latin typeface="Arial" panose="020B0604020202020204" pitchFamily="34" charset="0"/>
              </a:endParaRPr>
            </a:p>
          </p:txBody>
        </p:sp>
        <p:sp>
          <p:nvSpPr>
            <p:cNvPr id="108568" name="Rectangle 24">
              <a:extLst>
                <a:ext uri="{FF2B5EF4-FFF2-40B4-BE49-F238E27FC236}">
                  <a16:creationId xmlns:a16="http://schemas.microsoft.com/office/drawing/2014/main" id="{3C1A1EFF-D233-70C4-47EA-8528C1E21AEE}"/>
                </a:ext>
              </a:extLst>
            </p:cNvPr>
            <p:cNvSpPr>
              <a:spLocks noChangeArrowheads="1"/>
            </p:cNvSpPr>
            <p:nvPr userDrawn="1"/>
          </p:nvSpPr>
          <p:spPr bwMode="hidden">
            <a:xfrm rot="22583969">
              <a:off x="-115" y="2129"/>
              <a:ext cx="6016" cy="6"/>
            </a:xfrm>
            <a:prstGeom prst="rect">
              <a:avLst/>
            </a:prstGeom>
            <a:gradFill rotWithShape="0">
              <a:gsLst>
                <a:gs pos="0">
                  <a:schemeClr val="bg1"/>
                </a:gs>
                <a:gs pos="100000">
                  <a:schemeClr val="bg1">
                    <a:gamma/>
                    <a:shade val="57647"/>
                    <a:invGamma/>
                  </a:schemeClr>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GB" altLang="en-US">
                <a:latin typeface="Arial" panose="020B0604020202020204" pitchFamily="34" charset="0"/>
              </a:endParaRPr>
            </a:p>
          </p:txBody>
        </p:sp>
        <p:sp>
          <p:nvSpPr>
            <p:cNvPr id="108569" name="Rectangle 25">
              <a:extLst>
                <a:ext uri="{FF2B5EF4-FFF2-40B4-BE49-F238E27FC236}">
                  <a16:creationId xmlns:a16="http://schemas.microsoft.com/office/drawing/2014/main" id="{A0AFE630-410F-C57F-D420-261CC712904E}"/>
                </a:ext>
              </a:extLst>
            </p:cNvPr>
            <p:cNvSpPr>
              <a:spLocks noChangeArrowheads="1"/>
            </p:cNvSpPr>
            <p:nvPr userDrawn="1"/>
          </p:nvSpPr>
          <p:spPr bwMode="hidden">
            <a:xfrm rot="930109" flipV="1">
              <a:off x="80" y="1946"/>
              <a:ext cx="5756"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GB" altLang="en-US">
                <a:latin typeface="Arial" panose="020B0604020202020204" pitchFamily="34" charset="0"/>
              </a:endParaRPr>
            </a:p>
          </p:txBody>
        </p:sp>
        <p:sp>
          <p:nvSpPr>
            <p:cNvPr id="108570" name="Rectangle 26">
              <a:extLst>
                <a:ext uri="{FF2B5EF4-FFF2-40B4-BE49-F238E27FC236}">
                  <a16:creationId xmlns:a16="http://schemas.microsoft.com/office/drawing/2014/main" id="{D0E7F6F6-C396-7829-CA19-6A4E9D07EBA4}"/>
                </a:ext>
              </a:extLst>
            </p:cNvPr>
            <p:cNvSpPr>
              <a:spLocks noChangeArrowheads="1"/>
            </p:cNvSpPr>
            <p:nvPr userDrawn="1"/>
          </p:nvSpPr>
          <p:spPr bwMode="hidden">
            <a:xfrm rot="-20731987">
              <a:off x="374" y="1802"/>
              <a:ext cx="5475"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GB" altLang="en-US">
                <a:latin typeface="Arial" panose="020B0604020202020204" pitchFamily="34" charset="0"/>
              </a:endParaRPr>
            </a:p>
          </p:txBody>
        </p:sp>
        <p:sp>
          <p:nvSpPr>
            <p:cNvPr id="108571" name="Rectangle 27">
              <a:extLst>
                <a:ext uri="{FF2B5EF4-FFF2-40B4-BE49-F238E27FC236}">
                  <a16:creationId xmlns:a16="http://schemas.microsoft.com/office/drawing/2014/main" id="{F8AC9FAB-95D9-0D9B-007F-DF93EF0980D6}"/>
                </a:ext>
              </a:extLst>
            </p:cNvPr>
            <p:cNvSpPr>
              <a:spLocks noChangeArrowheads="1"/>
            </p:cNvSpPr>
            <p:nvPr userDrawn="1"/>
          </p:nvSpPr>
          <p:spPr bwMode="hidden">
            <a:xfrm rot="-64024402">
              <a:off x="848" y="1582"/>
              <a:ext cx="4976"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GB" altLang="en-US">
                <a:latin typeface="Arial" panose="020B0604020202020204" pitchFamily="34" charset="0"/>
              </a:endParaRPr>
            </a:p>
          </p:txBody>
        </p:sp>
        <p:sp>
          <p:nvSpPr>
            <p:cNvPr id="108572" name="Rectangle 28">
              <a:extLst>
                <a:ext uri="{FF2B5EF4-FFF2-40B4-BE49-F238E27FC236}">
                  <a16:creationId xmlns:a16="http://schemas.microsoft.com/office/drawing/2014/main" id="{9F063CA5-EDD8-1B2A-40D2-BDBA0098E53D}"/>
                </a:ext>
              </a:extLst>
            </p:cNvPr>
            <p:cNvSpPr>
              <a:spLocks noChangeArrowheads="1"/>
            </p:cNvSpPr>
            <p:nvPr userDrawn="1"/>
          </p:nvSpPr>
          <p:spPr bwMode="hidden">
            <a:xfrm rot="-42464612">
              <a:off x="1053" y="1476"/>
              <a:ext cx="4759"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GB" altLang="en-US">
                <a:latin typeface="Arial" panose="020B0604020202020204" pitchFamily="34" charset="0"/>
              </a:endParaRPr>
            </a:p>
          </p:txBody>
        </p:sp>
        <p:sp>
          <p:nvSpPr>
            <p:cNvPr id="108573" name="Rectangle 29">
              <a:extLst>
                <a:ext uri="{FF2B5EF4-FFF2-40B4-BE49-F238E27FC236}">
                  <a16:creationId xmlns:a16="http://schemas.microsoft.com/office/drawing/2014/main" id="{2209D001-28EB-D0B3-F068-A60673553BD2}"/>
                </a:ext>
              </a:extLst>
            </p:cNvPr>
            <p:cNvSpPr>
              <a:spLocks noChangeArrowheads="1"/>
            </p:cNvSpPr>
            <p:nvPr userDrawn="1"/>
          </p:nvSpPr>
          <p:spPr bwMode="hidden">
            <a:xfrm rot="-20907336">
              <a:off x="1244" y="1377"/>
              <a:ext cx="4557" cy="6"/>
            </a:xfrm>
            <a:prstGeom prst="rect">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GB" altLang="en-US">
                <a:latin typeface="Arial" panose="020B0604020202020204" pitchFamily="34" charset="0"/>
              </a:endParaRPr>
            </a:p>
          </p:txBody>
        </p:sp>
        <p:sp>
          <p:nvSpPr>
            <p:cNvPr id="108574" name="Rectangle 30">
              <a:extLst>
                <a:ext uri="{FF2B5EF4-FFF2-40B4-BE49-F238E27FC236}">
                  <a16:creationId xmlns:a16="http://schemas.microsoft.com/office/drawing/2014/main" id="{4C73BC74-272E-3D29-198D-7F0EF764ABCB}"/>
                </a:ext>
              </a:extLst>
            </p:cNvPr>
            <p:cNvSpPr>
              <a:spLocks noChangeArrowheads="1"/>
            </p:cNvSpPr>
            <p:nvPr userDrawn="1"/>
          </p:nvSpPr>
          <p:spPr bwMode="hidden">
            <a:xfrm rot="655690" flipV="1">
              <a:off x="1487" y="1305"/>
              <a:ext cx="4314" cy="6"/>
            </a:xfrm>
            <a:prstGeom prst="rect">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GB" altLang="en-US">
                <a:latin typeface="Arial" panose="020B0604020202020204" pitchFamily="34" charset="0"/>
              </a:endParaRPr>
            </a:p>
          </p:txBody>
        </p:sp>
        <p:sp>
          <p:nvSpPr>
            <p:cNvPr id="108575" name="Rectangle 31">
              <a:extLst>
                <a:ext uri="{FF2B5EF4-FFF2-40B4-BE49-F238E27FC236}">
                  <a16:creationId xmlns:a16="http://schemas.microsoft.com/office/drawing/2014/main" id="{8D76FADB-02BC-5645-40DF-85F778365579}"/>
                </a:ext>
              </a:extLst>
            </p:cNvPr>
            <p:cNvSpPr>
              <a:spLocks noChangeArrowheads="1"/>
            </p:cNvSpPr>
            <p:nvPr userDrawn="1"/>
          </p:nvSpPr>
          <p:spPr bwMode="hidden">
            <a:xfrm rot="636921" flipV="1">
              <a:off x="1650" y="1218"/>
              <a:ext cx="4154" cy="6"/>
            </a:xfrm>
            <a:prstGeom prst="rect">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GB" altLang="en-US">
                <a:latin typeface="Arial" panose="020B0604020202020204" pitchFamily="34" charset="0"/>
              </a:endParaRPr>
            </a:p>
          </p:txBody>
        </p:sp>
        <p:sp>
          <p:nvSpPr>
            <p:cNvPr id="108576" name="Rectangle 32">
              <a:extLst>
                <a:ext uri="{FF2B5EF4-FFF2-40B4-BE49-F238E27FC236}">
                  <a16:creationId xmlns:a16="http://schemas.microsoft.com/office/drawing/2014/main" id="{8A07683E-187C-0088-1ACB-9D4B690B1D9B}"/>
                </a:ext>
              </a:extLst>
            </p:cNvPr>
            <p:cNvSpPr>
              <a:spLocks noChangeArrowheads="1"/>
            </p:cNvSpPr>
            <p:nvPr userDrawn="1"/>
          </p:nvSpPr>
          <p:spPr bwMode="hidden">
            <a:xfrm rot="803987" flipV="1">
              <a:off x="611" y="1684"/>
              <a:ext cx="5204"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GB" altLang="en-US">
                <a:latin typeface="Arial" panose="020B0604020202020204" pitchFamily="34" charset="0"/>
              </a:endParaRPr>
            </a:p>
          </p:txBody>
        </p:sp>
        <p:sp>
          <p:nvSpPr>
            <p:cNvPr id="108577" name="Rectangle 33">
              <a:extLst>
                <a:ext uri="{FF2B5EF4-FFF2-40B4-BE49-F238E27FC236}">
                  <a16:creationId xmlns:a16="http://schemas.microsoft.com/office/drawing/2014/main" id="{4BE25425-0425-69FA-CDAF-5D23A01381D4}"/>
                </a:ext>
              </a:extLst>
            </p:cNvPr>
            <p:cNvSpPr>
              <a:spLocks noChangeArrowheads="1"/>
            </p:cNvSpPr>
            <p:nvPr userDrawn="1"/>
          </p:nvSpPr>
          <p:spPr bwMode="hidden">
            <a:xfrm rot="1273217" flipV="1">
              <a:off x="-204" y="2976"/>
              <a:ext cx="6150" cy="6"/>
            </a:xfrm>
            <a:prstGeom prst="rect">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GB" altLang="en-US">
                <a:latin typeface="Arial" panose="020B0604020202020204" pitchFamily="34" charset="0"/>
              </a:endParaRPr>
            </a:p>
          </p:txBody>
        </p:sp>
        <p:sp>
          <p:nvSpPr>
            <p:cNvPr id="108578" name="Rectangle 34">
              <a:extLst>
                <a:ext uri="{FF2B5EF4-FFF2-40B4-BE49-F238E27FC236}">
                  <a16:creationId xmlns:a16="http://schemas.microsoft.com/office/drawing/2014/main" id="{E6F5B160-5AFE-3B80-259E-BF0A0B4CF6BE}"/>
                </a:ext>
              </a:extLst>
            </p:cNvPr>
            <p:cNvSpPr>
              <a:spLocks noChangeArrowheads="1"/>
            </p:cNvSpPr>
            <p:nvPr userDrawn="1"/>
          </p:nvSpPr>
          <p:spPr bwMode="hidden">
            <a:xfrm rot="1169729" flipV="1">
              <a:off x="-174" y="2663"/>
              <a:ext cx="6104" cy="6"/>
            </a:xfrm>
            <a:prstGeom prst="rect">
              <a:avLst/>
            </a:prstGeom>
            <a:gradFill rotWithShape="0">
              <a:gsLst>
                <a:gs pos="0">
                  <a:schemeClr val="bg1"/>
                </a:gs>
                <a:gs pos="100000">
                  <a:schemeClr val="bg1">
                    <a:gamma/>
                    <a:shade val="51373"/>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GB" altLang="en-US">
                <a:latin typeface="Arial" panose="020B0604020202020204" pitchFamily="34" charset="0"/>
              </a:endParaRPr>
            </a:p>
          </p:txBody>
        </p:sp>
        <p:sp>
          <p:nvSpPr>
            <p:cNvPr id="108579" name="Oval 35">
              <a:extLst>
                <a:ext uri="{FF2B5EF4-FFF2-40B4-BE49-F238E27FC236}">
                  <a16:creationId xmlns:a16="http://schemas.microsoft.com/office/drawing/2014/main" id="{2831BD93-FDD6-9EFA-34BC-09B0734E125D}"/>
                </a:ext>
              </a:extLst>
            </p:cNvPr>
            <p:cNvSpPr>
              <a:spLocks noChangeArrowheads="1"/>
            </p:cNvSpPr>
            <p:nvPr/>
          </p:nvSpPr>
          <p:spPr bwMode="hidden">
            <a:xfrm>
              <a:off x="740" y="3359"/>
              <a:ext cx="168" cy="96"/>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580" name="Oval 36">
              <a:extLst>
                <a:ext uri="{FF2B5EF4-FFF2-40B4-BE49-F238E27FC236}">
                  <a16:creationId xmlns:a16="http://schemas.microsoft.com/office/drawing/2014/main" id="{C7CBA4EE-A13B-9C59-D263-0210A4A14EBC}"/>
                </a:ext>
              </a:extLst>
            </p:cNvPr>
            <p:cNvSpPr>
              <a:spLocks noChangeArrowheads="1"/>
            </p:cNvSpPr>
            <p:nvPr/>
          </p:nvSpPr>
          <p:spPr bwMode="hidden">
            <a:xfrm>
              <a:off x="236" y="3074"/>
              <a:ext cx="168" cy="95"/>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581" name="Oval 37">
              <a:extLst>
                <a:ext uri="{FF2B5EF4-FFF2-40B4-BE49-F238E27FC236}">
                  <a16:creationId xmlns:a16="http://schemas.microsoft.com/office/drawing/2014/main" id="{4DEF79EA-632C-DBB7-BBF3-530E91692866}"/>
                </a:ext>
              </a:extLst>
            </p:cNvPr>
            <p:cNvSpPr>
              <a:spLocks noChangeArrowheads="1"/>
            </p:cNvSpPr>
            <p:nvPr/>
          </p:nvSpPr>
          <p:spPr bwMode="hidden">
            <a:xfrm>
              <a:off x="159" y="3652"/>
              <a:ext cx="196" cy="106"/>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582" name="Oval 38">
              <a:extLst>
                <a:ext uri="{FF2B5EF4-FFF2-40B4-BE49-F238E27FC236}">
                  <a16:creationId xmlns:a16="http://schemas.microsoft.com/office/drawing/2014/main" id="{754ADBA1-61A9-573C-FEA7-A073AA5DE57D}"/>
                </a:ext>
              </a:extLst>
            </p:cNvPr>
            <p:cNvSpPr>
              <a:spLocks noChangeArrowheads="1"/>
            </p:cNvSpPr>
            <p:nvPr/>
          </p:nvSpPr>
          <p:spPr bwMode="hidden">
            <a:xfrm>
              <a:off x="2077" y="2661"/>
              <a:ext cx="156" cy="84"/>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583" name="Oval 39">
              <a:extLst>
                <a:ext uri="{FF2B5EF4-FFF2-40B4-BE49-F238E27FC236}">
                  <a16:creationId xmlns:a16="http://schemas.microsoft.com/office/drawing/2014/main" id="{42C6AB6B-5E2C-71D3-62EF-37F67510EADF}"/>
                </a:ext>
              </a:extLst>
            </p:cNvPr>
            <p:cNvSpPr>
              <a:spLocks noChangeArrowheads="1"/>
            </p:cNvSpPr>
            <p:nvPr/>
          </p:nvSpPr>
          <p:spPr bwMode="hidden">
            <a:xfrm>
              <a:off x="1223" y="3076"/>
              <a:ext cx="168" cy="9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584" name="Oval 40">
              <a:extLst>
                <a:ext uri="{FF2B5EF4-FFF2-40B4-BE49-F238E27FC236}">
                  <a16:creationId xmlns:a16="http://schemas.microsoft.com/office/drawing/2014/main" id="{165A168D-876B-654F-4D26-CF4D4E9CC380}"/>
                </a:ext>
              </a:extLst>
            </p:cNvPr>
            <p:cNvSpPr>
              <a:spLocks noChangeArrowheads="1"/>
            </p:cNvSpPr>
            <p:nvPr/>
          </p:nvSpPr>
          <p:spPr bwMode="hidden">
            <a:xfrm>
              <a:off x="1686" y="2857"/>
              <a:ext cx="156" cy="9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585" name="Oval 41">
              <a:extLst>
                <a:ext uri="{FF2B5EF4-FFF2-40B4-BE49-F238E27FC236}">
                  <a16:creationId xmlns:a16="http://schemas.microsoft.com/office/drawing/2014/main" id="{BC114AFE-9F55-D1E9-66A9-68D2386FC141}"/>
                </a:ext>
              </a:extLst>
            </p:cNvPr>
            <p:cNvSpPr>
              <a:spLocks noChangeArrowheads="1"/>
            </p:cNvSpPr>
            <p:nvPr/>
          </p:nvSpPr>
          <p:spPr bwMode="hidden">
            <a:xfrm>
              <a:off x="750" y="2839"/>
              <a:ext cx="151" cy="89"/>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586" name="Oval 42">
              <a:extLst>
                <a:ext uri="{FF2B5EF4-FFF2-40B4-BE49-F238E27FC236}">
                  <a16:creationId xmlns:a16="http://schemas.microsoft.com/office/drawing/2014/main" id="{37AE14C6-EF42-0A8A-D438-FFA76CB0D161}"/>
                </a:ext>
              </a:extLst>
            </p:cNvPr>
            <p:cNvSpPr>
              <a:spLocks noChangeArrowheads="1"/>
            </p:cNvSpPr>
            <p:nvPr/>
          </p:nvSpPr>
          <p:spPr bwMode="hidden">
            <a:xfrm>
              <a:off x="367" y="2656"/>
              <a:ext cx="150" cy="84"/>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587" name="Oval 43">
              <a:extLst>
                <a:ext uri="{FF2B5EF4-FFF2-40B4-BE49-F238E27FC236}">
                  <a16:creationId xmlns:a16="http://schemas.microsoft.com/office/drawing/2014/main" id="{3B168C12-E7D9-000D-9AF3-C7B2031043D6}"/>
                </a:ext>
              </a:extLst>
            </p:cNvPr>
            <p:cNvSpPr>
              <a:spLocks noChangeArrowheads="1"/>
            </p:cNvSpPr>
            <p:nvPr/>
          </p:nvSpPr>
          <p:spPr bwMode="hidden">
            <a:xfrm>
              <a:off x="1172" y="2642"/>
              <a:ext cx="156" cy="83"/>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588" name="Oval 44">
              <a:extLst>
                <a:ext uri="{FF2B5EF4-FFF2-40B4-BE49-F238E27FC236}">
                  <a16:creationId xmlns:a16="http://schemas.microsoft.com/office/drawing/2014/main" id="{EEFC93DD-CBD1-6B4C-2073-9D1ECFA0FE62}"/>
                </a:ext>
              </a:extLst>
            </p:cNvPr>
            <p:cNvSpPr>
              <a:spLocks noChangeArrowheads="1"/>
            </p:cNvSpPr>
            <p:nvPr/>
          </p:nvSpPr>
          <p:spPr bwMode="hidden">
            <a:xfrm>
              <a:off x="2401" y="2485"/>
              <a:ext cx="156" cy="83"/>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589" name="Oval 45">
              <a:extLst>
                <a:ext uri="{FF2B5EF4-FFF2-40B4-BE49-F238E27FC236}">
                  <a16:creationId xmlns:a16="http://schemas.microsoft.com/office/drawing/2014/main" id="{554FCED8-31EC-FA75-BDCB-49460A7DB3FB}"/>
                </a:ext>
              </a:extLst>
            </p:cNvPr>
            <p:cNvSpPr>
              <a:spLocks noChangeArrowheads="1"/>
            </p:cNvSpPr>
            <p:nvPr/>
          </p:nvSpPr>
          <p:spPr bwMode="hidden">
            <a:xfrm>
              <a:off x="1910" y="2314"/>
              <a:ext cx="134" cy="73"/>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590" name="Oval 46">
              <a:extLst>
                <a:ext uri="{FF2B5EF4-FFF2-40B4-BE49-F238E27FC236}">
                  <a16:creationId xmlns:a16="http://schemas.microsoft.com/office/drawing/2014/main" id="{D1FB2336-29AE-7840-92D1-3220A5C57ED3}"/>
                </a:ext>
              </a:extLst>
            </p:cNvPr>
            <p:cNvSpPr>
              <a:spLocks noChangeArrowheads="1"/>
            </p:cNvSpPr>
            <p:nvPr/>
          </p:nvSpPr>
          <p:spPr bwMode="hidden">
            <a:xfrm>
              <a:off x="2254" y="2154"/>
              <a:ext cx="134" cy="61"/>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591" name="Oval 47">
              <a:extLst>
                <a:ext uri="{FF2B5EF4-FFF2-40B4-BE49-F238E27FC236}">
                  <a16:creationId xmlns:a16="http://schemas.microsoft.com/office/drawing/2014/main" id="{5FBA9EC3-EF98-1FF2-489E-EDA00BEB1F7F}"/>
                </a:ext>
              </a:extLst>
            </p:cNvPr>
            <p:cNvSpPr>
              <a:spLocks noChangeArrowheads="1"/>
            </p:cNvSpPr>
            <p:nvPr/>
          </p:nvSpPr>
          <p:spPr bwMode="hidden">
            <a:xfrm>
              <a:off x="2742" y="2305"/>
              <a:ext cx="140" cy="72"/>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592" name="Oval 48">
              <a:extLst>
                <a:ext uri="{FF2B5EF4-FFF2-40B4-BE49-F238E27FC236}">
                  <a16:creationId xmlns:a16="http://schemas.microsoft.com/office/drawing/2014/main" id="{A9B9DD37-775B-2F99-7140-7D3E59F8B877}"/>
                </a:ext>
              </a:extLst>
            </p:cNvPr>
            <p:cNvSpPr>
              <a:spLocks noChangeArrowheads="1"/>
            </p:cNvSpPr>
            <p:nvPr/>
          </p:nvSpPr>
          <p:spPr bwMode="hidden">
            <a:xfrm>
              <a:off x="2812" y="1898"/>
              <a:ext cx="129" cy="61"/>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593" name="Oval 49">
              <a:extLst>
                <a:ext uri="{FF2B5EF4-FFF2-40B4-BE49-F238E27FC236}">
                  <a16:creationId xmlns:a16="http://schemas.microsoft.com/office/drawing/2014/main" id="{85DA991F-D097-F25C-2C2A-4FF5045D737C}"/>
                </a:ext>
              </a:extLst>
            </p:cNvPr>
            <p:cNvSpPr>
              <a:spLocks noChangeArrowheads="1"/>
            </p:cNvSpPr>
            <p:nvPr/>
          </p:nvSpPr>
          <p:spPr bwMode="hidden">
            <a:xfrm>
              <a:off x="3721" y="1792"/>
              <a:ext cx="128" cy="61"/>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594" name="Oval 50">
              <a:extLst>
                <a:ext uri="{FF2B5EF4-FFF2-40B4-BE49-F238E27FC236}">
                  <a16:creationId xmlns:a16="http://schemas.microsoft.com/office/drawing/2014/main" id="{20B1551F-E35D-5F77-2510-0F44842B3DA9}"/>
                </a:ext>
              </a:extLst>
            </p:cNvPr>
            <p:cNvSpPr>
              <a:spLocks noChangeArrowheads="1"/>
            </p:cNvSpPr>
            <p:nvPr/>
          </p:nvSpPr>
          <p:spPr bwMode="hidden">
            <a:xfrm>
              <a:off x="3528" y="1896"/>
              <a:ext cx="128" cy="61"/>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595" name="Oval 51">
              <a:extLst>
                <a:ext uri="{FF2B5EF4-FFF2-40B4-BE49-F238E27FC236}">
                  <a16:creationId xmlns:a16="http://schemas.microsoft.com/office/drawing/2014/main" id="{85B37664-0564-7119-4A12-F2B39181AF10}"/>
                </a:ext>
              </a:extLst>
            </p:cNvPr>
            <p:cNvSpPr>
              <a:spLocks noChangeArrowheads="1"/>
            </p:cNvSpPr>
            <p:nvPr/>
          </p:nvSpPr>
          <p:spPr bwMode="hidden">
            <a:xfrm>
              <a:off x="3064" y="1778"/>
              <a:ext cx="128" cy="62"/>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596" name="Oval 52">
              <a:extLst>
                <a:ext uri="{FF2B5EF4-FFF2-40B4-BE49-F238E27FC236}">
                  <a16:creationId xmlns:a16="http://schemas.microsoft.com/office/drawing/2014/main" id="{D1AE24D4-43A5-0FF9-0E33-4C50A2D4D32A}"/>
                </a:ext>
              </a:extLst>
            </p:cNvPr>
            <p:cNvSpPr>
              <a:spLocks noChangeArrowheads="1"/>
            </p:cNvSpPr>
            <p:nvPr/>
          </p:nvSpPr>
          <p:spPr bwMode="hidden">
            <a:xfrm>
              <a:off x="3277" y="2024"/>
              <a:ext cx="134" cy="73"/>
            </a:xfrm>
            <a:prstGeom prst="ellipse">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597" name="Oval 53">
              <a:extLst>
                <a:ext uri="{FF2B5EF4-FFF2-40B4-BE49-F238E27FC236}">
                  <a16:creationId xmlns:a16="http://schemas.microsoft.com/office/drawing/2014/main" id="{BBA1E681-5DE0-9B7D-8FFA-7F88044153BB}"/>
                </a:ext>
              </a:extLst>
            </p:cNvPr>
            <p:cNvSpPr>
              <a:spLocks noChangeArrowheads="1"/>
            </p:cNvSpPr>
            <p:nvPr/>
          </p:nvSpPr>
          <p:spPr bwMode="hidden">
            <a:xfrm>
              <a:off x="3027" y="2160"/>
              <a:ext cx="133" cy="61"/>
            </a:xfrm>
            <a:prstGeom prst="ellipse">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598" name="Oval 54">
              <a:extLst>
                <a:ext uri="{FF2B5EF4-FFF2-40B4-BE49-F238E27FC236}">
                  <a16:creationId xmlns:a16="http://schemas.microsoft.com/office/drawing/2014/main" id="{1823D945-502B-E3D7-E454-3ECADD938B48}"/>
                </a:ext>
              </a:extLst>
            </p:cNvPr>
            <p:cNvSpPr>
              <a:spLocks noChangeArrowheads="1"/>
            </p:cNvSpPr>
            <p:nvPr/>
          </p:nvSpPr>
          <p:spPr bwMode="hidden">
            <a:xfrm>
              <a:off x="1569" y="2453"/>
              <a:ext cx="150" cy="90"/>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599" name="Oval 55">
              <a:extLst>
                <a:ext uri="{FF2B5EF4-FFF2-40B4-BE49-F238E27FC236}">
                  <a16:creationId xmlns:a16="http://schemas.microsoft.com/office/drawing/2014/main" id="{6E8E08E1-2539-4910-ABF7-73F4CE4D37C5}"/>
                </a:ext>
              </a:extLst>
            </p:cNvPr>
            <p:cNvSpPr>
              <a:spLocks noChangeArrowheads="1"/>
            </p:cNvSpPr>
            <p:nvPr/>
          </p:nvSpPr>
          <p:spPr bwMode="hidden">
            <a:xfrm>
              <a:off x="1863" y="2028"/>
              <a:ext cx="139" cy="6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00" name="Oval 56">
              <a:extLst>
                <a:ext uri="{FF2B5EF4-FFF2-40B4-BE49-F238E27FC236}">
                  <a16:creationId xmlns:a16="http://schemas.microsoft.com/office/drawing/2014/main" id="{0B17C3B2-2B2F-299D-A2F4-F19EDCEAEF34}"/>
                </a:ext>
              </a:extLst>
            </p:cNvPr>
            <p:cNvSpPr>
              <a:spLocks noChangeArrowheads="1"/>
            </p:cNvSpPr>
            <p:nvPr/>
          </p:nvSpPr>
          <p:spPr bwMode="hidden">
            <a:xfrm>
              <a:off x="1513" y="2175"/>
              <a:ext cx="139" cy="6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01" name="Oval 57">
              <a:extLst>
                <a:ext uri="{FF2B5EF4-FFF2-40B4-BE49-F238E27FC236}">
                  <a16:creationId xmlns:a16="http://schemas.microsoft.com/office/drawing/2014/main" id="{9FA693BF-F93E-8458-4E1F-1E66F68ED571}"/>
                </a:ext>
              </a:extLst>
            </p:cNvPr>
            <p:cNvSpPr>
              <a:spLocks noChangeArrowheads="1"/>
            </p:cNvSpPr>
            <p:nvPr/>
          </p:nvSpPr>
          <p:spPr bwMode="hidden">
            <a:xfrm>
              <a:off x="1191" y="2311"/>
              <a:ext cx="134" cy="72"/>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02" name="Oval 58">
              <a:extLst>
                <a:ext uri="{FF2B5EF4-FFF2-40B4-BE49-F238E27FC236}">
                  <a16:creationId xmlns:a16="http://schemas.microsoft.com/office/drawing/2014/main" id="{1C7D3A51-8467-ED1E-F0E4-BDFFE4E45BDE}"/>
                </a:ext>
              </a:extLst>
            </p:cNvPr>
            <p:cNvSpPr>
              <a:spLocks noChangeArrowheads="1"/>
            </p:cNvSpPr>
            <p:nvPr/>
          </p:nvSpPr>
          <p:spPr bwMode="hidden">
            <a:xfrm>
              <a:off x="1154" y="2047"/>
              <a:ext cx="134"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03" name="Oval 59">
              <a:extLst>
                <a:ext uri="{FF2B5EF4-FFF2-40B4-BE49-F238E27FC236}">
                  <a16:creationId xmlns:a16="http://schemas.microsoft.com/office/drawing/2014/main" id="{96AA2969-59CF-EDBB-A7B8-7AA278F9072B}"/>
                </a:ext>
              </a:extLst>
            </p:cNvPr>
            <p:cNvSpPr>
              <a:spLocks noChangeArrowheads="1"/>
            </p:cNvSpPr>
            <p:nvPr/>
          </p:nvSpPr>
          <p:spPr bwMode="hidden">
            <a:xfrm>
              <a:off x="1142" y="1803"/>
              <a:ext cx="128"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04" name="Oval 60">
              <a:extLst>
                <a:ext uri="{FF2B5EF4-FFF2-40B4-BE49-F238E27FC236}">
                  <a16:creationId xmlns:a16="http://schemas.microsoft.com/office/drawing/2014/main" id="{4FA78EEB-AEBE-5D9A-7B3B-9AE2C4EE8DA6}"/>
                </a:ext>
              </a:extLst>
            </p:cNvPr>
            <p:cNvSpPr>
              <a:spLocks noChangeArrowheads="1"/>
            </p:cNvSpPr>
            <p:nvPr/>
          </p:nvSpPr>
          <p:spPr bwMode="hidden">
            <a:xfrm>
              <a:off x="1500" y="1912"/>
              <a:ext cx="128"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05" name="Oval 61">
              <a:extLst>
                <a:ext uri="{FF2B5EF4-FFF2-40B4-BE49-F238E27FC236}">
                  <a16:creationId xmlns:a16="http://schemas.microsoft.com/office/drawing/2014/main" id="{D37A19D3-3817-ABC7-98DF-206DBA18C625}"/>
                </a:ext>
              </a:extLst>
            </p:cNvPr>
            <p:cNvSpPr>
              <a:spLocks noChangeArrowheads="1"/>
            </p:cNvSpPr>
            <p:nvPr/>
          </p:nvSpPr>
          <p:spPr bwMode="hidden">
            <a:xfrm>
              <a:off x="1804" y="1801"/>
              <a:ext cx="128"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06" name="Oval 62">
              <a:extLst>
                <a:ext uri="{FF2B5EF4-FFF2-40B4-BE49-F238E27FC236}">
                  <a16:creationId xmlns:a16="http://schemas.microsoft.com/office/drawing/2014/main" id="{5D884902-EE91-DC7D-D937-09A5DD9A9A13}"/>
                </a:ext>
              </a:extLst>
            </p:cNvPr>
            <p:cNvSpPr>
              <a:spLocks noChangeArrowheads="1"/>
            </p:cNvSpPr>
            <p:nvPr/>
          </p:nvSpPr>
          <p:spPr bwMode="hidden">
            <a:xfrm>
              <a:off x="2159" y="1905"/>
              <a:ext cx="128"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07" name="Oval 63">
              <a:extLst>
                <a:ext uri="{FF2B5EF4-FFF2-40B4-BE49-F238E27FC236}">
                  <a16:creationId xmlns:a16="http://schemas.microsoft.com/office/drawing/2014/main" id="{5A75112E-512B-FA19-3669-454B6A9CF812}"/>
                </a:ext>
              </a:extLst>
            </p:cNvPr>
            <p:cNvSpPr>
              <a:spLocks noChangeArrowheads="1"/>
            </p:cNvSpPr>
            <p:nvPr/>
          </p:nvSpPr>
          <p:spPr bwMode="hidden">
            <a:xfrm>
              <a:off x="2432" y="1787"/>
              <a:ext cx="128"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08" name="Oval 64">
              <a:extLst>
                <a:ext uri="{FF2B5EF4-FFF2-40B4-BE49-F238E27FC236}">
                  <a16:creationId xmlns:a16="http://schemas.microsoft.com/office/drawing/2014/main" id="{43C97AC3-CC36-62B0-84AE-E83100608C3C}"/>
                </a:ext>
              </a:extLst>
            </p:cNvPr>
            <p:cNvSpPr>
              <a:spLocks noChangeArrowheads="1"/>
            </p:cNvSpPr>
            <p:nvPr/>
          </p:nvSpPr>
          <p:spPr bwMode="hidden">
            <a:xfrm>
              <a:off x="470" y="2032"/>
              <a:ext cx="134" cy="73"/>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09" name="Oval 65">
              <a:extLst>
                <a:ext uri="{FF2B5EF4-FFF2-40B4-BE49-F238E27FC236}">
                  <a16:creationId xmlns:a16="http://schemas.microsoft.com/office/drawing/2014/main" id="{A726B85D-E9A2-9201-3695-370BB1B46D3E}"/>
                </a:ext>
              </a:extLst>
            </p:cNvPr>
            <p:cNvSpPr>
              <a:spLocks noChangeArrowheads="1"/>
            </p:cNvSpPr>
            <p:nvPr/>
          </p:nvSpPr>
          <p:spPr bwMode="hidden">
            <a:xfrm>
              <a:off x="68" y="2166"/>
              <a:ext cx="134" cy="73"/>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10" name="Oval 66">
              <a:extLst>
                <a:ext uri="{FF2B5EF4-FFF2-40B4-BE49-F238E27FC236}">
                  <a16:creationId xmlns:a16="http://schemas.microsoft.com/office/drawing/2014/main" id="{6D61C115-CA8D-5618-022C-775B342B4658}"/>
                </a:ext>
              </a:extLst>
            </p:cNvPr>
            <p:cNvSpPr>
              <a:spLocks noChangeArrowheads="1"/>
            </p:cNvSpPr>
            <p:nvPr/>
          </p:nvSpPr>
          <p:spPr bwMode="hidden">
            <a:xfrm>
              <a:off x="798" y="1916"/>
              <a:ext cx="128" cy="6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11" name="Oval 67">
              <a:extLst>
                <a:ext uri="{FF2B5EF4-FFF2-40B4-BE49-F238E27FC236}">
                  <a16:creationId xmlns:a16="http://schemas.microsoft.com/office/drawing/2014/main" id="{F122941E-6107-F1F3-8A38-496C1BC5885B}"/>
                </a:ext>
              </a:extLst>
            </p:cNvPr>
            <p:cNvSpPr>
              <a:spLocks noChangeArrowheads="1"/>
            </p:cNvSpPr>
            <p:nvPr/>
          </p:nvSpPr>
          <p:spPr bwMode="hidden">
            <a:xfrm>
              <a:off x="455" y="1797"/>
              <a:ext cx="128" cy="6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12" name="Oval 68">
              <a:extLst>
                <a:ext uri="{FF2B5EF4-FFF2-40B4-BE49-F238E27FC236}">
                  <a16:creationId xmlns:a16="http://schemas.microsoft.com/office/drawing/2014/main" id="{931F7CB3-0848-EDEE-732A-70B7C0A54363}"/>
                </a:ext>
              </a:extLst>
            </p:cNvPr>
            <p:cNvSpPr>
              <a:spLocks noChangeArrowheads="1"/>
            </p:cNvSpPr>
            <p:nvPr/>
          </p:nvSpPr>
          <p:spPr bwMode="hidden">
            <a:xfrm>
              <a:off x="113" y="1901"/>
              <a:ext cx="128" cy="6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13" name="Oval 69">
              <a:extLst>
                <a:ext uri="{FF2B5EF4-FFF2-40B4-BE49-F238E27FC236}">
                  <a16:creationId xmlns:a16="http://schemas.microsoft.com/office/drawing/2014/main" id="{B4BB3FB9-0992-5A83-0501-4B78879278CC}"/>
                </a:ext>
              </a:extLst>
            </p:cNvPr>
            <p:cNvSpPr>
              <a:spLocks noChangeArrowheads="1"/>
            </p:cNvSpPr>
            <p:nvPr/>
          </p:nvSpPr>
          <p:spPr bwMode="hidden">
            <a:xfrm>
              <a:off x="432" y="2323"/>
              <a:ext cx="139"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14" name="Oval 70">
              <a:extLst>
                <a:ext uri="{FF2B5EF4-FFF2-40B4-BE49-F238E27FC236}">
                  <a16:creationId xmlns:a16="http://schemas.microsoft.com/office/drawing/2014/main" id="{A78BFCE0-4157-64F1-9DC0-045C3DE185F4}"/>
                </a:ext>
              </a:extLst>
            </p:cNvPr>
            <p:cNvSpPr>
              <a:spLocks noChangeArrowheads="1"/>
            </p:cNvSpPr>
            <p:nvPr/>
          </p:nvSpPr>
          <p:spPr bwMode="hidden">
            <a:xfrm>
              <a:off x="814" y="2178"/>
              <a:ext cx="134"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15" name="Oval 71">
              <a:extLst>
                <a:ext uri="{FF2B5EF4-FFF2-40B4-BE49-F238E27FC236}">
                  <a16:creationId xmlns:a16="http://schemas.microsoft.com/office/drawing/2014/main" id="{5A36B39B-B441-EB8C-BDDE-2C028B7309E3}"/>
                </a:ext>
              </a:extLst>
            </p:cNvPr>
            <p:cNvSpPr>
              <a:spLocks noChangeArrowheads="1"/>
            </p:cNvSpPr>
            <p:nvPr/>
          </p:nvSpPr>
          <p:spPr bwMode="hidden">
            <a:xfrm>
              <a:off x="789" y="2472"/>
              <a:ext cx="156" cy="89"/>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16" name="Oval 72">
              <a:extLst>
                <a:ext uri="{FF2B5EF4-FFF2-40B4-BE49-F238E27FC236}">
                  <a16:creationId xmlns:a16="http://schemas.microsoft.com/office/drawing/2014/main" id="{9D2645BE-9592-A580-78E3-F168E92F2674}"/>
                </a:ext>
              </a:extLst>
            </p:cNvPr>
            <p:cNvSpPr>
              <a:spLocks noChangeArrowheads="1"/>
            </p:cNvSpPr>
            <p:nvPr/>
          </p:nvSpPr>
          <p:spPr bwMode="hidden">
            <a:xfrm>
              <a:off x="2544" y="2015"/>
              <a:ext cx="140" cy="72"/>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17" name="Oval 73">
              <a:extLst>
                <a:ext uri="{FF2B5EF4-FFF2-40B4-BE49-F238E27FC236}">
                  <a16:creationId xmlns:a16="http://schemas.microsoft.com/office/drawing/2014/main" id="{36543CE3-6C6D-9E63-72DA-6AA98A3D9E8E}"/>
                </a:ext>
              </a:extLst>
            </p:cNvPr>
            <p:cNvSpPr>
              <a:spLocks noChangeArrowheads="1"/>
            </p:cNvSpPr>
            <p:nvPr/>
          </p:nvSpPr>
          <p:spPr bwMode="hidden">
            <a:xfrm>
              <a:off x="1457" y="1700"/>
              <a:ext cx="123"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18" name="Oval 74">
              <a:extLst>
                <a:ext uri="{FF2B5EF4-FFF2-40B4-BE49-F238E27FC236}">
                  <a16:creationId xmlns:a16="http://schemas.microsoft.com/office/drawing/2014/main" id="{CB870226-43E8-121C-B94D-9D14F82B4547}"/>
                </a:ext>
              </a:extLst>
            </p:cNvPr>
            <p:cNvSpPr>
              <a:spLocks noChangeArrowheads="1"/>
            </p:cNvSpPr>
            <p:nvPr/>
          </p:nvSpPr>
          <p:spPr bwMode="hidden">
            <a:xfrm>
              <a:off x="1747" y="1599"/>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19" name="Oval 75">
              <a:extLst>
                <a:ext uri="{FF2B5EF4-FFF2-40B4-BE49-F238E27FC236}">
                  <a16:creationId xmlns:a16="http://schemas.microsoft.com/office/drawing/2014/main" id="{2CBDC511-0803-660A-CAE8-5D94DC9AA33D}"/>
                </a:ext>
              </a:extLst>
            </p:cNvPr>
            <p:cNvSpPr>
              <a:spLocks noChangeArrowheads="1"/>
            </p:cNvSpPr>
            <p:nvPr/>
          </p:nvSpPr>
          <p:spPr bwMode="hidden">
            <a:xfrm>
              <a:off x="1385" y="1506"/>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20" name="Oval 76">
              <a:extLst>
                <a:ext uri="{FF2B5EF4-FFF2-40B4-BE49-F238E27FC236}">
                  <a16:creationId xmlns:a16="http://schemas.microsoft.com/office/drawing/2014/main" id="{A34587D8-D7CC-BFC8-B41E-ABE90968399A}"/>
                </a:ext>
              </a:extLst>
            </p:cNvPr>
            <p:cNvSpPr>
              <a:spLocks noChangeArrowheads="1"/>
            </p:cNvSpPr>
            <p:nvPr/>
          </p:nvSpPr>
          <p:spPr bwMode="hidden">
            <a:xfrm>
              <a:off x="1093" y="1595"/>
              <a:ext cx="123"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21" name="Oval 77">
              <a:extLst>
                <a:ext uri="{FF2B5EF4-FFF2-40B4-BE49-F238E27FC236}">
                  <a16:creationId xmlns:a16="http://schemas.microsoft.com/office/drawing/2014/main" id="{E3AA71FB-A584-0560-E41C-A1244BCAD4A0}"/>
                </a:ext>
              </a:extLst>
            </p:cNvPr>
            <p:cNvSpPr>
              <a:spLocks noChangeArrowheads="1"/>
            </p:cNvSpPr>
            <p:nvPr/>
          </p:nvSpPr>
          <p:spPr bwMode="hidden">
            <a:xfrm>
              <a:off x="792" y="1690"/>
              <a:ext cx="124" cy="5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22" name="Oval 78">
              <a:extLst>
                <a:ext uri="{FF2B5EF4-FFF2-40B4-BE49-F238E27FC236}">
                  <a16:creationId xmlns:a16="http://schemas.microsoft.com/office/drawing/2014/main" id="{EF55D837-E07C-D4E7-D37A-EDBD3B1C80D7}"/>
                </a:ext>
              </a:extLst>
            </p:cNvPr>
            <p:cNvSpPr>
              <a:spLocks noChangeArrowheads="1"/>
            </p:cNvSpPr>
            <p:nvPr/>
          </p:nvSpPr>
          <p:spPr bwMode="hidden">
            <a:xfrm>
              <a:off x="2011" y="1512"/>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23" name="Oval 79">
              <a:extLst>
                <a:ext uri="{FF2B5EF4-FFF2-40B4-BE49-F238E27FC236}">
                  <a16:creationId xmlns:a16="http://schemas.microsoft.com/office/drawing/2014/main" id="{2F22B369-4693-C4EB-AF8F-1732D3125D4F}"/>
                </a:ext>
              </a:extLst>
            </p:cNvPr>
            <p:cNvSpPr>
              <a:spLocks noChangeArrowheads="1"/>
            </p:cNvSpPr>
            <p:nvPr/>
          </p:nvSpPr>
          <p:spPr bwMode="hidden">
            <a:xfrm>
              <a:off x="2087" y="1696"/>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24" name="Oval 80">
              <a:extLst>
                <a:ext uri="{FF2B5EF4-FFF2-40B4-BE49-F238E27FC236}">
                  <a16:creationId xmlns:a16="http://schemas.microsoft.com/office/drawing/2014/main" id="{E166ADAE-B8D0-F555-36C0-E756ABE013EB}"/>
                </a:ext>
              </a:extLst>
            </p:cNvPr>
            <p:cNvSpPr>
              <a:spLocks noChangeArrowheads="1"/>
            </p:cNvSpPr>
            <p:nvPr/>
          </p:nvSpPr>
          <p:spPr bwMode="hidden">
            <a:xfrm>
              <a:off x="2345" y="1601"/>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25" name="Oval 81">
              <a:extLst>
                <a:ext uri="{FF2B5EF4-FFF2-40B4-BE49-F238E27FC236}">
                  <a16:creationId xmlns:a16="http://schemas.microsoft.com/office/drawing/2014/main" id="{EF42E8DA-3F67-F769-0E1E-8CC8400D4625}"/>
                </a:ext>
              </a:extLst>
            </p:cNvPr>
            <p:cNvSpPr>
              <a:spLocks noChangeArrowheads="1"/>
            </p:cNvSpPr>
            <p:nvPr/>
          </p:nvSpPr>
          <p:spPr bwMode="hidden">
            <a:xfrm>
              <a:off x="2684" y="1686"/>
              <a:ext cx="123"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26" name="Oval 82">
              <a:extLst>
                <a:ext uri="{FF2B5EF4-FFF2-40B4-BE49-F238E27FC236}">
                  <a16:creationId xmlns:a16="http://schemas.microsoft.com/office/drawing/2014/main" id="{D9FDD60E-C55B-3110-496A-B7F750EC2D50}"/>
                </a:ext>
              </a:extLst>
            </p:cNvPr>
            <p:cNvSpPr>
              <a:spLocks noChangeArrowheads="1"/>
            </p:cNvSpPr>
            <p:nvPr/>
          </p:nvSpPr>
          <p:spPr bwMode="hidden">
            <a:xfrm>
              <a:off x="806" y="1512"/>
              <a:ext cx="123" cy="50"/>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27" name="Oval 83">
              <a:extLst>
                <a:ext uri="{FF2B5EF4-FFF2-40B4-BE49-F238E27FC236}">
                  <a16:creationId xmlns:a16="http://schemas.microsoft.com/office/drawing/2014/main" id="{6EE102DB-05B9-9B6A-6A28-7DB3D4F9E4E1}"/>
                </a:ext>
              </a:extLst>
            </p:cNvPr>
            <p:cNvSpPr>
              <a:spLocks noChangeArrowheads="1"/>
            </p:cNvSpPr>
            <p:nvPr/>
          </p:nvSpPr>
          <p:spPr bwMode="hidden">
            <a:xfrm>
              <a:off x="495" y="1597"/>
              <a:ext cx="123" cy="50"/>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28" name="Oval 84">
              <a:extLst>
                <a:ext uri="{FF2B5EF4-FFF2-40B4-BE49-F238E27FC236}">
                  <a16:creationId xmlns:a16="http://schemas.microsoft.com/office/drawing/2014/main" id="{92DC272A-DE95-5419-293C-935F7A59A2BA}"/>
                </a:ext>
              </a:extLst>
            </p:cNvPr>
            <p:cNvSpPr>
              <a:spLocks noChangeArrowheads="1"/>
            </p:cNvSpPr>
            <p:nvPr/>
          </p:nvSpPr>
          <p:spPr bwMode="hidden">
            <a:xfrm>
              <a:off x="228" y="1508"/>
              <a:ext cx="123" cy="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29" name="Oval 85">
              <a:extLst>
                <a:ext uri="{FF2B5EF4-FFF2-40B4-BE49-F238E27FC236}">
                  <a16:creationId xmlns:a16="http://schemas.microsoft.com/office/drawing/2014/main" id="{C65372C0-A735-C7FB-7756-4D244B54E042}"/>
                </a:ext>
              </a:extLst>
            </p:cNvPr>
            <p:cNvSpPr>
              <a:spLocks noChangeArrowheads="1"/>
            </p:cNvSpPr>
            <p:nvPr/>
          </p:nvSpPr>
          <p:spPr bwMode="hidden">
            <a:xfrm>
              <a:off x="157" y="1698"/>
              <a:ext cx="123" cy="50"/>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30" name="Oval 86">
              <a:extLst>
                <a:ext uri="{FF2B5EF4-FFF2-40B4-BE49-F238E27FC236}">
                  <a16:creationId xmlns:a16="http://schemas.microsoft.com/office/drawing/2014/main" id="{FB679CDD-7C64-3CA0-7BDF-444ED4F9F2FA}"/>
                </a:ext>
              </a:extLst>
            </p:cNvPr>
            <p:cNvSpPr>
              <a:spLocks noChangeArrowheads="1"/>
            </p:cNvSpPr>
            <p:nvPr/>
          </p:nvSpPr>
          <p:spPr bwMode="hidden">
            <a:xfrm>
              <a:off x="2887" y="1595"/>
              <a:ext cx="124" cy="50"/>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31" name="Oval 87">
              <a:extLst>
                <a:ext uri="{FF2B5EF4-FFF2-40B4-BE49-F238E27FC236}">
                  <a16:creationId xmlns:a16="http://schemas.microsoft.com/office/drawing/2014/main" id="{7F60BC54-529A-44EF-E22D-263BF363106F}"/>
                </a:ext>
              </a:extLst>
            </p:cNvPr>
            <p:cNvSpPr>
              <a:spLocks noChangeArrowheads="1"/>
            </p:cNvSpPr>
            <p:nvPr/>
          </p:nvSpPr>
          <p:spPr bwMode="hidden">
            <a:xfrm>
              <a:off x="3079" y="1511"/>
              <a:ext cx="124" cy="5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32" name="Oval 88">
              <a:extLst>
                <a:ext uri="{FF2B5EF4-FFF2-40B4-BE49-F238E27FC236}">
                  <a16:creationId xmlns:a16="http://schemas.microsoft.com/office/drawing/2014/main" id="{5DDDDAB3-A36E-F140-0C02-0B28A24B3155}"/>
                </a:ext>
              </a:extLst>
            </p:cNvPr>
            <p:cNvSpPr>
              <a:spLocks noChangeArrowheads="1"/>
            </p:cNvSpPr>
            <p:nvPr/>
          </p:nvSpPr>
          <p:spPr bwMode="hidden">
            <a:xfrm>
              <a:off x="3270" y="1688"/>
              <a:ext cx="124"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33" name="Oval 89">
              <a:extLst>
                <a:ext uri="{FF2B5EF4-FFF2-40B4-BE49-F238E27FC236}">
                  <a16:creationId xmlns:a16="http://schemas.microsoft.com/office/drawing/2014/main" id="{8EE5A6CA-B444-36C0-FEC4-FC53AF374A99}"/>
                </a:ext>
              </a:extLst>
            </p:cNvPr>
            <p:cNvSpPr>
              <a:spLocks noChangeArrowheads="1"/>
            </p:cNvSpPr>
            <p:nvPr/>
          </p:nvSpPr>
          <p:spPr bwMode="hidden">
            <a:xfrm>
              <a:off x="3453" y="1599"/>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34" name="Oval 90">
              <a:extLst>
                <a:ext uri="{FF2B5EF4-FFF2-40B4-BE49-F238E27FC236}">
                  <a16:creationId xmlns:a16="http://schemas.microsoft.com/office/drawing/2014/main" id="{B31F6678-4607-78D4-0B71-D1679AD05455}"/>
                </a:ext>
              </a:extLst>
            </p:cNvPr>
            <p:cNvSpPr>
              <a:spLocks noChangeArrowheads="1"/>
            </p:cNvSpPr>
            <p:nvPr/>
          </p:nvSpPr>
          <p:spPr bwMode="hidden">
            <a:xfrm>
              <a:off x="3651" y="1506"/>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35" name="Oval 91">
              <a:extLst>
                <a:ext uri="{FF2B5EF4-FFF2-40B4-BE49-F238E27FC236}">
                  <a16:creationId xmlns:a16="http://schemas.microsoft.com/office/drawing/2014/main" id="{8AE85504-BAD1-13E2-FC9F-F3B661861721}"/>
                </a:ext>
              </a:extLst>
            </p:cNvPr>
            <p:cNvSpPr>
              <a:spLocks noChangeArrowheads="1"/>
            </p:cNvSpPr>
            <p:nvPr/>
          </p:nvSpPr>
          <p:spPr bwMode="hidden">
            <a:xfrm>
              <a:off x="4251" y="1513"/>
              <a:ext cx="124"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36" name="Oval 92">
              <a:extLst>
                <a:ext uri="{FF2B5EF4-FFF2-40B4-BE49-F238E27FC236}">
                  <a16:creationId xmlns:a16="http://schemas.microsoft.com/office/drawing/2014/main" id="{F9F86D82-E251-905B-FB19-CE0B48A7E57D}"/>
                </a:ext>
              </a:extLst>
            </p:cNvPr>
            <p:cNvSpPr>
              <a:spLocks noChangeArrowheads="1"/>
            </p:cNvSpPr>
            <p:nvPr/>
          </p:nvSpPr>
          <p:spPr bwMode="hidden">
            <a:xfrm>
              <a:off x="3901" y="1701"/>
              <a:ext cx="128" cy="5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37" name="Oval 93">
              <a:extLst>
                <a:ext uri="{FF2B5EF4-FFF2-40B4-BE49-F238E27FC236}">
                  <a16:creationId xmlns:a16="http://schemas.microsoft.com/office/drawing/2014/main" id="{CEB02123-DA4F-2544-9230-026FA2BC2D4B}"/>
                </a:ext>
              </a:extLst>
            </p:cNvPr>
            <p:cNvSpPr>
              <a:spLocks noChangeArrowheads="1"/>
            </p:cNvSpPr>
            <p:nvPr/>
          </p:nvSpPr>
          <p:spPr bwMode="hidden">
            <a:xfrm>
              <a:off x="4086" y="1608"/>
              <a:ext cx="128" cy="5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38" name="Oval 94">
              <a:extLst>
                <a:ext uri="{FF2B5EF4-FFF2-40B4-BE49-F238E27FC236}">
                  <a16:creationId xmlns:a16="http://schemas.microsoft.com/office/drawing/2014/main" id="{5658BA65-F5E5-6432-ECAE-9FEC65BBBF08}"/>
                </a:ext>
              </a:extLst>
            </p:cNvPr>
            <p:cNvSpPr>
              <a:spLocks noChangeArrowheads="1"/>
            </p:cNvSpPr>
            <p:nvPr/>
          </p:nvSpPr>
          <p:spPr bwMode="hidden">
            <a:xfrm>
              <a:off x="1282" y="3653"/>
              <a:ext cx="196" cy="111"/>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39" name="Oval 95">
              <a:extLst>
                <a:ext uri="{FF2B5EF4-FFF2-40B4-BE49-F238E27FC236}">
                  <a16:creationId xmlns:a16="http://schemas.microsoft.com/office/drawing/2014/main" id="{D90D2AA4-CD37-1FAD-DD13-E792DA85A253}"/>
                </a:ext>
              </a:extLst>
            </p:cNvPr>
            <p:cNvSpPr>
              <a:spLocks noChangeArrowheads="1"/>
            </p:cNvSpPr>
            <p:nvPr/>
          </p:nvSpPr>
          <p:spPr bwMode="hidden">
            <a:xfrm>
              <a:off x="707" y="4014"/>
              <a:ext cx="191" cy="112"/>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40" name="Oval 96">
              <a:extLst>
                <a:ext uri="{FF2B5EF4-FFF2-40B4-BE49-F238E27FC236}">
                  <a16:creationId xmlns:a16="http://schemas.microsoft.com/office/drawing/2014/main" id="{F7310859-1FCE-7A8A-DD2F-21E0200975D2}"/>
                </a:ext>
              </a:extLst>
            </p:cNvPr>
            <p:cNvSpPr>
              <a:spLocks noChangeArrowheads="1"/>
            </p:cNvSpPr>
            <p:nvPr/>
          </p:nvSpPr>
          <p:spPr bwMode="hidden">
            <a:xfrm>
              <a:off x="2229" y="3090"/>
              <a:ext cx="168" cy="95"/>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41" name="Oval 97">
              <a:extLst>
                <a:ext uri="{FF2B5EF4-FFF2-40B4-BE49-F238E27FC236}">
                  <a16:creationId xmlns:a16="http://schemas.microsoft.com/office/drawing/2014/main" id="{708BC56A-FC48-204A-F095-A977911EB015}"/>
                </a:ext>
              </a:extLst>
            </p:cNvPr>
            <p:cNvSpPr>
              <a:spLocks noChangeArrowheads="1"/>
            </p:cNvSpPr>
            <p:nvPr/>
          </p:nvSpPr>
          <p:spPr bwMode="hidden">
            <a:xfrm>
              <a:off x="2604" y="2867"/>
              <a:ext cx="156" cy="89"/>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42" name="Oval 98">
              <a:extLst>
                <a:ext uri="{FF2B5EF4-FFF2-40B4-BE49-F238E27FC236}">
                  <a16:creationId xmlns:a16="http://schemas.microsoft.com/office/drawing/2014/main" id="{DAAB4B4E-0D6B-5BFB-F332-9DF55F602BC5}"/>
                </a:ext>
              </a:extLst>
            </p:cNvPr>
            <p:cNvSpPr>
              <a:spLocks noChangeArrowheads="1"/>
            </p:cNvSpPr>
            <p:nvPr/>
          </p:nvSpPr>
          <p:spPr bwMode="hidden">
            <a:xfrm>
              <a:off x="2907" y="2668"/>
              <a:ext cx="156" cy="84"/>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43" name="Oval 99">
              <a:extLst>
                <a:ext uri="{FF2B5EF4-FFF2-40B4-BE49-F238E27FC236}">
                  <a16:creationId xmlns:a16="http://schemas.microsoft.com/office/drawing/2014/main" id="{B41969B5-17BF-B3BD-F5BB-91304248DBC7}"/>
                </a:ext>
              </a:extLst>
            </p:cNvPr>
            <p:cNvSpPr>
              <a:spLocks noChangeArrowheads="1"/>
            </p:cNvSpPr>
            <p:nvPr/>
          </p:nvSpPr>
          <p:spPr bwMode="hidden">
            <a:xfrm>
              <a:off x="3248" y="2454"/>
              <a:ext cx="150" cy="90"/>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44" name="Oval 100">
              <a:extLst>
                <a:ext uri="{FF2B5EF4-FFF2-40B4-BE49-F238E27FC236}">
                  <a16:creationId xmlns:a16="http://schemas.microsoft.com/office/drawing/2014/main" id="{C05C4FD6-06CC-3F7B-6B9A-5A8EE2A551B1}"/>
                </a:ext>
              </a:extLst>
            </p:cNvPr>
            <p:cNvSpPr>
              <a:spLocks noChangeArrowheads="1"/>
            </p:cNvSpPr>
            <p:nvPr/>
          </p:nvSpPr>
          <p:spPr bwMode="hidden">
            <a:xfrm>
              <a:off x="1801" y="3360"/>
              <a:ext cx="168" cy="95"/>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45" name="Oval 101">
              <a:extLst>
                <a:ext uri="{FF2B5EF4-FFF2-40B4-BE49-F238E27FC236}">
                  <a16:creationId xmlns:a16="http://schemas.microsoft.com/office/drawing/2014/main" id="{B0939321-E1EB-CA03-FD1A-AE1FC50B27F5}"/>
                </a:ext>
              </a:extLst>
            </p:cNvPr>
            <p:cNvSpPr>
              <a:spLocks noChangeArrowheads="1"/>
            </p:cNvSpPr>
            <p:nvPr/>
          </p:nvSpPr>
          <p:spPr bwMode="hidden">
            <a:xfrm>
              <a:off x="3512" y="2302"/>
              <a:ext cx="134" cy="73"/>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46" name="Oval 102">
              <a:extLst>
                <a:ext uri="{FF2B5EF4-FFF2-40B4-BE49-F238E27FC236}">
                  <a16:creationId xmlns:a16="http://schemas.microsoft.com/office/drawing/2014/main" id="{35503843-C251-30D6-6BDE-6B8B8C125456}"/>
                </a:ext>
              </a:extLst>
            </p:cNvPr>
            <p:cNvSpPr>
              <a:spLocks noChangeArrowheads="1"/>
            </p:cNvSpPr>
            <p:nvPr/>
          </p:nvSpPr>
          <p:spPr bwMode="hidden">
            <a:xfrm>
              <a:off x="3980" y="2014"/>
              <a:ext cx="134" cy="72"/>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47" name="Oval 103">
              <a:extLst>
                <a:ext uri="{FF2B5EF4-FFF2-40B4-BE49-F238E27FC236}">
                  <a16:creationId xmlns:a16="http://schemas.microsoft.com/office/drawing/2014/main" id="{E5D088C7-E731-07E8-D737-5851462BE12F}"/>
                </a:ext>
              </a:extLst>
            </p:cNvPr>
            <p:cNvSpPr>
              <a:spLocks noChangeArrowheads="1"/>
            </p:cNvSpPr>
            <p:nvPr/>
          </p:nvSpPr>
          <p:spPr bwMode="hidden">
            <a:xfrm>
              <a:off x="3753" y="2158"/>
              <a:ext cx="134" cy="61"/>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48" name="Oval 104">
              <a:extLst>
                <a:ext uri="{FF2B5EF4-FFF2-40B4-BE49-F238E27FC236}">
                  <a16:creationId xmlns:a16="http://schemas.microsoft.com/office/drawing/2014/main" id="{156F63B3-C145-BA08-7736-148B07C73C6E}"/>
                </a:ext>
              </a:extLst>
            </p:cNvPr>
            <p:cNvSpPr>
              <a:spLocks noChangeArrowheads="1"/>
            </p:cNvSpPr>
            <p:nvPr/>
          </p:nvSpPr>
          <p:spPr bwMode="hidden">
            <a:xfrm>
              <a:off x="4176" y="1898"/>
              <a:ext cx="128"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49" name="Oval 105">
              <a:extLst>
                <a:ext uri="{FF2B5EF4-FFF2-40B4-BE49-F238E27FC236}">
                  <a16:creationId xmlns:a16="http://schemas.microsoft.com/office/drawing/2014/main" id="{CD24B2B6-D593-8A93-DB6A-7ABE2922098A}"/>
                </a:ext>
              </a:extLst>
            </p:cNvPr>
            <p:cNvSpPr>
              <a:spLocks noChangeArrowheads="1"/>
            </p:cNvSpPr>
            <p:nvPr/>
          </p:nvSpPr>
          <p:spPr bwMode="hidden">
            <a:xfrm>
              <a:off x="4338" y="1797"/>
              <a:ext cx="129"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50" name="Oval 106">
              <a:extLst>
                <a:ext uri="{FF2B5EF4-FFF2-40B4-BE49-F238E27FC236}">
                  <a16:creationId xmlns:a16="http://schemas.microsoft.com/office/drawing/2014/main" id="{7A0353C9-DD5D-E62B-BE8E-DE961E2CCC49}"/>
                </a:ext>
              </a:extLst>
            </p:cNvPr>
            <p:cNvSpPr>
              <a:spLocks noChangeArrowheads="1"/>
            </p:cNvSpPr>
            <p:nvPr/>
          </p:nvSpPr>
          <p:spPr bwMode="hidden">
            <a:xfrm>
              <a:off x="4505" y="1700"/>
              <a:ext cx="124" cy="51"/>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51" name="Oval 107">
              <a:extLst>
                <a:ext uri="{FF2B5EF4-FFF2-40B4-BE49-F238E27FC236}">
                  <a16:creationId xmlns:a16="http://schemas.microsoft.com/office/drawing/2014/main" id="{28E2B5F5-05F0-5840-DDEA-0CA9C1853EC6}"/>
                </a:ext>
              </a:extLst>
            </p:cNvPr>
            <p:cNvSpPr>
              <a:spLocks noChangeArrowheads="1"/>
            </p:cNvSpPr>
            <p:nvPr/>
          </p:nvSpPr>
          <p:spPr bwMode="hidden">
            <a:xfrm>
              <a:off x="4661" y="1603"/>
              <a:ext cx="123" cy="50"/>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52" name="Oval 108">
              <a:extLst>
                <a:ext uri="{FF2B5EF4-FFF2-40B4-BE49-F238E27FC236}">
                  <a16:creationId xmlns:a16="http://schemas.microsoft.com/office/drawing/2014/main" id="{69AC4C9F-0C9E-3AAB-CFBE-11729993B3E7}"/>
                </a:ext>
              </a:extLst>
            </p:cNvPr>
            <p:cNvSpPr>
              <a:spLocks noChangeArrowheads="1"/>
            </p:cNvSpPr>
            <p:nvPr/>
          </p:nvSpPr>
          <p:spPr bwMode="hidden">
            <a:xfrm>
              <a:off x="4803" y="1512"/>
              <a:ext cx="128" cy="51"/>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53" name="Oval 109">
              <a:extLst>
                <a:ext uri="{FF2B5EF4-FFF2-40B4-BE49-F238E27FC236}">
                  <a16:creationId xmlns:a16="http://schemas.microsoft.com/office/drawing/2014/main" id="{85EA2F98-059C-BF81-10E1-7CA6619294C2}"/>
                </a:ext>
              </a:extLst>
            </p:cNvPr>
            <p:cNvSpPr>
              <a:spLocks noChangeArrowheads="1"/>
            </p:cNvSpPr>
            <p:nvPr/>
          </p:nvSpPr>
          <p:spPr bwMode="hidden">
            <a:xfrm>
              <a:off x="4930" y="1431"/>
              <a:ext cx="111" cy="50"/>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54" name="Oval 110">
              <a:extLst>
                <a:ext uri="{FF2B5EF4-FFF2-40B4-BE49-F238E27FC236}">
                  <a16:creationId xmlns:a16="http://schemas.microsoft.com/office/drawing/2014/main" id="{F7DD1392-B0E4-7B89-A7E6-D007255F8030}"/>
                </a:ext>
              </a:extLst>
            </p:cNvPr>
            <p:cNvSpPr>
              <a:spLocks noChangeArrowheads="1"/>
            </p:cNvSpPr>
            <p:nvPr/>
          </p:nvSpPr>
          <p:spPr bwMode="hidden">
            <a:xfrm>
              <a:off x="3835" y="1430"/>
              <a:ext cx="112" cy="50"/>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55" name="Oval 111">
              <a:extLst>
                <a:ext uri="{FF2B5EF4-FFF2-40B4-BE49-F238E27FC236}">
                  <a16:creationId xmlns:a16="http://schemas.microsoft.com/office/drawing/2014/main" id="{50CFC056-5A26-AEF0-A1AD-791968C6EEC9}"/>
                </a:ext>
              </a:extLst>
            </p:cNvPr>
            <p:cNvSpPr>
              <a:spLocks noChangeArrowheads="1"/>
            </p:cNvSpPr>
            <p:nvPr/>
          </p:nvSpPr>
          <p:spPr bwMode="hidden">
            <a:xfrm>
              <a:off x="3286" y="1430"/>
              <a:ext cx="112" cy="50"/>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56" name="Oval 112">
              <a:extLst>
                <a:ext uri="{FF2B5EF4-FFF2-40B4-BE49-F238E27FC236}">
                  <a16:creationId xmlns:a16="http://schemas.microsoft.com/office/drawing/2014/main" id="{8A67AD18-91D6-1162-911F-22A34DC0F2C1}"/>
                </a:ext>
              </a:extLst>
            </p:cNvPr>
            <p:cNvSpPr>
              <a:spLocks noChangeArrowheads="1"/>
            </p:cNvSpPr>
            <p:nvPr/>
          </p:nvSpPr>
          <p:spPr bwMode="hidden">
            <a:xfrm>
              <a:off x="2972" y="1366"/>
              <a:ext cx="111" cy="5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57" name="Oval 113">
              <a:extLst>
                <a:ext uri="{FF2B5EF4-FFF2-40B4-BE49-F238E27FC236}">
                  <a16:creationId xmlns:a16="http://schemas.microsoft.com/office/drawing/2014/main" id="{1164B0F0-3552-F47F-42E6-8A05A7840B60}"/>
                </a:ext>
              </a:extLst>
            </p:cNvPr>
            <p:cNvSpPr>
              <a:spLocks noChangeArrowheads="1"/>
            </p:cNvSpPr>
            <p:nvPr/>
          </p:nvSpPr>
          <p:spPr bwMode="hidden">
            <a:xfrm>
              <a:off x="3152" y="1292"/>
              <a:ext cx="112" cy="50"/>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58" name="Oval 114">
              <a:extLst>
                <a:ext uri="{FF2B5EF4-FFF2-40B4-BE49-F238E27FC236}">
                  <a16:creationId xmlns:a16="http://schemas.microsoft.com/office/drawing/2014/main" id="{4559501E-34F7-A1D2-5864-EC98B5579499}"/>
                </a:ext>
              </a:extLst>
            </p:cNvPr>
            <p:cNvSpPr>
              <a:spLocks noChangeArrowheads="1"/>
            </p:cNvSpPr>
            <p:nvPr/>
          </p:nvSpPr>
          <p:spPr bwMode="hidden">
            <a:xfrm>
              <a:off x="3020" y="1170"/>
              <a:ext cx="112"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59" name="Oval 115">
              <a:extLst>
                <a:ext uri="{FF2B5EF4-FFF2-40B4-BE49-F238E27FC236}">
                  <a16:creationId xmlns:a16="http://schemas.microsoft.com/office/drawing/2014/main" id="{2053EE46-53E6-1964-3DF7-9BA2CFEBA777}"/>
                </a:ext>
              </a:extLst>
            </p:cNvPr>
            <p:cNvSpPr>
              <a:spLocks noChangeArrowheads="1"/>
            </p:cNvSpPr>
            <p:nvPr/>
          </p:nvSpPr>
          <p:spPr bwMode="hidden">
            <a:xfrm>
              <a:off x="2443" y="1368"/>
              <a:ext cx="112"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60" name="Oval 116">
              <a:extLst>
                <a:ext uri="{FF2B5EF4-FFF2-40B4-BE49-F238E27FC236}">
                  <a16:creationId xmlns:a16="http://schemas.microsoft.com/office/drawing/2014/main" id="{018B7841-1DE9-672F-286A-1FD73BC25284}"/>
                </a:ext>
              </a:extLst>
            </p:cNvPr>
            <p:cNvSpPr>
              <a:spLocks noChangeArrowheads="1"/>
            </p:cNvSpPr>
            <p:nvPr/>
          </p:nvSpPr>
          <p:spPr bwMode="hidden">
            <a:xfrm>
              <a:off x="2301" y="1220"/>
              <a:ext cx="112" cy="5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61" name="Oval 117">
              <a:extLst>
                <a:ext uri="{FF2B5EF4-FFF2-40B4-BE49-F238E27FC236}">
                  <a16:creationId xmlns:a16="http://schemas.microsoft.com/office/drawing/2014/main" id="{8E0EFF67-8BE7-DCA0-262F-70AFB632D0A6}"/>
                </a:ext>
              </a:extLst>
            </p:cNvPr>
            <p:cNvSpPr>
              <a:spLocks noChangeArrowheads="1"/>
            </p:cNvSpPr>
            <p:nvPr/>
          </p:nvSpPr>
          <p:spPr bwMode="hidden">
            <a:xfrm>
              <a:off x="2095" y="1284"/>
              <a:ext cx="112" cy="5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62" name="Oval 118">
              <a:extLst>
                <a:ext uri="{FF2B5EF4-FFF2-40B4-BE49-F238E27FC236}">
                  <a16:creationId xmlns:a16="http://schemas.microsoft.com/office/drawing/2014/main" id="{85E5265D-D503-A2FB-80A6-62DDC7A8A3EE}"/>
                </a:ext>
              </a:extLst>
            </p:cNvPr>
            <p:cNvSpPr>
              <a:spLocks noChangeArrowheads="1"/>
            </p:cNvSpPr>
            <p:nvPr/>
          </p:nvSpPr>
          <p:spPr bwMode="hidden">
            <a:xfrm>
              <a:off x="2228" y="1442"/>
              <a:ext cx="111"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63" name="Oval 119">
              <a:extLst>
                <a:ext uri="{FF2B5EF4-FFF2-40B4-BE49-F238E27FC236}">
                  <a16:creationId xmlns:a16="http://schemas.microsoft.com/office/drawing/2014/main" id="{68A99991-B6CC-BFFE-3CE0-969B5A166C03}"/>
                </a:ext>
              </a:extLst>
            </p:cNvPr>
            <p:cNvSpPr>
              <a:spLocks noChangeArrowheads="1"/>
            </p:cNvSpPr>
            <p:nvPr/>
          </p:nvSpPr>
          <p:spPr bwMode="hidden">
            <a:xfrm>
              <a:off x="1109" y="1424"/>
              <a:ext cx="112" cy="50"/>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64" name="Oval 120">
              <a:extLst>
                <a:ext uri="{FF2B5EF4-FFF2-40B4-BE49-F238E27FC236}">
                  <a16:creationId xmlns:a16="http://schemas.microsoft.com/office/drawing/2014/main" id="{9647C5BD-FC75-1E79-C079-812F6EECE144}"/>
                </a:ext>
              </a:extLst>
            </p:cNvPr>
            <p:cNvSpPr>
              <a:spLocks noChangeArrowheads="1"/>
            </p:cNvSpPr>
            <p:nvPr/>
          </p:nvSpPr>
          <p:spPr bwMode="hidden">
            <a:xfrm>
              <a:off x="611" y="1284"/>
              <a:ext cx="111" cy="51"/>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65" name="Oval 121">
              <a:extLst>
                <a:ext uri="{FF2B5EF4-FFF2-40B4-BE49-F238E27FC236}">
                  <a16:creationId xmlns:a16="http://schemas.microsoft.com/office/drawing/2014/main" id="{FFE20A96-E1CB-A576-1F08-4F318CBAD01D}"/>
                </a:ext>
              </a:extLst>
            </p:cNvPr>
            <p:cNvSpPr>
              <a:spLocks noChangeArrowheads="1"/>
            </p:cNvSpPr>
            <p:nvPr/>
          </p:nvSpPr>
          <p:spPr bwMode="hidden">
            <a:xfrm>
              <a:off x="305" y="1358"/>
              <a:ext cx="111" cy="51"/>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66" name="Oval 122">
              <a:extLst>
                <a:ext uri="{FF2B5EF4-FFF2-40B4-BE49-F238E27FC236}">
                  <a16:creationId xmlns:a16="http://schemas.microsoft.com/office/drawing/2014/main" id="{8923CD8B-2337-AF04-2073-593BE2AB86C3}"/>
                </a:ext>
              </a:extLst>
            </p:cNvPr>
            <p:cNvSpPr>
              <a:spLocks noChangeArrowheads="1"/>
            </p:cNvSpPr>
            <p:nvPr/>
          </p:nvSpPr>
          <p:spPr bwMode="hidden">
            <a:xfrm>
              <a:off x="156" y="1154"/>
              <a:ext cx="112" cy="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67" name="Oval 123">
              <a:extLst>
                <a:ext uri="{FF2B5EF4-FFF2-40B4-BE49-F238E27FC236}">
                  <a16:creationId xmlns:a16="http://schemas.microsoft.com/office/drawing/2014/main" id="{3BF98122-123D-8DBE-3E92-9D5ED5E9C24D}"/>
                </a:ext>
              </a:extLst>
            </p:cNvPr>
            <p:cNvSpPr>
              <a:spLocks noChangeArrowheads="1"/>
            </p:cNvSpPr>
            <p:nvPr/>
          </p:nvSpPr>
          <p:spPr bwMode="hidden">
            <a:xfrm>
              <a:off x="4538" y="1365"/>
              <a:ext cx="106" cy="4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68" name="Oval 124">
              <a:extLst>
                <a:ext uri="{FF2B5EF4-FFF2-40B4-BE49-F238E27FC236}">
                  <a16:creationId xmlns:a16="http://schemas.microsoft.com/office/drawing/2014/main" id="{4347C4BC-BC47-1139-19F6-61F86D32C091}"/>
                </a:ext>
              </a:extLst>
            </p:cNvPr>
            <p:cNvSpPr>
              <a:spLocks noChangeArrowheads="1"/>
            </p:cNvSpPr>
            <p:nvPr/>
          </p:nvSpPr>
          <p:spPr bwMode="hidden">
            <a:xfrm>
              <a:off x="4407" y="1440"/>
              <a:ext cx="105" cy="44"/>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69" name="Oval 125">
              <a:extLst>
                <a:ext uri="{FF2B5EF4-FFF2-40B4-BE49-F238E27FC236}">
                  <a16:creationId xmlns:a16="http://schemas.microsoft.com/office/drawing/2014/main" id="{9BC5633B-6BDE-D71C-15EC-AC7C01FBABFA}"/>
                </a:ext>
              </a:extLst>
            </p:cNvPr>
            <p:cNvSpPr>
              <a:spLocks noChangeArrowheads="1"/>
            </p:cNvSpPr>
            <p:nvPr/>
          </p:nvSpPr>
          <p:spPr bwMode="hidden">
            <a:xfrm>
              <a:off x="3992" y="1356"/>
              <a:ext cx="106" cy="4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70" name="Oval 126">
              <a:extLst>
                <a:ext uri="{FF2B5EF4-FFF2-40B4-BE49-F238E27FC236}">
                  <a16:creationId xmlns:a16="http://schemas.microsoft.com/office/drawing/2014/main" id="{5258D681-F300-9AAB-32DC-84778A4CC81D}"/>
                </a:ext>
              </a:extLst>
            </p:cNvPr>
            <p:cNvSpPr>
              <a:spLocks noChangeArrowheads="1"/>
            </p:cNvSpPr>
            <p:nvPr/>
          </p:nvSpPr>
          <p:spPr bwMode="hidden">
            <a:xfrm>
              <a:off x="3466" y="1356"/>
              <a:ext cx="106" cy="45"/>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71" name="Oval 127">
              <a:extLst>
                <a:ext uri="{FF2B5EF4-FFF2-40B4-BE49-F238E27FC236}">
                  <a16:creationId xmlns:a16="http://schemas.microsoft.com/office/drawing/2014/main" id="{58F18145-5197-03A0-B161-CA76F9F84D14}"/>
                </a:ext>
              </a:extLst>
            </p:cNvPr>
            <p:cNvSpPr>
              <a:spLocks noChangeArrowheads="1"/>
            </p:cNvSpPr>
            <p:nvPr/>
          </p:nvSpPr>
          <p:spPr bwMode="hidden">
            <a:xfrm>
              <a:off x="2852" y="1228"/>
              <a:ext cx="106" cy="44"/>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72" name="Oval 128">
              <a:extLst>
                <a:ext uri="{FF2B5EF4-FFF2-40B4-BE49-F238E27FC236}">
                  <a16:creationId xmlns:a16="http://schemas.microsoft.com/office/drawing/2014/main" id="{9FC61914-0681-A3C4-33DE-3B1A8B0EE9B9}"/>
                </a:ext>
              </a:extLst>
            </p:cNvPr>
            <p:cNvSpPr>
              <a:spLocks noChangeArrowheads="1"/>
            </p:cNvSpPr>
            <p:nvPr/>
          </p:nvSpPr>
          <p:spPr bwMode="hidden">
            <a:xfrm>
              <a:off x="2678" y="1109"/>
              <a:ext cx="106" cy="44"/>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73" name="Oval 129">
              <a:extLst>
                <a:ext uri="{FF2B5EF4-FFF2-40B4-BE49-F238E27FC236}">
                  <a16:creationId xmlns:a16="http://schemas.microsoft.com/office/drawing/2014/main" id="{61E459CE-F958-C9F2-9BCE-02E956A7E77F}"/>
                </a:ext>
              </a:extLst>
            </p:cNvPr>
            <p:cNvSpPr>
              <a:spLocks noChangeArrowheads="1"/>
            </p:cNvSpPr>
            <p:nvPr/>
          </p:nvSpPr>
          <p:spPr bwMode="hidden">
            <a:xfrm>
              <a:off x="2859" y="1045"/>
              <a:ext cx="106" cy="45"/>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74" name="Oval 130">
              <a:extLst>
                <a:ext uri="{FF2B5EF4-FFF2-40B4-BE49-F238E27FC236}">
                  <a16:creationId xmlns:a16="http://schemas.microsoft.com/office/drawing/2014/main" id="{B7C62D18-1D36-1AC4-1011-F34F5623B84E}"/>
                </a:ext>
              </a:extLst>
            </p:cNvPr>
            <p:cNvSpPr>
              <a:spLocks noChangeArrowheads="1"/>
            </p:cNvSpPr>
            <p:nvPr/>
          </p:nvSpPr>
          <p:spPr bwMode="hidden">
            <a:xfrm>
              <a:off x="1942" y="1040"/>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75" name="Oval 131">
              <a:extLst>
                <a:ext uri="{FF2B5EF4-FFF2-40B4-BE49-F238E27FC236}">
                  <a16:creationId xmlns:a16="http://schemas.microsoft.com/office/drawing/2014/main" id="{FA72F6EA-6C36-A61A-7F74-D2C08D92C37E}"/>
                </a:ext>
              </a:extLst>
            </p:cNvPr>
            <p:cNvSpPr>
              <a:spLocks noChangeArrowheads="1"/>
            </p:cNvSpPr>
            <p:nvPr/>
          </p:nvSpPr>
          <p:spPr bwMode="hidden">
            <a:xfrm>
              <a:off x="1088" y="1277"/>
              <a:ext cx="106"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76" name="Oval 132">
              <a:extLst>
                <a:ext uri="{FF2B5EF4-FFF2-40B4-BE49-F238E27FC236}">
                  <a16:creationId xmlns:a16="http://schemas.microsoft.com/office/drawing/2014/main" id="{1EF2D16E-C1A3-2A6C-EEE6-42994B8E9F2E}"/>
                </a:ext>
              </a:extLst>
            </p:cNvPr>
            <p:cNvSpPr>
              <a:spLocks noChangeArrowheads="1"/>
            </p:cNvSpPr>
            <p:nvPr/>
          </p:nvSpPr>
          <p:spPr bwMode="hidden">
            <a:xfrm>
              <a:off x="827" y="1350"/>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77" name="Oval 133">
              <a:extLst>
                <a:ext uri="{FF2B5EF4-FFF2-40B4-BE49-F238E27FC236}">
                  <a16:creationId xmlns:a16="http://schemas.microsoft.com/office/drawing/2014/main" id="{3D3C922B-2AE0-B3FA-6B11-2EF11E7A60BB}"/>
                </a:ext>
              </a:extLst>
            </p:cNvPr>
            <p:cNvSpPr>
              <a:spLocks noChangeArrowheads="1"/>
            </p:cNvSpPr>
            <p:nvPr/>
          </p:nvSpPr>
          <p:spPr bwMode="hidden">
            <a:xfrm>
              <a:off x="537" y="1428"/>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78" name="Oval 134">
              <a:extLst>
                <a:ext uri="{FF2B5EF4-FFF2-40B4-BE49-F238E27FC236}">
                  <a16:creationId xmlns:a16="http://schemas.microsoft.com/office/drawing/2014/main" id="{27B45694-4918-EB2A-36EE-FBD0C327F309}"/>
                </a:ext>
              </a:extLst>
            </p:cNvPr>
            <p:cNvSpPr>
              <a:spLocks noChangeArrowheads="1"/>
            </p:cNvSpPr>
            <p:nvPr/>
          </p:nvSpPr>
          <p:spPr bwMode="hidden">
            <a:xfrm>
              <a:off x="635" y="1060"/>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79" name="Oval 135">
              <a:extLst>
                <a:ext uri="{FF2B5EF4-FFF2-40B4-BE49-F238E27FC236}">
                  <a16:creationId xmlns:a16="http://schemas.microsoft.com/office/drawing/2014/main" id="{10D19F04-C298-1585-CEA9-172BD6C1B6BD}"/>
                </a:ext>
              </a:extLst>
            </p:cNvPr>
            <p:cNvSpPr>
              <a:spLocks noChangeArrowheads="1"/>
            </p:cNvSpPr>
            <p:nvPr/>
          </p:nvSpPr>
          <p:spPr bwMode="hidden">
            <a:xfrm>
              <a:off x="1540" y="1050"/>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80" name="Oval 136">
              <a:extLst>
                <a:ext uri="{FF2B5EF4-FFF2-40B4-BE49-F238E27FC236}">
                  <a16:creationId xmlns:a16="http://schemas.microsoft.com/office/drawing/2014/main" id="{61064F75-279D-3B87-19C4-7A7690B7F097}"/>
                </a:ext>
              </a:extLst>
            </p:cNvPr>
            <p:cNvSpPr>
              <a:spLocks noChangeArrowheads="1"/>
            </p:cNvSpPr>
            <p:nvPr/>
          </p:nvSpPr>
          <p:spPr bwMode="hidden">
            <a:xfrm>
              <a:off x="1120" y="1063"/>
              <a:ext cx="105"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81" name="Oval 137">
              <a:extLst>
                <a:ext uri="{FF2B5EF4-FFF2-40B4-BE49-F238E27FC236}">
                  <a16:creationId xmlns:a16="http://schemas.microsoft.com/office/drawing/2014/main" id="{89B366FB-D636-0926-AC0C-F1A173DB1E03}"/>
                </a:ext>
              </a:extLst>
            </p:cNvPr>
            <p:cNvSpPr>
              <a:spLocks noChangeArrowheads="1"/>
            </p:cNvSpPr>
            <p:nvPr/>
          </p:nvSpPr>
          <p:spPr bwMode="hidden">
            <a:xfrm>
              <a:off x="4131" y="1284"/>
              <a:ext cx="111" cy="45"/>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82" name="Oval 138">
              <a:extLst>
                <a:ext uri="{FF2B5EF4-FFF2-40B4-BE49-F238E27FC236}">
                  <a16:creationId xmlns:a16="http://schemas.microsoft.com/office/drawing/2014/main" id="{619CD5F8-9BCF-5B17-278B-096DB9FD29F9}"/>
                </a:ext>
              </a:extLst>
            </p:cNvPr>
            <p:cNvSpPr>
              <a:spLocks noChangeArrowheads="1"/>
            </p:cNvSpPr>
            <p:nvPr/>
          </p:nvSpPr>
          <p:spPr bwMode="hidden">
            <a:xfrm>
              <a:off x="3477" y="1163"/>
              <a:ext cx="112" cy="45"/>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83" name="Oval 139">
              <a:extLst>
                <a:ext uri="{FF2B5EF4-FFF2-40B4-BE49-F238E27FC236}">
                  <a16:creationId xmlns:a16="http://schemas.microsoft.com/office/drawing/2014/main" id="{0C2DEACC-DAE5-1301-2909-D2B5F8A5B0B9}"/>
                </a:ext>
              </a:extLst>
            </p:cNvPr>
            <p:cNvSpPr>
              <a:spLocks noChangeArrowheads="1"/>
            </p:cNvSpPr>
            <p:nvPr/>
          </p:nvSpPr>
          <p:spPr bwMode="hidden">
            <a:xfrm>
              <a:off x="3315" y="1229"/>
              <a:ext cx="112" cy="45"/>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84" name="Oval 140">
              <a:extLst>
                <a:ext uri="{FF2B5EF4-FFF2-40B4-BE49-F238E27FC236}">
                  <a16:creationId xmlns:a16="http://schemas.microsoft.com/office/drawing/2014/main" id="{76106B8A-9234-E14A-1307-90E0360A2FB5}"/>
                </a:ext>
              </a:extLst>
            </p:cNvPr>
            <p:cNvSpPr>
              <a:spLocks noChangeArrowheads="1"/>
            </p:cNvSpPr>
            <p:nvPr/>
          </p:nvSpPr>
          <p:spPr bwMode="hidden">
            <a:xfrm>
              <a:off x="3174" y="1112"/>
              <a:ext cx="112" cy="44"/>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85" name="Oval 141">
              <a:extLst>
                <a:ext uri="{FF2B5EF4-FFF2-40B4-BE49-F238E27FC236}">
                  <a16:creationId xmlns:a16="http://schemas.microsoft.com/office/drawing/2014/main" id="{CD320CB0-E0B1-505A-751C-46E92861DADD}"/>
                </a:ext>
              </a:extLst>
            </p:cNvPr>
            <p:cNvSpPr>
              <a:spLocks noChangeArrowheads="1"/>
            </p:cNvSpPr>
            <p:nvPr/>
          </p:nvSpPr>
          <p:spPr bwMode="hidden">
            <a:xfrm>
              <a:off x="2396" y="1051"/>
              <a:ext cx="112"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86" name="Oval 142">
              <a:extLst>
                <a:ext uri="{FF2B5EF4-FFF2-40B4-BE49-F238E27FC236}">
                  <a16:creationId xmlns:a16="http://schemas.microsoft.com/office/drawing/2014/main" id="{84B8F5E8-65AE-7DAD-1061-C86016701F19}"/>
                </a:ext>
              </a:extLst>
            </p:cNvPr>
            <p:cNvSpPr>
              <a:spLocks noChangeArrowheads="1"/>
            </p:cNvSpPr>
            <p:nvPr/>
          </p:nvSpPr>
          <p:spPr bwMode="hidden">
            <a:xfrm>
              <a:off x="2769" y="1446"/>
              <a:ext cx="111" cy="44"/>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87" name="Oval 143">
              <a:extLst>
                <a:ext uri="{FF2B5EF4-FFF2-40B4-BE49-F238E27FC236}">
                  <a16:creationId xmlns:a16="http://schemas.microsoft.com/office/drawing/2014/main" id="{EA04F8B3-34CB-02F0-A1AF-181C03849683}"/>
                </a:ext>
              </a:extLst>
            </p:cNvPr>
            <p:cNvSpPr>
              <a:spLocks noChangeArrowheads="1"/>
            </p:cNvSpPr>
            <p:nvPr/>
          </p:nvSpPr>
          <p:spPr bwMode="hidden">
            <a:xfrm>
              <a:off x="2656" y="1294"/>
              <a:ext cx="112" cy="4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88" name="Oval 144">
              <a:extLst>
                <a:ext uri="{FF2B5EF4-FFF2-40B4-BE49-F238E27FC236}">
                  <a16:creationId xmlns:a16="http://schemas.microsoft.com/office/drawing/2014/main" id="{CBB1E9F7-29EB-93C3-1C0F-039F4BC2862F}"/>
                </a:ext>
              </a:extLst>
            </p:cNvPr>
            <p:cNvSpPr>
              <a:spLocks noChangeArrowheads="1"/>
            </p:cNvSpPr>
            <p:nvPr/>
          </p:nvSpPr>
          <p:spPr bwMode="hidden">
            <a:xfrm>
              <a:off x="2501" y="1159"/>
              <a:ext cx="111" cy="45"/>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89" name="Oval 145">
              <a:extLst>
                <a:ext uri="{FF2B5EF4-FFF2-40B4-BE49-F238E27FC236}">
                  <a16:creationId xmlns:a16="http://schemas.microsoft.com/office/drawing/2014/main" id="{9C3DB373-1232-7AFF-89E2-D9F7865F8DBA}"/>
                </a:ext>
              </a:extLst>
            </p:cNvPr>
            <p:cNvSpPr>
              <a:spLocks noChangeArrowheads="1"/>
            </p:cNvSpPr>
            <p:nvPr/>
          </p:nvSpPr>
          <p:spPr bwMode="hidden">
            <a:xfrm>
              <a:off x="2222" y="1101"/>
              <a:ext cx="112" cy="44"/>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90" name="Oval 146">
              <a:extLst>
                <a:ext uri="{FF2B5EF4-FFF2-40B4-BE49-F238E27FC236}">
                  <a16:creationId xmlns:a16="http://schemas.microsoft.com/office/drawing/2014/main" id="{B9BF2356-10E4-8D87-2C31-E6B139A9238B}"/>
                </a:ext>
              </a:extLst>
            </p:cNvPr>
            <p:cNvSpPr>
              <a:spLocks noChangeArrowheads="1"/>
            </p:cNvSpPr>
            <p:nvPr/>
          </p:nvSpPr>
          <p:spPr bwMode="hidden">
            <a:xfrm>
              <a:off x="2029" y="1162"/>
              <a:ext cx="111"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91" name="Oval 147">
              <a:extLst>
                <a:ext uri="{FF2B5EF4-FFF2-40B4-BE49-F238E27FC236}">
                  <a16:creationId xmlns:a16="http://schemas.microsoft.com/office/drawing/2014/main" id="{5E371485-2082-708E-B72A-319F14850CF3}"/>
                </a:ext>
              </a:extLst>
            </p:cNvPr>
            <p:cNvSpPr>
              <a:spLocks noChangeArrowheads="1"/>
            </p:cNvSpPr>
            <p:nvPr/>
          </p:nvSpPr>
          <p:spPr bwMode="hidden">
            <a:xfrm>
              <a:off x="1875" y="1356"/>
              <a:ext cx="112" cy="45"/>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92" name="Oval 148">
              <a:extLst>
                <a:ext uri="{FF2B5EF4-FFF2-40B4-BE49-F238E27FC236}">
                  <a16:creationId xmlns:a16="http://schemas.microsoft.com/office/drawing/2014/main" id="{E797148E-DF87-99D7-D44C-A9FB5C49E5F8}"/>
                </a:ext>
              </a:extLst>
            </p:cNvPr>
            <p:cNvSpPr>
              <a:spLocks noChangeArrowheads="1"/>
            </p:cNvSpPr>
            <p:nvPr/>
          </p:nvSpPr>
          <p:spPr bwMode="hidden">
            <a:xfrm>
              <a:off x="1809" y="1223"/>
              <a:ext cx="111"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93" name="Oval 149">
              <a:extLst>
                <a:ext uri="{FF2B5EF4-FFF2-40B4-BE49-F238E27FC236}">
                  <a16:creationId xmlns:a16="http://schemas.microsoft.com/office/drawing/2014/main" id="{AD4CA8E2-1C45-3A84-5522-6EBD6AD3FD86}"/>
                </a:ext>
              </a:extLst>
            </p:cNvPr>
            <p:cNvSpPr>
              <a:spLocks noChangeArrowheads="1"/>
            </p:cNvSpPr>
            <p:nvPr/>
          </p:nvSpPr>
          <p:spPr bwMode="hidden">
            <a:xfrm>
              <a:off x="1738" y="1098"/>
              <a:ext cx="112"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94" name="Oval 150">
              <a:extLst>
                <a:ext uri="{FF2B5EF4-FFF2-40B4-BE49-F238E27FC236}">
                  <a16:creationId xmlns:a16="http://schemas.microsoft.com/office/drawing/2014/main" id="{16826BEF-AEAD-11F2-1F4B-032F11158A22}"/>
                </a:ext>
              </a:extLst>
            </p:cNvPr>
            <p:cNvSpPr>
              <a:spLocks noChangeArrowheads="1"/>
            </p:cNvSpPr>
            <p:nvPr/>
          </p:nvSpPr>
          <p:spPr bwMode="hidden">
            <a:xfrm>
              <a:off x="1583" y="1289"/>
              <a:ext cx="112"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95" name="Oval 151">
              <a:extLst>
                <a:ext uri="{FF2B5EF4-FFF2-40B4-BE49-F238E27FC236}">
                  <a16:creationId xmlns:a16="http://schemas.microsoft.com/office/drawing/2014/main" id="{DAE56919-3EB7-29C9-EB62-31466AD5FB01}"/>
                </a:ext>
              </a:extLst>
            </p:cNvPr>
            <p:cNvSpPr>
              <a:spLocks noChangeArrowheads="1"/>
            </p:cNvSpPr>
            <p:nvPr/>
          </p:nvSpPr>
          <p:spPr bwMode="hidden">
            <a:xfrm>
              <a:off x="1379" y="1343"/>
              <a:ext cx="112"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96" name="Oval 152">
              <a:extLst>
                <a:ext uri="{FF2B5EF4-FFF2-40B4-BE49-F238E27FC236}">
                  <a16:creationId xmlns:a16="http://schemas.microsoft.com/office/drawing/2014/main" id="{6324CE1A-8A4E-33AB-B65A-D5344E1DA3A3}"/>
                </a:ext>
              </a:extLst>
            </p:cNvPr>
            <p:cNvSpPr>
              <a:spLocks noChangeArrowheads="1"/>
            </p:cNvSpPr>
            <p:nvPr/>
          </p:nvSpPr>
          <p:spPr bwMode="hidden">
            <a:xfrm>
              <a:off x="1529" y="1156"/>
              <a:ext cx="112"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97" name="Oval 153">
              <a:extLst>
                <a:ext uri="{FF2B5EF4-FFF2-40B4-BE49-F238E27FC236}">
                  <a16:creationId xmlns:a16="http://schemas.microsoft.com/office/drawing/2014/main" id="{4806D6BE-5989-4F47-ECA2-0EDEC5C42082}"/>
                </a:ext>
              </a:extLst>
            </p:cNvPr>
            <p:cNvSpPr>
              <a:spLocks noChangeArrowheads="1"/>
            </p:cNvSpPr>
            <p:nvPr/>
          </p:nvSpPr>
          <p:spPr bwMode="hidden">
            <a:xfrm>
              <a:off x="1294" y="1222"/>
              <a:ext cx="112"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98" name="Oval 154">
              <a:extLst>
                <a:ext uri="{FF2B5EF4-FFF2-40B4-BE49-F238E27FC236}">
                  <a16:creationId xmlns:a16="http://schemas.microsoft.com/office/drawing/2014/main" id="{23706BC1-2B37-7197-9E4E-F13769CDE683}"/>
                </a:ext>
              </a:extLst>
            </p:cNvPr>
            <p:cNvSpPr>
              <a:spLocks noChangeArrowheads="1"/>
            </p:cNvSpPr>
            <p:nvPr/>
          </p:nvSpPr>
          <p:spPr bwMode="hidden">
            <a:xfrm>
              <a:off x="1314" y="1112"/>
              <a:ext cx="112"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699" name="Oval 155">
              <a:extLst>
                <a:ext uri="{FF2B5EF4-FFF2-40B4-BE49-F238E27FC236}">
                  <a16:creationId xmlns:a16="http://schemas.microsoft.com/office/drawing/2014/main" id="{DCCB83F6-7441-14F8-5623-D32EC4C82D47}"/>
                </a:ext>
              </a:extLst>
            </p:cNvPr>
            <p:cNvSpPr>
              <a:spLocks noChangeArrowheads="1"/>
            </p:cNvSpPr>
            <p:nvPr/>
          </p:nvSpPr>
          <p:spPr bwMode="hidden">
            <a:xfrm>
              <a:off x="1082" y="1166"/>
              <a:ext cx="111"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00" name="Oval 156">
              <a:extLst>
                <a:ext uri="{FF2B5EF4-FFF2-40B4-BE49-F238E27FC236}">
                  <a16:creationId xmlns:a16="http://schemas.microsoft.com/office/drawing/2014/main" id="{0736CC73-3190-0146-3E70-4E34B41C7BA7}"/>
                </a:ext>
              </a:extLst>
            </p:cNvPr>
            <p:cNvSpPr>
              <a:spLocks noChangeArrowheads="1"/>
            </p:cNvSpPr>
            <p:nvPr/>
          </p:nvSpPr>
          <p:spPr bwMode="hidden">
            <a:xfrm>
              <a:off x="877" y="1121"/>
              <a:ext cx="112"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01" name="Oval 157">
              <a:extLst>
                <a:ext uri="{FF2B5EF4-FFF2-40B4-BE49-F238E27FC236}">
                  <a16:creationId xmlns:a16="http://schemas.microsoft.com/office/drawing/2014/main" id="{7389EF67-8F83-DB04-38E8-4A9022EE1D0C}"/>
                </a:ext>
              </a:extLst>
            </p:cNvPr>
            <p:cNvSpPr>
              <a:spLocks noChangeArrowheads="1"/>
            </p:cNvSpPr>
            <p:nvPr/>
          </p:nvSpPr>
          <p:spPr bwMode="hidden">
            <a:xfrm>
              <a:off x="875" y="1216"/>
              <a:ext cx="111"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02" name="Oval 158">
              <a:extLst>
                <a:ext uri="{FF2B5EF4-FFF2-40B4-BE49-F238E27FC236}">
                  <a16:creationId xmlns:a16="http://schemas.microsoft.com/office/drawing/2014/main" id="{75BF8423-D0B6-BA99-C29E-66E1F4049F19}"/>
                </a:ext>
              </a:extLst>
            </p:cNvPr>
            <p:cNvSpPr>
              <a:spLocks noChangeArrowheads="1"/>
            </p:cNvSpPr>
            <p:nvPr/>
          </p:nvSpPr>
          <p:spPr bwMode="hidden">
            <a:xfrm>
              <a:off x="680" y="1170"/>
              <a:ext cx="112"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03" name="Oval 159">
              <a:extLst>
                <a:ext uri="{FF2B5EF4-FFF2-40B4-BE49-F238E27FC236}">
                  <a16:creationId xmlns:a16="http://schemas.microsoft.com/office/drawing/2014/main" id="{FFE559C0-A40B-7722-9F61-4B999C1E3642}"/>
                </a:ext>
              </a:extLst>
            </p:cNvPr>
            <p:cNvSpPr>
              <a:spLocks noChangeArrowheads="1"/>
            </p:cNvSpPr>
            <p:nvPr/>
          </p:nvSpPr>
          <p:spPr bwMode="hidden">
            <a:xfrm>
              <a:off x="411" y="1232"/>
              <a:ext cx="111"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04" name="Oval 160">
              <a:extLst>
                <a:ext uri="{FF2B5EF4-FFF2-40B4-BE49-F238E27FC236}">
                  <a16:creationId xmlns:a16="http://schemas.microsoft.com/office/drawing/2014/main" id="{418E1463-70F3-CBC7-EC48-FF1854261D45}"/>
                </a:ext>
              </a:extLst>
            </p:cNvPr>
            <p:cNvSpPr>
              <a:spLocks noChangeArrowheads="1"/>
            </p:cNvSpPr>
            <p:nvPr/>
          </p:nvSpPr>
          <p:spPr bwMode="hidden">
            <a:xfrm>
              <a:off x="434" y="1100"/>
              <a:ext cx="112"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05" name="Oval 161">
              <a:extLst>
                <a:ext uri="{FF2B5EF4-FFF2-40B4-BE49-F238E27FC236}">
                  <a16:creationId xmlns:a16="http://schemas.microsoft.com/office/drawing/2014/main" id="{84A85C38-69B7-36E9-A6F0-75CCDFB15BCC}"/>
                </a:ext>
              </a:extLst>
            </p:cNvPr>
            <p:cNvSpPr>
              <a:spLocks noChangeArrowheads="1"/>
            </p:cNvSpPr>
            <p:nvPr/>
          </p:nvSpPr>
          <p:spPr bwMode="hidden">
            <a:xfrm>
              <a:off x="119" y="1312"/>
              <a:ext cx="111"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06" name="Oval 162">
              <a:extLst>
                <a:ext uri="{FF2B5EF4-FFF2-40B4-BE49-F238E27FC236}">
                  <a16:creationId xmlns:a16="http://schemas.microsoft.com/office/drawing/2014/main" id="{7361804A-924B-85C9-BAD9-73EF5BEA824A}"/>
                </a:ext>
              </a:extLst>
            </p:cNvPr>
            <p:cNvSpPr>
              <a:spLocks noChangeArrowheads="1"/>
            </p:cNvSpPr>
            <p:nvPr/>
          </p:nvSpPr>
          <p:spPr bwMode="hidden">
            <a:xfrm>
              <a:off x="858" y="1001"/>
              <a:ext cx="101" cy="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07" name="Oval 163">
              <a:extLst>
                <a:ext uri="{FF2B5EF4-FFF2-40B4-BE49-F238E27FC236}">
                  <a16:creationId xmlns:a16="http://schemas.microsoft.com/office/drawing/2014/main" id="{3EAC8FAC-A065-4877-6915-F3CD0F7B1812}"/>
                </a:ext>
              </a:extLst>
            </p:cNvPr>
            <p:cNvSpPr>
              <a:spLocks noChangeArrowheads="1"/>
            </p:cNvSpPr>
            <p:nvPr/>
          </p:nvSpPr>
          <p:spPr bwMode="hidden">
            <a:xfrm>
              <a:off x="1341" y="1013"/>
              <a:ext cx="101" cy="39"/>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08" name="Oval 164">
              <a:extLst>
                <a:ext uri="{FF2B5EF4-FFF2-40B4-BE49-F238E27FC236}">
                  <a16:creationId xmlns:a16="http://schemas.microsoft.com/office/drawing/2014/main" id="{394E7934-3DE9-953D-8574-51AD2A9DFC50}"/>
                </a:ext>
              </a:extLst>
            </p:cNvPr>
            <p:cNvSpPr>
              <a:spLocks noChangeArrowheads="1"/>
            </p:cNvSpPr>
            <p:nvPr/>
          </p:nvSpPr>
          <p:spPr bwMode="hidden">
            <a:xfrm>
              <a:off x="1739" y="1008"/>
              <a:ext cx="101" cy="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09" name="Oval 165">
              <a:extLst>
                <a:ext uri="{FF2B5EF4-FFF2-40B4-BE49-F238E27FC236}">
                  <a16:creationId xmlns:a16="http://schemas.microsoft.com/office/drawing/2014/main" id="{CDD2318B-B345-994C-05F8-F04B2D0547FE}"/>
                </a:ext>
              </a:extLst>
            </p:cNvPr>
            <p:cNvSpPr>
              <a:spLocks noChangeArrowheads="1"/>
            </p:cNvSpPr>
            <p:nvPr/>
          </p:nvSpPr>
          <p:spPr bwMode="hidden">
            <a:xfrm>
              <a:off x="2116" y="1001"/>
              <a:ext cx="100" cy="39"/>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10" name="Oval 166">
              <a:extLst>
                <a:ext uri="{FF2B5EF4-FFF2-40B4-BE49-F238E27FC236}">
                  <a16:creationId xmlns:a16="http://schemas.microsoft.com/office/drawing/2014/main" id="{AD77B141-149C-170B-FB2D-F346142F4D24}"/>
                </a:ext>
              </a:extLst>
            </p:cNvPr>
            <p:cNvSpPr>
              <a:spLocks noChangeArrowheads="1"/>
            </p:cNvSpPr>
            <p:nvPr/>
          </p:nvSpPr>
          <p:spPr bwMode="hidden">
            <a:xfrm>
              <a:off x="2320" y="941"/>
              <a:ext cx="101" cy="39"/>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11" name="Oval 167">
              <a:extLst>
                <a:ext uri="{FF2B5EF4-FFF2-40B4-BE49-F238E27FC236}">
                  <a16:creationId xmlns:a16="http://schemas.microsoft.com/office/drawing/2014/main" id="{3CD95DDD-8934-EAAA-E988-26A9040B8FB5}"/>
                </a:ext>
              </a:extLst>
            </p:cNvPr>
            <p:cNvSpPr>
              <a:spLocks noChangeArrowheads="1"/>
            </p:cNvSpPr>
            <p:nvPr/>
          </p:nvSpPr>
          <p:spPr bwMode="hidden">
            <a:xfrm>
              <a:off x="2601" y="995"/>
              <a:ext cx="101" cy="39"/>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12" name="Oval 168">
              <a:extLst>
                <a:ext uri="{FF2B5EF4-FFF2-40B4-BE49-F238E27FC236}">
                  <a16:creationId xmlns:a16="http://schemas.microsoft.com/office/drawing/2014/main" id="{7E605A31-B31B-CF1A-FF53-6E2F655E133B}"/>
                </a:ext>
              </a:extLst>
            </p:cNvPr>
            <p:cNvSpPr>
              <a:spLocks noChangeArrowheads="1"/>
            </p:cNvSpPr>
            <p:nvPr/>
          </p:nvSpPr>
          <p:spPr bwMode="hidden">
            <a:xfrm>
              <a:off x="1667" y="1420"/>
              <a:ext cx="106" cy="5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13" name="Oval 169">
              <a:extLst>
                <a:ext uri="{FF2B5EF4-FFF2-40B4-BE49-F238E27FC236}">
                  <a16:creationId xmlns:a16="http://schemas.microsoft.com/office/drawing/2014/main" id="{2E444C90-7A52-FF7B-C5E2-26189C279529}"/>
                </a:ext>
              </a:extLst>
            </p:cNvPr>
            <p:cNvSpPr>
              <a:spLocks noChangeArrowheads="1"/>
            </p:cNvSpPr>
            <p:nvPr/>
          </p:nvSpPr>
          <p:spPr bwMode="hidden">
            <a:xfrm>
              <a:off x="2557" y="1516"/>
              <a:ext cx="123" cy="5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14" name="Oval 170">
              <a:extLst>
                <a:ext uri="{FF2B5EF4-FFF2-40B4-BE49-F238E27FC236}">
                  <a16:creationId xmlns:a16="http://schemas.microsoft.com/office/drawing/2014/main" id="{510F7801-BC1C-9D90-4BC0-1E53929BD6F4}"/>
                </a:ext>
              </a:extLst>
            </p:cNvPr>
            <p:cNvSpPr>
              <a:spLocks noChangeArrowheads="1"/>
            </p:cNvSpPr>
            <p:nvPr/>
          </p:nvSpPr>
          <p:spPr bwMode="hidden">
            <a:xfrm>
              <a:off x="3619" y="1287"/>
              <a:ext cx="112" cy="5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15" name="Oval 171">
              <a:extLst>
                <a:ext uri="{FF2B5EF4-FFF2-40B4-BE49-F238E27FC236}">
                  <a16:creationId xmlns:a16="http://schemas.microsoft.com/office/drawing/2014/main" id="{800A3788-72F1-1D14-5602-E96B012D1490}"/>
                </a:ext>
              </a:extLst>
            </p:cNvPr>
            <p:cNvSpPr>
              <a:spLocks noChangeArrowheads="1"/>
            </p:cNvSpPr>
            <p:nvPr/>
          </p:nvSpPr>
          <p:spPr bwMode="hidden">
            <a:xfrm>
              <a:off x="3791" y="1212"/>
              <a:ext cx="111" cy="5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16" name="Oval 172">
              <a:extLst>
                <a:ext uri="{FF2B5EF4-FFF2-40B4-BE49-F238E27FC236}">
                  <a16:creationId xmlns:a16="http://schemas.microsoft.com/office/drawing/2014/main" id="{682F4380-04D2-E0CB-FD02-362EAC8F5187}"/>
                </a:ext>
              </a:extLst>
            </p:cNvPr>
            <p:cNvSpPr>
              <a:spLocks noChangeArrowheads="1"/>
            </p:cNvSpPr>
            <p:nvPr/>
          </p:nvSpPr>
          <p:spPr bwMode="hidden">
            <a:xfrm>
              <a:off x="2134" y="908"/>
              <a:ext cx="79"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17" name="Oval 173">
              <a:extLst>
                <a:ext uri="{FF2B5EF4-FFF2-40B4-BE49-F238E27FC236}">
                  <a16:creationId xmlns:a16="http://schemas.microsoft.com/office/drawing/2014/main" id="{E3846093-8C3D-4A6A-3E60-0B8A7EC0A695}"/>
                </a:ext>
              </a:extLst>
            </p:cNvPr>
            <p:cNvSpPr>
              <a:spLocks noChangeArrowheads="1"/>
            </p:cNvSpPr>
            <p:nvPr/>
          </p:nvSpPr>
          <p:spPr bwMode="hidden">
            <a:xfrm>
              <a:off x="1264" y="908"/>
              <a:ext cx="79"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18" name="Oval 174">
              <a:extLst>
                <a:ext uri="{FF2B5EF4-FFF2-40B4-BE49-F238E27FC236}">
                  <a16:creationId xmlns:a16="http://schemas.microsoft.com/office/drawing/2014/main" id="{9FEF05AE-D56A-CA04-F28A-2B4080A47532}"/>
                </a:ext>
              </a:extLst>
            </p:cNvPr>
            <p:cNvSpPr>
              <a:spLocks noChangeArrowheads="1"/>
            </p:cNvSpPr>
            <p:nvPr/>
          </p:nvSpPr>
          <p:spPr bwMode="hidden">
            <a:xfrm>
              <a:off x="1471" y="869"/>
              <a:ext cx="79"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19" name="Oval 175">
              <a:extLst>
                <a:ext uri="{FF2B5EF4-FFF2-40B4-BE49-F238E27FC236}">
                  <a16:creationId xmlns:a16="http://schemas.microsoft.com/office/drawing/2014/main" id="{861BC738-0369-5A0B-36E9-20CF5CDAA676}"/>
                </a:ext>
              </a:extLst>
            </p:cNvPr>
            <p:cNvSpPr>
              <a:spLocks noChangeArrowheads="1"/>
            </p:cNvSpPr>
            <p:nvPr/>
          </p:nvSpPr>
          <p:spPr bwMode="hidden">
            <a:xfrm>
              <a:off x="1650" y="824"/>
              <a:ext cx="83"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20" name="Oval 176">
              <a:extLst>
                <a:ext uri="{FF2B5EF4-FFF2-40B4-BE49-F238E27FC236}">
                  <a16:creationId xmlns:a16="http://schemas.microsoft.com/office/drawing/2014/main" id="{B03C21AF-D1B8-30B4-3F0D-BE798C5E0B9E}"/>
                </a:ext>
              </a:extLst>
            </p:cNvPr>
            <p:cNvSpPr>
              <a:spLocks noChangeArrowheads="1"/>
            </p:cNvSpPr>
            <p:nvPr/>
          </p:nvSpPr>
          <p:spPr bwMode="hidden">
            <a:xfrm>
              <a:off x="1918" y="869"/>
              <a:ext cx="84"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21" name="Oval 177">
              <a:extLst>
                <a:ext uri="{FF2B5EF4-FFF2-40B4-BE49-F238E27FC236}">
                  <a16:creationId xmlns:a16="http://schemas.microsoft.com/office/drawing/2014/main" id="{2E52F83F-42CC-F10C-9CC2-4F1D4AE173BF}"/>
                </a:ext>
              </a:extLst>
            </p:cNvPr>
            <p:cNvSpPr>
              <a:spLocks noChangeArrowheads="1"/>
            </p:cNvSpPr>
            <p:nvPr/>
          </p:nvSpPr>
          <p:spPr bwMode="hidden">
            <a:xfrm>
              <a:off x="1720" y="923"/>
              <a:ext cx="83"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22" name="Oval 178">
              <a:extLst>
                <a:ext uri="{FF2B5EF4-FFF2-40B4-BE49-F238E27FC236}">
                  <a16:creationId xmlns:a16="http://schemas.microsoft.com/office/drawing/2014/main" id="{7E0FF4B0-70F1-180D-D323-CEA3A23A604A}"/>
                </a:ext>
              </a:extLst>
            </p:cNvPr>
            <p:cNvSpPr>
              <a:spLocks noChangeArrowheads="1"/>
            </p:cNvSpPr>
            <p:nvPr/>
          </p:nvSpPr>
          <p:spPr bwMode="hidden">
            <a:xfrm>
              <a:off x="1913" y="957"/>
              <a:ext cx="95"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23" name="Oval 179">
              <a:extLst>
                <a:ext uri="{FF2B5EF4-FFF2-40B4-BE49-F238E27FC236}">
                  <a16:creationId xmlns:a16="http://schemas.microsoft.com/office/drawing/2014/main" id="{5CC2CC62-1115-8702-2F57-FA54E2CAAC22}"/>
                </a:ext>
              </a:extLst>
            </p:cNvPr>
            <p:cNvSpPr>
              <a:spLocks noChangeArrowheads="1"/>
            </p:cNvSpPr>
            <p:nvPr/>
          </p:nvSpPr>
          <p:spPr bwMode="hidden">
            <a:xfrm>
              <a:off x="1541" y="962"/>
              <a:ext cx="89"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24" name="Oval 180">
              <a:extLst>
                <a:ext uri="{FF2B5EF4-FFF2-40B4-BE49-F238E27FC236}">
                  <a16:creationId xmlns:a16="http://schemas.microsoft.com/office/drawing/2014/main" id="{BBC9703C-5B40-B4F5-DEBB-6640D325C093}"/>
                </a:ext>
              </a:extLst>
            </p:cNvPr>
            <p:cNvSpPr>
              <a:spLocks noChangeArrowheads="1"/>
            </p:cNvSpPr>
            <p:nvPr/>
          </p:nvSpPr>
          <p:spPr bwMode="hidden">
            <a:xfrm>
              <a:off x="1076" y="953"/>
              <a:ext cx="101"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25" name="Oval 181">
              <a:extLst>
                <a:ext uri="{FF2B5EF4-FFF2-40B4-BE49-F238E27FC236}">
                  <a16:creationId xmlns:a16="http://schemas.microsoft.com/office/drawing/2014/main" id="{41D9969D-4D0E-4505-234A-D1CDA1812FC0}"/>
                </a:ext>
              </a:extLst>
            </p:cNvPr>
            <p:cNvSpPr>
              <a:spLocks noChangeArrowheads="1"/>
            </p:cNvSpPr>
            <p:nvPr/>
          </p:nvSpPr>
          <p:spPr bwMode="hidden">
            <a:xfrm>
              <a:off x="1983" y="4027"/>
              <a:ext cx="195" cy="105"/>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26" name="Oval 182">
              <a:extLst>
                <a:ext uri="{FF2B5EF4-FFF2-40B4-BE49-F238E27FC236}">
                  <a16:creationId xmlns:a16="http://schemas.microsoft.com/office/drawing/2014/main" id="{0CA335E8-86B8-7A1C-E43C-C4906D007781}"/>
                </a:ext>
              </a:extLst>
            </p:cNvPr>
            <p:cNvSpPr>
              <a:spLocks noChangeArrowheads="1"/>
            </p:cNvSpPr>
            <p:nvPr/>
          </p:nvSpPr>
          <p:spPr bwMode="hidden">
            <a:xfrm>
              <a:off x="2460" y="3671"/>
              <a:ext cx="196" cy="112"/>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27" name="Oval 183">
              <a:extLst>
                <a:ext uri="{FF2B5EF4-FFF2-40B4-BE49-F238E27FC236}">
                  <a16:creationId xmlns:a16="http://schemas.microsoft.com/office/drawing/2014/main" id="{72BFC5D1-EBC1-B8D8-BE2F-20F60ECA53C8}"/>
                </a:ext>
              </a:extLst>
            </p:cNvPr>
            <p:cNvSpPr>
              <a:spLocks noChangeArrowheads="1"/>
            </p:cNvSpPr>
            <p:nvPr/>
          </p:nvSpPr>
          <p:spPr bwMode="hidden">
            <a:xfrm>
              <a:off x="3238" y="3121"/>
              <a:ext cx="168" cy="95"/>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28" name="Oval 184">
              <a:extLst>
                <a:ext uri="{FF2B5EF4-FFF2-40B4-BE49-F238E27FC236}">
                  <a16:creationId xmlns:a16="http://schemas.microsoft.com/office/drawing/2014/main" id="{2595B77F-09B5-EF39-C1A4-5C184DE423E2}"/>
                </a:ext>
              </a:extLst>
            </p:cNvPr>
            <p:cNvSpPr>
              <a:spLocks noChangeArrowheads="1"/>
            </p:cNvSpPr>
            <p:nvPr/>
          </p:nvSpPr>
          <p:spPr bwMode="hidden">
            <a:xfrm>
              <a:off x="3550" y="2880"/>
              <a:ext cx="157" cy="89"/>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29" name="Oval 185">
              <a:extLst>
                <a:ext uri="{FF2B5EF4-FFF2-40B4-BE49-F238E27FC236}">
                  <a16:creationId xmlns:a16="http://schemas.microsoft.com/office/drawing/2014/main" id="{1B0427DA-CE3B-310F-D858-1746BCC6FB12}"/>
                </a:ext>
              </a:extLst>
            </p:cNvPr>
            <p:cNvSpPr>
              <a:spLocks noChangeArrowheads="1"/>
            </p:cNvSpPr>
            <p:nvPr/>
          </p:nvSpPr>
          <p:spPr bwMode="hidden">
            <a:xfrm>
              <a:off x="2892" y="3377"/>
              <a:ext cx="168" cy="95"/>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30" name="Oval 186">
              <a:extLst>
                <a:ext uri="{FF2B5EF4-FFF2-40B4-BE49-F238E27FC236}">
                  <a16:creationId xmlns:a16="http://schemas.microsoft.com/office/drawing/2014/main" id="{91AADD03-6935-23C2-BFFB-4B3669D410E1}"/>
                </a:ext>
              </a:extLst>
            </p:cNvPr>
            <p:cNvSpPr>
              <a:spLocks noChangeArrowheads="1"/>
            </p:cNvSpPr>
            <p:nvPr/>
          </p:nvSpPr>
          <p:spPr bwMode="hidden">
            <a:xfrm>
              <a:off x="3869" y="2657"/>
              <a:ext cx="151" cy="84"/>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31" name="Oval 187">
              <a:extLst>
                <a:ext uri="{FF2B5EF4-FFF2-40B4-BE49-F238E27FC236}">
                  <a16:creationId xmlns:a16="http://schemas.microsoft.com/office/drawing/2014/main" id="{2D065860-AE78-77C6-BA7E-4C00AE3EAA44}"/>
                </a:ext>
              </a:extLst>
            </p:cNvPr>
            <p:cNvSpPr>
              <a:spLocks noChangeArrowheads="1"/>
            </p:cNvSpPr>
            <p:nvPr/>
          </p:nvSpPr>
          <p:spPr bwMode="hidden">
            <a:xfrm>
              <a:off x="4090" y="2475"/>
              <a:ext cx="156" cy="89"/>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32" name="Oval 188">
              <a:extLst>
                <a:ext uri="{FF2B5EF4-FFF2-40B4-BE49-F238E27FC236}">
                  <a16:creationId xmlns:a16="http://schemas.microsoft.com/office/drawing/2014/main" id="{652395C3-3B3F-8C5B-FC69-E5A37F5FFB81}"/>
                </a:ext>
              </a:extLst>
            </p:cNvPr>
            <p:cNvSpPr>
              <a:spLocks noChangeArrowheads="1"/>
            </p:cNvSpPr>
            <p:nvPr/>
          </p:nvSpPr>
          <p:spPr bwMode="hidden">
            <a:xfrm>
              <a:off x="4327" y="2314"/>
              <a:ext cx="134" cy="72"/>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33" name="Oval 189">
              <a:extLst>
                <a:ext uri="{FF2B5EF4-FFF2-40B4-BE49-F238E27FC236}">
                  <a16:creationId xmlns:a16="http://schemas.microsoft.com/office/drawing/2014/main" id="{ADF6EC0D-22FF-417D-43C9-CB1BE9E5D101}"/>
                </a:ext>
              </a:extLst>
            </p:cNvPr>
            <p:cNvSpPr>
              <a:spLocks noChangeArrowheads="1"/>
            </p:cNvSpPr>
            <p:nvPr/>
          </p:nvSpPr>
          <p:spPr bwMode="hidden">
            <a:xfrm>
              <a:off x="4712" y="2022"/>
              <a:ext cx="134" cy="73"/>
            </a:xfrm>
            <a:prstGeom prst="ellipse">
              <a:avLst/>
            </a:prstGeom>
            <a:gradFill rotWithShape="0">
              <a:gsLst>
                <a:gs pos="0">
                  <a:schemeClr val="bg2"/>
                </a:gs>
                <a:gs pos="100000">
                  <a:schemeClr val="bg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34" name="Oval 190">
              <a:extLst>
                <a:ext uri="{FF2B5EF4-FFF2-40B4-BE49-F238E27FC236}">
                  <a16:creationId xmlns:a16="http://schemas.microsoft.com/office/drawing/2014/main" id="{EC30E244-9A28-808F-BDBD-4AD32CA8DB7F}"/>
                </a:ext>
              </a:extLst>
            </p:cNvPr>
            <p:cNvSpPr>
              <a:spLocks noChangeArrowheads="1"/>
            </p:cNvSpPr>
            <p:nvPr/>
          </p:nvSpPr>
          <p:spPr bwMode="hidden">
            <a:xfrm>
              <a:off x="4533" y="2162"/>
              <a:ext cx="139"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35" name="Oval 191">
              <a:extLst>
                <a:ext uri="{FF2B5EF4-FFF2-40B4-BE49-F238E27FC236}">
                  <a16:creationId xmlns:a16="http://schemas.microsoft.com/office/drawing/2014/main" id="{98617973-58DC-5C6E-9259-283604DA13F9}"/>
                </a:ext>
              </a:extLst>
            </p:cNvPr>
            <p:cNvSpPr>
              <a:spLocks noChangeArrowheads="1"/>
            </p:cNvSpPr>
            <p:nvPr/>
          </p:nvSpPr>
          <p:spPr bwMode="hidden">
            <a:xfrm>
              <a:off x="4863" y="1920"/>
              <a:ext cx="128"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36" name="Oval 192">
              <a:extLst>
                <a:ext uri="{FF2B5EF4-FFF2-40B4-BE49-F238E27FC236}">
                  <a16:creationId xmlns:a16="http://schemas.microsoft.com/office/drawing/2014/main" id="{91C53009-D036-C47A-C002-DE70CAD3A865}"/>
                </a:ext>
              </a:extLst>
            </p:cNvPr>
            <p:cNvSpPr>
              <a:spLocks noChangeArrowheads="1"/>
            </p:cNvSpPr>
            <p:nvPr/>
          </p:nvSpPr>
          <p:spPr bwMode="hidden">
            <a:xfrm>
              <a:off x="5009" y="1807"/>
              <a:ext cx="128"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37" name="Oval 193">
              <a:extLst>
                <a:ext uri="{FF2B5EF4-FFF2-40B4-BE49-F238E27FC236}">
                  <a16:creationId xmlns:a16="http://schemas.microsoft.com/office/drawing/2014/main" id="{7FE7F14B-DDA7-037F-71A2-D7B75856A989}"/>
                </a:ext>
              </a:extLst>
            </p:cNvPr>
            <p:cNvSpPr>
              <a:spLocks noChangeArrowheads="1"/>
            </p:cNvSpPr>
            <p:nvPr/>
          </p:nvSpPr>
          <p:spPr bwMode="hidden">
            <a:xfrm>
              <a:off x="5161" y="1702"/>
              <a:ext cx="123" cy="50"/>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38" name="Oval 194">
              <a:extLst>
                <a:ext uri="{FF2B5EF4-FFF2-40B4-BE49-F238E27FC236}">
                  <a16:creationId xmlns:a16="http://schemas.microsoft.com/office/drawing/2014/main" id="{FEB94FD8-40BD-E147-5D95-5F2A33BF7FA1}"/>
                </a:ext>
              </a:extLst>
            </p:cNvPr>
            <p:cNvSpPr>
              <a:spLocks noChangeArrowheads="1"/>
            </p:cNvSpPr>
            <p:nvPr/>
          </p:nvSpPr>
          <p:spPr bwMode="hidden">
            <a:xfrm>
              <a:off x="5277" y="1614"/>
              <a:ext cx="124" cy="51"/>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39" name="Oval 195">
              <a:extLst>
                <a:ext uri="{FF2B5EF4-FFF2-40B4-BE49-F238E27FC236}">
                  <a16:creationId xmlns:a16="http://schemas.microsoft.com/office/drawing/2014/main" id="{290E310A-9675-7B31-27E7-23883F47BE7E}"/>
                </a:ext>
              </a:extLst>
            </p:cNvPr>
            <p:cNvSpPr>
              <a:spLocks noChangeArrowheads="1"/>
            </p:cNvSpPr>
            <p:nvPr/>
          </p:nvSpPr>
          <p:spPr bwMode="hidden">
            <a:xfrm>
              <a:off x="5398" y="1521"/>
              <a:ext cx="123" cy="51"/>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40" name="Oval 196">
              <a:extLst>
                <a:ext uri="{FF2B5EF4-FFF2-40B4-BE49-F238E27FC236}">
                  <a16:creationId xmlns:a16="http://schemas.microsoft.com/office/drawing/2014/main" id="{EB14337C-1300-8183-C37A-D8D8C1C7E5D9}"/>
                </a:ext>
              </a:extLst>
            </p:cNvPr>
            <p:cNvSpPr>
              <a:spLocks noChangeArrowheads="1"/>
            </p:cNvSpPr>
            <p:nvPr/>
          </p:nvSpPr>
          <p:spPr bwMode="hidden">
            <a:xfrm>
              <a:off x="3255" y="4071"/>
              <a:ext cx="196" cy="106"/>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41" name="Oval 197">
              <a:extLst>
                <a:ext uri="{FF2B5EF4-FFF2-40B4-BE49-F238E27FC236}">
                  <a16:creationId xmlns:a16="http://schemas.microsoft.com/office/drawing/2014/main" id="{639F50FF-B190-E1F0-3CF3-1965F911B5D3}"/>
                </a:ext>
              </a:extLst>
            </p:cNvPr>
            <p:cNvSpPr>
              <a:spLocks noChangeArrowheads="1"/>
            </p:cNvSpPr>
            <p:nvPr/>
          </p:nvSpPr>
          <p:spPr bwMode="hidden">
            <a:xfrm>
              <a:off x="3651" y="3693"/>
              <a:ext cx="196" cy="111"/>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42" name="Oval 198">
              <a:extLst>
                <a:ext uri="{FF2B5EF4-FFF2-40B4-BE49-F238E27FC236}">
                  <a16:creationId xmlns:a16="http://schemas.microsoft.com/office/drawing/2014/main" id="{299EE67E-077F-2A1E-6649-0070DED11673}"/>
                </a:ext>
              </a:extLst>
            </p:cNvPr>
            <p:cNvSpPr>
              <a:spLocks noChangeArrowheads="1"/>
            </p:cNvSpPr>
            <p:nvPr/>
          </p:nvSpPr>
          <p:spPr bwMode="hidden">
            <a:xfrm>
              <a:off x="4773" y="3705"/>
              <a:ext cx="201" cy="106"/>
            </a:xfrm>
            <a:prstGeom prst="ellipse">
              <a:avLst/>
            </a:prstGeom>
            <a:gradFill rotWithShape="0">
              <a:gsLst>
                <a:gs pos="0">
                  <a:schemeClr val="bg1"/>
                </a:gs>
                <a:gs pos="100000">
                  <a:schemeClr val="bg1">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43" name="Oval 199">
              <a:extLst>
                <a:ext uri="{FF2B5EF4-FFF2-40B4-BE49-F238E27FC236}">
                  <a16:creationId xmlns:a16="http://schemas.microsoft.com/office/drawing/2014/main" id="{E7E33AA6-B97D-4909-C7D5-F0393FB6A91B}"/>
                </a:ext>
              </a:extLst>
            </p:cNvPr>
            <p:cNvSpPr>
              <a:spLocks noChangeArrowheads="1"/>
            </p:cNvSpPr>
            <p:nvPr/>
          </p:nvSpPr>
          <p:spPr bwMode="hidden">
            <a:xfrm>
              <a:off x="4491" y="4049"/>
              <a:ext cx="196" cy="105"/>
            </a:xfrm>
            <a:prstGeom prst="ellipse">
              <a:avLst/>
            </a:prstGeom>
            <a:gradFill rotWithShape="0">
              <a:gsLst>
                <a:gs pos="0">
                  <a:schemeClr val="bg1"/>
                </a:gs>
                <a:gs pos="100000">
                  <a:schemeClr val="bg1">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44" name="Oval 200">
              <a:extLst>
                <a:ext uri="{FF2B5EF4-FFF2-40B4-BE49-F238E27FC236}">
                  <a16:creationId xmlns:a16="http://schemas.microsoft.com/office/drawing/2014/main" id="{ABA505F3-1CF2-3B47-4C28-17F5C7CD8C5C}"/>
                </a:ext>
              </a:extLst>
            </p:cNvPr>
            <p:cNvSpPr>
              <a:spLocks noChangeArrowheads="1"/>
            </p:cNvSpPr>
            <p:nvPr/>
          </p:nvSpPr>
          <p:spPr bwMode="hidden">
            <a:xfrm>
              <a:off x="3989" y="3396"/>
              <a:ext cx="168" cy="96"/>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45" name="Oval 201">
              <a:extLst>
                <a:ext uri="{FF2B5EF4-FFF2-40B4-BE49-F238E27FC236}">
                  <a16:creationId xmlns:a16="http://schemas.microsoft.com/office/drawing/2014/main" id="{BEB649C9-7074-CD9F-ABE7-1D57905DD352}"/>
                </a:ext>
              </a:extLst>
            </p:cNvPr>
            <p:cNvSpPr>
              <a:spLocks noChangeArrowheads="1"/>
            </p:cNvSpPr>
            <p:nvPr/>
          </p:nvSpPr>
          <p:spPr bwMode="hidden">
            <a:xfrm>
              <a:off x="4263" y="3141"/>
              <a:ext cx="167" cy="95"/>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46" name="Oval 202">
              <a:extLst>
                <a:ext uri="{FF2B5EF4-FFF2-40B4-BE49-F238E27FC236}">
                  <a16:creationId xmlns:a16="http://schemas.microsoft.com/office/drawing/2014/main" id="{6A394B8D-A52F-6036-AD43-7BBFA3771C15}"/>
                </a:ext>
              </a:extLst>
            </p:cNvPr>
            <p:cNvSpPr>
              <a:spLocks noChangeArrowheads="1"/>
            </p:cNvSpPr>
            <p:nvPr/>
          </p:nvSpPr>
          <p:spPr bwMode="hidden">
            <a:xfrm>
              <a:off x="5044" y="3418"/>
              <a:ext cx="167" cy="95"/>
            </a:xfrm>
            <a:prstGeom prst="ellipse">
              <a:avLst/>
            </a:prstGeom>
            <a:gradFill rotWithShape="0">
              <a:gsLst>
                <a:gs pos="0">
                  <a:schemeClr val="bg1"/>
                </a:gs>
                <a:gs pos="100000">
                  <a:schemeClr val="bg1">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47" name="Oval 203">
              <a:extLst>
                <a:ext uri="{FF2B5EF4-FFF2-40B4-BE49-F238E27FC236}">
                  <a16:creationId xmlns:a16="http://schemas.microsoft.com/office/drawing/2014/main" id="{DC832129-5A9B-3275-1BA0-134FF7193577}"/>
                </a:ext>
              </a:extLst>
            </p:cNvPr>
            <p:cNvSpPr>
              <a:spLocks noChangeArrowheads="1"/>
            </p:cNvSpPr>
            <p:nvPr/>
          </p:nvSpPr>
          <p:spPr bwMode="hidden">
            <a:xfrm>
              <a:off x="4553" y="2873"/>
              <a:ext cx="156" cy="83"/>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48" name="Oval 204">
              <a:extLst>
                <a:ext uri="{FF2B5EF4-FFF2-40B4-BE49-F238E27FC236}">
                  <a16:creationId xmlns:a16="http://schemas.microsoft.com/office/drawing/2014/main" id="{B528D5BB-BD2B-7885-FFB0-CBC4F2737CDD}"/>
                </a:ext>
              </a:extLst>
            </p:cNvPr>
            <p:cNvSpPr>
              <a:spLocks noChangeArrowheads="1"/>
            </p:cNvSpPr>
            <p:nvPr/>
          </p:nvSpPr>
          <p:spPr bwMode="hidden">
            <a:xfrm>
              <a:off x="5293" y="3116"/>
              <a:ext cx="168" cy="95"/>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49" name="Oval 205">
              <a:extLst>
                <a:ext uri="{FF2B5EF4-FFF2-40B4-BE49-F238E27FC236}">
                  <a16:creationId xmlns:a16="http://schemas.microsoft.com/office/drawing/2014/main" id="{7CE7EA13-07FB-4951-C3B5-5C09595919C6}"/>
                </a:ext>
              </a:extLst>
            </p:cNvPr>
            <p:cNvSpPr>
              <a:spLocks noChangeArrowheads="1"/>
            </p:cNvSpPr>
            <p:nvPr/>
          </p:nvSpPr>
          <p:spPr bwMode="hidden">
            <a:xfrm>
              <a:off x="5497" y="2879"/>
              <a:ext cx="156" cy="89"/>
            </a:xfrm>
            <a:prstGeom prst="ellipse">
              <a:avLst/>
            </a:prstGeom>
            <a:gradFill rotWithShape="0">
              <a:gsLst>
                <a:gs pos="0">
                  <a:schemeClr val="bg1"/>
                </a:gs>
                <a:gs pos="100000">
                  <a:schemeClr val="bg1">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50" name="Oval 206">
              <a:extLst>
                <a:ext uri="{FF2B5EF4-FFF2-40B4-BE49-F238E27FC236}">
                  <a16:creationId xmlns:a16="http://schemas.microsoft.com/office/drawing/2014/main" id="{08650EB2-CE9E-D1D9-9491-7AEA82E6DC32}"/>
                </a:ext>
              </a:extLst>
            </p:cNvPr>
            <p:cNvSpPr>
              <a:spLocks noChangeArrowheads="1"/>
            </p:cNvSpPr>
            <p:nvPr/>
          </p:nvSpPr>
          <p:spPr bwMode="hidden">
            <a:xfrm>
              <a:off x="4772" y="2673"/>
              <a:ext cx="156" cy="83"/>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51" name="Oval 207">
              <a:extLst>
                <a:ext uri="{FF2B5EF4-FFF2-40B4-BE49-F238E27FC236}">
                  <a16:creationId xmlns:a16="http://schemas.microsoft.com/office/drawing/2014/main" id="{FACF4739-DBD3-BAF7-C53F-0634F8D931B8}"/>
                </a:ext>
              </a:extLst>
            </p:cNvPr>
            <p:cNvSpPr>
              <a:spLocks noChangeArrowheads="1"/>
            </p:cNvSpPr>
            <p:nvPr/>
          </p:nvSpPr>
          <p:spPr bwMode="hidden">
            <a:xfrm>
              <a:off x="4966" y="2488"/>
              <a:ext cx="156" cy="84"/>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52" name="Oval 208">
              <a:extLst>
                <a:ext uri="{FF2B5EF4-FFF2-40B4-BE49-F238E27FC236}">
                  <a16:creationId xmlns:a16="http://schemas.microsoft.com/office/drawing/2014/main" id="{698377CB-F5F2-E6A8-5446-B75B82A66A46}"/>
                </a:ext>
              </a:extLst>
            </p:cNvPr>
            <p:cNvSpPr>
              <a:spLocks noChangeArrowheads="1"/>
            </p:cNvSpPr>
            <p:nvPr/>
          </p:nvSpPr>
          <p:spPr bwMode="hidden">
            <a:xfrm>
              <a:off x="5444" y="2052"/>
              <a:ext cx="134" cy="73"/>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53" name="Oval 209">
              <a:extLst>
                <a:ext uri="{FF2B5EF4-FFF2-40B4-BE49-F238E27FC236}">
                  <a16:creationId xmlns:a16="http://schemas.microsoft.com/office/drawing/2014/main" id="{68EB9AE2-B143-5F6D-FEB3-7F572660C7EB}"/>
                </a:ext>
              </a:extLst>
            </p:cNvPr>
            <p:cNvSpPr>
              <a:spLocks noChangeArrowheads="1"/>
            </p:cNvSpPr>
            <p:nvPr/>
          </p:nvSpPr>
          <p:spPr bwMode="hidden">
            <a:xfrm>
              <a:off x="5161" y="2314"/>
              <a:ext cx="140" cy="73"/>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54" name="Oval 210">
              <a:extLst>
                <a:ext uri="{FF2B5EF4-FFF2-40B4-BE49-F238E27FC236}">
                  <a16:creationId xmlns:a16="http://schemas.microsoft.com/office/drawing/2014/main" id="{10837FD6-FAD6-418E-AF08-4934ED4C4EB7}"/>
                </a:ext>
              </a:extLst>
            </p:cNvPr>
            <p:cNvSpPr>
              <a:spLocks noChangeArrowheads="1"/>
            </p:cNvSpPr>
            <p:nvPr/>
          </p:nvSpPr>
          <p:spPr bwMode="hidden">
            <a:xfrm>
              <a:off x="5318" y="2176"/>
              <a:ext cx="134" cy="61"/>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55" name="Oval 211">
              <a:extLst>
                <a:ext uri="{FF2B5EF4-FFF2-40B4-BE49-F238E27FC236}">
                  <a16:creationId xmlns:a16="http://schemas.microsoft.com/office/drawing/2014/main" id="{C02EBE89-DCC5-F48B-E97E-7AA12F9DC972}"/>
                </a:ext>
              </a:extLst>
            </p:cNvPr>
            <p:cNvSpPr>
              <a:spLocks noChangeArrowheads="1"/>
            </p:cNvSpPr>
            <p:nvPr/>
          </p:nvSpPr>
          <p:spPr bwMode="hidden">
            <a:xfrm>
              <a:off x="5581" y="1933"/>
              <a:ext cx="128" cy="61"/>
            </a:xfrm>
            <a:prstGeom prst="ellipse">
              <a:avLst/>
            </a:prstGeom>
            <a:gradFill rotWithShape="0">
              <a:gsLst>
                <a:gs pos="0">
                  <a:schemeClr val="bg1"/>
                </a:gs>
                <a:gs pos="100000">
                  <a:schemeClr val="bg1">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56" name="Oval 212">
              <a:extLst>
                <a:ext uri="{FF2B5EF4-FFF2-40B4-BE49-F238E27FC236}">
                  <a16:creationId xmlns:a16="http://schemas.microsoft.com/office/drawing/2014/main" id="{E5701BEA-C82C-4512-C3C5-48112F515E71}"/>
                </a:ext>
              </a:extLst>
            </p:cNvPr>
            <p:cNvSpPr>
              <a:spLocks noChangeArrowheads="1"/>
            </p:cNvSpPr>
            <p:nvPr/>
          </p:nvSpPr>
          <p:spPr bwMode="hidden">
            <a:xfrm>
              <a:off x="5689" y="1811"/>
              <a:ext cx="128" cy="61"/>
            </a:xfrm>
            <a:prstGeom prst="ellipse">
              <a:avLst/>
            </a:prstGeom>
            <a:gradFill rotWithShape="0">
              <a:gsLst>
                <a:gs pos="0">
                  <a:schemeClr val="bg1"/>
                </a:gs>
                <a:gs pos="100000">
                  <a:schemeClr val="bg1">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57" name="Oval 213">
              <a:extLst>
                <a:ext uri="{FF2B5EF4-FFF2-40B4-BE49-F238E27FC236}">
                  <a16:creationId xmlns:a16="http://schemas.microsoft.com/office/drawing/2014/main" id="{996EB77E-7487-0910-906B-598786CDEC0E}"/>
                </a:ext>
              </a:extLst>
            </p:cNvPr>
            <p:cNvSpPr>
              <a:spLocks noChangeArrowheads="1"/>
            </p:cNvSpPr>
            <p:nvPr/>
          </p:nvSpPr>
          <p:spPr bwMode="hidden">
            <a:xfrm>
              <a:off x="5663" y="2680"/>
              <a:ext cx="156" cy="83"/>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58" name="Oval 214">
              <a:extLst>
                <a:ext uri="{FF2B5EF4-FFF2-40B4-BE49-F238E27FC236}">
                  <a16:creationId xmlns:a16="http://schemas.microsoft.com/office/drawing/2014/main" id="{E7DBD66B-299C-D111-F851-A5516A067AD7}"/>
                </a:ext>
              </a:extLst>
            </p:cNvPr>
            <p:cNvSpPr>
              <a:spLocks noChangeArrowheads="1"/>
            </p:cNvSpPr>
            <p:nvPr/>
          </p:nvSpPr>
          <p:spPr bwMode="hidden">
            <a:xfrm>
              <a:off x="-65" y="2865"/>
              <a:ext cx="150" cy="89"/>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59" name="Oval 215">
              <a:extLst>
                <a:ext uri="{FF2B5EF4-FFF2-40B4-BE49-F238E27FC236}">
                  <a16:creationId xmlns:a16="http://schemas.microsoft.com/office/drawing/2014/main" id="{CB0F8305-D479-009B-2ABA-301D90455BD2}"/>
                </a:ext>
              </a:extLst>
            </p:cNvPr>
            <p:cNvSpPr>
              <a:spLocks noChangeArrowheads="1"/>
            </p:cNvSpPr>
            <p:nvPr/>
          </p:nvSpPr>
          <p:spPr bwMode="hidden">
            <a:xfrm>
              <a:off x="2" y="2477"/>
              <a:ext cx="156" cy="89"/>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60" name="Oval 216">
              <a:extLst>
                <a:ext uri="{FF2B5EF4-FFF2-40B4-BE49-F238E27FC236}">
                  <a16:creationId xmlns:a16="http://schemas.microsoft.com/office/drawing/2014/main" id="{B2959313-F30C-95A4-6EF1-E46A32E12EB5}"/>
                </a:ext>
              </a:extLst>
            </p:cNvPr>
            <p:cNvSpPr>
              <a:spLocks noChangeArrowheads="1"/>
            </p:cNvSpPr>
            <p:nvPr/>
          </p:nvSpPr>
          <p:spPr bwMode="hidden">
            <a:xfrm>
              <a:off x="-9" y="1436"/>
              <a:ext cx="106"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8761" name="Oval 217">
              <a:extLst>
                <a:ext uri="{FF2B5EF4-FFF2-40B4-BE49-F238E27FC236}">
                  <a16:creationId xmlns:a16="http://schemas.microsoft.com/office/drawing/2014/main" id="{7432650E-7D60-2A5C-4A7E-C7C61813038D}"/>
                </a:ext>
              </a:extLst>
            </p:cNvPr>
            <p:cNvSpPr>
              <a:spLocks noChangeArrowheads="1"/>
            </p:cNvSpPr>
            <p:nvPr/>
          </p:nvSpPr>
          <p:spPr bwMode="hidden">
            <a:xfrm>
              <a:off x="5624" y="4010"/>
              <a:ext cx="201" cy="106"/>
            </a:xfrm>
            <a:prstGeom prst="ellipse">
              <a:avLst/>
            </a:prstGeom>
            <a:gradFill rotWithShape="0">
              <a:gsLst>
                <a:gs pos="0">
                  <a:schemeClr val="bg1"/>
                </a:gs>
                <a:gs pos="100000">
                  <a:schemeClr val="bg1">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grpSp>
      <p:sp>
        <p:nvSpPr>
          <p:cNvPr id="108762" name="Rectangle 218">
            <a:extLst>
              <a:ext uri="{FF2B5EF4-FFF2-40B4-BE49-F238E27FC236}">
                <a16:creationId xmlns:a16="http://schemas.microsoft.com/office/drawing/2014/main" id="{EA53F136-E42B-C4DD-4941-C8047AA5B940}"/>
              </a:ext>
            </a:extLst>
          </p:cNvPr>
          <p:cNvSpPr>
            <a:spLocks noGrp="1" noChangeArrowheads="1"/>
          </p:cNvSpPr>
          <p:nvPr>
            <p:ph type="ctrTitle" sz="quarter"/>
          </p:nvPr>
        </p:nvSpPr>
        <p:spPr>
          <a:xfrm>
            <a:off x="685800" y="1844675"/>
            <a:ext cx="7772400" cy="1736725"/>
          </a:xfrm>
        </p:spPr>
        <p:txBody>
          <a:bodyPr anchor="b" anchorCtr="1"/>
          <a:lstStyle>
            <a:lvl1pPr>
              <a:defRPr sz="5400"/>
            </a:lvl1pPr>
          </a:lstStyle>
          <a:p>
            <a:pPr lvl="0"/>
            <a:r>
              <a:rPr lang="en-GB" altLang="en-US" noProof="0"/>
              <a:t>Click to edit Master title style</a:t>
            </a:r>
          </a:p>
        </p:txBody>
      </p:sp>
      <p:sp>
        <p:nvSpPr>
          <p:cNvPr id="108763" name="Rectangle 219">
            <a:extLst>
              <a:ext uri="{FF2B5EF4-FFF2-40B4-BE49-F238E27FC236}">
                <a16:creationId xmlns:a16="http://schemas.microsoft.com/office/drawing/2014/main" id="{AB08798A-0212-BA61-8F5F-A53092069AC5}"/>
              </a:ext>
            </a:extLst>
          </p:cNvPr>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a:lvl1pPr>
          </a:lstStyle>
          <a:p>
            <a:pPr lvl="0"/>
            <a:r>
              <a:rPr lang="en-GB" altLang="en-US" noProof="0"/>
              <a:t>Click to edit Master subtitle style</a:t>
            </a:r>
          </a:p>
        </p:txBody>
      </p:sp>
      <p:sp>
        <p:nvSpPr>
          <p:cNvPr id="108764" name="Rectangle 220">
            <a:extLst>
              <a:ext uri="{FF2B5EF4-FFF2-40B4-BE49-F238E27FC236}">
                <a16:creationId xmlns:a16="http://schemas.microsoft.com/office/drawing/2014/main" id="{5EF0F577-6DCB-0E8A-FFB0-5F2A9AD1D2B1}"/>
              </a:ext>
            </a:extLst>
          </p:cNvPr>
          <p:cNvSpPr>
            <a:spLocks noGrp="1" noChangeArrowheads="1"/>
          </p:cNvSpPr>
          <p:nvPr>
            <p:ph type="dt" sz="quarter" idx="2"/>
          </p:nvPr>
        </p:nvSpPr>
        <p:spPr/>
        <p:txBody>
          <a:bodyPr/>
          <a:lstStyle>
            <a:lvl1pPr>
              <a:defRPr/>
            </a:lvl1pPr>
          </a:lstStyle>
          <a:p>
            <a:endParaRPr lang="en-GB" altLang="en-US"/>
          </a:p>
        </p:txBody>
      </p:sp>
      <p:sp>
        <p:nvSpPr>
          <p:cNvPr id="108765" name="Rectangle 221">
            <a:extLst>
              <a:ext uri="{FF2B5EF4-FFF2-40B4-BE49-F238E27FC236}">
                <a16:creationId xmlns:a16="http://schemas.microsoft.com/office/drawing/2014/main" id="{AA182697-3AFC-CDD2-5E84-CA8FFC496211}"/>
              </a:ext>
            </a:extLst>
          </p:cNvPr>
          <p:cNvSpPr>
            <a:spLocks noGrp="1" noChangeArrowheads="1"/>
          </p:cNvSpPr>
          <p:nvPr>
            <p:ph type="ftr" sz="quarter" idx="3"/>
          </p:nvPr>
        </p:nvSpPr>
        <p:spPr>
          <a:xfrm>
            <a:off x="3124200" y="6248400"/>
            <a:ext cx="2895600" cy="457200"/>
          </a:xfrm>
        </p:spPr>
        <p:txBody>
          <a:bodyPr/>
          <a:lstStyle>
            <a:lvl1pPr>
              <a:defRPr/>
            </a:lvl1pPr>
          </a:lstStyle>
          <a:p>
            <a:endParaRPr lang="en-GB" altLang="en-US"/>
          </a:p>
        </p:txBody>
      </p:sp>
      <p:sp>
        <p:nvSpPr>
          <p:cNvPr id="108766" name="Rectangle 222">
            <a:extLst>
              <a:ext uri="{FF2B5EF4-FFF2-40B4-BE49-F238E27FC236}">
                <a16:creationId xmlns:a16="http://schemas.microsoft.com/office/drawing/2014/main" id="{05D3E3EC-F019-4F98-72D7-83DCBDD3C09B}"/>
              </a:ext>
            </a:extLst>
          </p:cNvPr>
          <p:cNvSpPr>
            <a:spLocks noGrp="1" noChangeArrowheads="1"/>
          </p:cNvSpPr>
          <p:nvPr>
            <p:ph type="sldNum" sz="quarter" idx="4"/>
          </p:nvPr>
        </p:nvSpPr>
        <p:spPr/>
        <p:txBody>
          <a:bodyPr/>
          <a:lstStyle>
            <a:lvl1pPr>
              <a:defRPr/>
            </a:lvl1pPr>
          </a:lstStyle>
          <a:p>
            <a:fld id="{34FA2806-405F-44E1-A4D9-C507518EAD69}" type="slidenum">
              <a:rPr lang="ar-SA" altLang="en-US"/>
              <a:pPr/>
              <a:t>‹#›</a:t>
            </a:fld>
            <a:endParaRPr lang="en-GB" altLang="en-US"/>
          </a:p>
        </p:txBody>
      </p:sp>
      <p:sp>
        <p:nvSpPr>
          <p:cNvPr id="2" name="Rectangle 1">
            <a:extLst>
              <a:ext uri="{FF2B5EF4-FFF2-40B4-BE49-F238E27FC236}">
                <a16:creationId xmlns:a16="http://schemas.microsoft.com/office/drawing/2014/main" id="{A0A11CFD-1407-BD99-C91B-5E413E83CDFE}"/>
              </a:ext>
            </a:extLst>
          </p:cNvPr>
          <p:cNvSpPr/>
          <p:nvPr userDrawn="1"/>
        </p:nvSpPr>
        <p:spPr>
          <a:xfrm rot="5400000">
            <a:off x="8588188" y="5506108"/>
            <a:ext cx="2088232" cy="615553"/>
          </a:xfrm>
          <a:prstGeom prst="rect">
            <a:avLst/>
          </a:prstGeom>
        </p:spPr>
        <p:txBody>
          <a:bodyPr wrap="square">
            <a:spAutoFit/>
          </a:bodyPr>
          <a:lstStyle/>
          <a:p>
            <a:pPr>
              <a:defRPr/>
            </a:pPr>
            <a:br>
              <a:rPr lang="en-US" sz="1600" b="1" dirty="0">
                <a:solidFill>
                  <a:schemeClr val="accent6"/>
                </a:solidFill>
                <a:latin typeface="Times New Roman" panose="02020603050405020304" pitchFamily="18" charset="0"/>
                <a:cs typeface="Times New Roman" panose="02020603050405020304" pitchFamily="18" charset="0"/>
              </a:rPr>
            </a:br>
            <a:r>
              <a:rPr lang="en-US" sz="1600" b="1" dirty="0">
                <a:solidFill>
                  <a:schemeClr val="accent6"/>
                </a:solidFill>
                <a:latin typeface="Times New Roman" panose="02020603050405020304" pitchFamily="18" charset="0"/>
                <a:cs typeface="Times New Roman" panose="02020603050405020304" pitchFamily="18" charset="0"/>
              </a:rPr>
              <a:t>w</a:t>
            </a:r>
            <a:r>
              <a:rPr lang="en-US" b="1" dirty="0">
                <a:solidFill>
                  <a:schemeClr val="accent6"/>
                </a:solidFill>
                <a:latin typeface="Times New Roman" panose="02020603050405020304" pitchFamily="18" charset="0"/>
                <a:cs typeface="Times New Roman" panose="02020603050405020304" pitchFamily="18" charset="0"/>
              </a:rPr>
              <a:t>ww.Ravanpoint.ir</a:t>
            </a:r>
            <a:endParaRPr lang="en-GB" b="1" dirty="0">
              <a:solidFill>
                <a:schemeClr val="accent6"/>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08762"/>
                                        </p:tgtEl>
                                        <p:attrNameLst>
                                          <p:attrName>style.visibility</p:attrName>
                                        </p:attrNameLst>
                                      </p:cBhvr>
                                      <p:to>
                                        <p:strVal val="visible"/>
                                      </p:to>
                                    </p:set>
                                    <p:animEffect transition="in" filter="fade">
                                      <p:cBhvr>
                                        <p:cTn id="7" dur="1000">
                                          <p:stCondLst>
                                            <p:cond delay="0"/>
                                          </p:stCondLst>
                                        </p:cTn>
                                        <p:tgtEl>
                                          <p:spTgt spid="1087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108763">
                                            <p:txEl>
                                              <p:pRg st="0" end="0"/>
                                            </p:txEl>
                                          </p:spTgt>
                                        </p:tgtEl>
                                        <p:attrNameLst>
                                          <p:attrName>style.visibility</p:attrName>
                                        </p:attrNameLst>
                                      </p:cBhvr>
                                      <p:to>
                                        <p:strVal val="visible"/>
                                      </p:to>
                                    </p:set>
                                    <p:animEffect transition="in" filter="fade">
                                      <p:cBhvr>
                                        <p:cTn id="12" dur="500">
                                          <p:stCondLst>
                                            <p:cond delay="0"/>
                                          </p:stCondLst>
                                        </p:cTn>
                                        <p:tgtEl>
                                          <p:spTgt spid="1087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762" grpId="0"/>
      <p:bldP spid="108763" grpId="0" build="p">
        <p:tmplLst>
          <p:tmpl lvl="1">
            <p:tnLst>
              <p:par>
                <p:cTn presetID="10" presetClass="entr" presetSubtype="0" fill="hold" nodeType="clickEffect">
                  <p:stCondLst>
                    <p:cond delay="0"/>
                  </p:stCondLst>
                  <p:iterate type="lt">
                    <p:tmPct val="10000"/>
                  </p:iterate>
                  <p:childTnLst>
                    <p:set>
                      <p:cBhvr>
                        <p:cTn dur="1" fill="hold">
                          <p:stCondLst>
                            <p:cond delay="0"/>
                          </p:stCondLst>
                        </p:cTn>
                        <p:tgtEl>
                          <p:spTgt spid="108763"/>
                        </p:tgtEl>
                        <p:attrNameLst>
                          <p:attrName>style.visibility</p:attrName>
                        </p:attrNameLst>
                      </p:cBhvr>
                      <p:to>
                        <p:strVal val="visible"/>
                      </p:to>
                    </p:set>
                    <p:animEffect transition="in" filter="fade">
                      <p:cBhvr>
                        <p:cTn dur="500">
                          <p:stCondLst>
                            <p:cond delay="0"/>
                          </p:stCondLst>
                        </p:cTn>
                        <p:tgtEl>
                          <p:spTgt spid="108763"/>
                        </p:tgtEl>
                      </p:cBhvr>
                    </p:animEffec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025C7-759E-D58C-2964-6994C07E5C0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DD235B4-0724-C951-8915-2AA27B985F9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923237F1-15D3-37B4-3CF4-66D179CF9866}"/>
              </a:ext>
            </a:extLst>
          </p:cNvPr>
          <p:cNvSpPr>
            <a:spLocks noGrp="1"/>
          </p:cNvSpPr>
          <p:nvPr>
            <p:ph type="sldNum" sz="quarter" idx="10"/>
          </p:nvPr>
        </p:nvSpPr>
        <p:spPr/>
        <p:txBody>
          <a:bodyPr/>
          <a:lstStyle>
            <a:lvl1pPr>
              <a:defRPr/>
            </a:lvl1pPr>
          </a:lstStyle>
          <a:p>
            <a:fld id="{0310F13A-A3BE-47D8-AF7F-54AFB979DC8E}" type="slidenum">
              <a:rPr lang="ar-SA" altLang="en-US"/>
              <a:pPr/>
              <a:t>‹#›</a:t>
            </a:fld>
            <a:endParaRPr lang="en-GB" altLang="en-US"/>
          </a:p>
        </p:txBody>
      </p:sp>
      <p:sp>
        <p:nvSpPr>
          <p:cNvPr id="5" name="Date Placeholder 4">
            <a:extLst>
              <a:ext uri="{FF2B5EF4-FFF2-40B4-BE49-F238E27FC236}">
                <a16:creationId xmlns:a16="http://schemas.microsoft.com/office/drawing/2014/main" id="{FD0D2021-AFCA-4377-CC57-7C1A28055449}"/>
              </a:ext>
            </a:extLst>
          </p:cNvPr>
          <p:cNvSpPr>
            <a:spLocks noGrp="1"/>
          </p:cNvSpPr>
          <p:nvPr>
            <p:ph type="dt" sz="half" idx="11"/>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F93DC370-0A19-CFD9-9A39-8C9FC9A4D05B}"/>
              </a:ext>
            </a:extLst>
          </p:cNvPr>
          <p:cNvSpPr>
            <a:spLocks noGrp="1"/>
          </p:cNvSpPr>
          <p:nvPr>
            <p:ph type="ftr" sz="quarter" idx="12"/>
          </p:nvPr>
        </p:nvSpPr>
        <p:spPr/>
        <p:txBody>
          <a:bodyPr/>
          <a:lstStyle>
            <a:lvl1pPr>
              <a:defRPr/>
            </a:lvl1pPr>
          </a:lstStyle>
          <a:p>
            <a:endParaRPr lang="en-GB" altLang="en-US"/>
          </a:p>
        </p:txBody>
      </p:sp>
    </p:spTree>
    <p:extLst>
      <p:ext uri="{BB962C8B-B14F-4D97-AF65-F5344CB8AC3E}">
        <p14:creationId xmlns:p14="http://schemas.microsoft.com/office/powerpoint/2010/main" val="38769018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A3071-6FF7-EF75-5229-A167CA5A2E8E}"/>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3726113-AB8E-79FB-E96C-60036477E757}"/>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Slide Number Placeholder 3">
            <a:extLst>
              <a:ext uri="{FF2B5EF4-FFF2-40B4-BE49-F238E27FC236}">
                <a16:creationId xmlns:a16="http://schemas.microsoft.com/office/drawing/2014/main" id="{E54AD95C-B298-1D71-0A41-BFF1A3F5B768}"/>
              </a:ext>
            </a:extLst>
          </p:cNvPr>
          <p:cNvSpPr>
            <a:spLocks noGrp="1"/>
          </p:cNvSpPr>
          <p:nvPr>
            <p:ph type="sldNum" sz="quarter" idx="10"/>
          </p:nvPr>
        </p:nvSpPr>
        <p:spPr/>
        <p:txBody>
          <a:bodyPr/>
          <a:lstStyle>
            <a:lvl1pPr>
              <a:defRPr/>
            </a:lvl1pPr>
          </a:lstStyle>
          <a:p>
            <a:fld id="{3E899466-7C5D-4F7C-8489-40E4361FC168}" type="slidenum">
              <a:rPr lang="ar-SA" altLang="en-US"/>
              <a:pPr/>
              <a:t>‹#›</a:t>
            </a:fld>
            <a:endParaRPr lang="en-GB" altLang="en-US"/>
          </a:p>
        </p:txBody>
      </p:sp>
      <p:sp>
        <p:nvSpPr>
          <p:cNvPr id="5" name="Date Placeholder 4">
            <a:extLst>
              <a:ext uri="{FF2B5EF4-FFF2-40B4-BE49-F238E27FC236}">
                <a16:creationId xmlns:a16="http://schemas.microsoft.com/office/drawing/2014/main" id="{AED6F749-BC0E-9CA4-BEAA-22C78E4B92B1}"/>
              </a:ext>
            </a:extLst>
          </p:cNvPr>
          <p:cNvSpPr>
            <a:spLocks noGrp="1"/>
          </p:cNvSpPr>
          <p:nvPr>
            <p:ph type="dt" sz="half" idx="11"/>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2E6EA57D-3E34-0B39-BB53-8E6B91F77643}"/>
              </a:ext>
            </a:extLst>
          </p:cNvPr>
          <p:cNvSpPr>
            <a:spLocks noGrp="1"/>
          </p:cNvSpPr>
          <p:nvPr>
            <p:ph type="ftr" sz="quarter" idx="12"/>
          </p:nvPr>
        </p:nvSpPr>
        <p:spPr/>
        <p:txBody>
          <a:bodyPr/>
          <a:lstStyle>
            <a:lvl1pPr>
              <a:defRPr/>
            </a:lvl1pPr>
          </a:lstStyle>
          <a:p>
            <a:endParaRPr lang="en-GB" altLang="en-US"/>
          </a:p>
        </p:txBody>
      </p:sp>
    </p:spTree>
    <p:extLst>
      <p:ext uri="{BB962C8B-B14F-4D97-AF65-F5344CB8AC3E}">
        <p14:creationId xmlns:p14="http://schemas.microsoft.com/office/powerpoint/2010/main" val="2953933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E8257-F258-5C5A-62BE-CE574258ADF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56D013-9A0C-1245-3219-11BB9787FB47}"/>
              </a:ext>
            </a:extLst>
          </p:cNvPr>
          <p:cNvSpPr>
            <a:spLocks noGrp="1"/>
          </p:cNvSpPr>
          <p:nvPr>
            <p:ph sz="half" idx="1"/>
          </p:nvPr>
        </p:nvSpPr>
        <p:spPr>
          <a:xfrm>
            <a:off x="457200" y="1600200"/>
            <a:ext cx="4038600" cy="4533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C450B15-4BCC-9E32-0FA1-C20DA6D91F40}"/>
              </a:ext>
            </a:extLst>
          </p:cNvPr>
          <p:cNvSpPr>
            <a:spLocks noGrp="1"/>
          </p:cNvSpPr>
          <p:nvPr>
            <p:ph sz="half" idx="2"/>
          </p:nvPr>
        </p:nvSpPr>
        <p:spPr>
          <a:xfrm>
            <a:off x="4648200" y="1600200"/>
            <a:ext cx="4038600" cy="4533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a:extLst>
              <a:ext uri="{FF2B5EF4-FFF2-40B4-BE49-F238E27FC236}">
                <a16:creationId xmlns:a16="http://schemas.microsoft.com/office/drawing/2014/main" id="{FB22CC2D-088F-15F6-AD80-8157E7D9BA14}"/>
              </a:ext>
            </a:extLst>
          </p:cNvPr>
          <p:cNvSpPr>
            <a:spLocks noGrp="1"/>
          </p:cNvSpPr>
          <p:nvPr>
            <p:ph type="sldNum" sz="quarter" idx="10"/>
          </p:nvPr>
        </p:nvSpPr>
        <p:spPr/>
        <p:txBody>
          <a:bodyPr/>
          <a:lstStyle>
            <a:lvl1pPr>
              <a:defRPr/>
            </a:lvl1pPr>
          </a:lstStyle>
          <a:p>
            <a:fld id="{8E07D96B-52F1-4634-85FF-08A4A1F2F3B7}" type="slidenum">
              <a:rPr lang="ar-SA" altLang="en-US"/>
              <a:pPr/>
              <a:t>‹#›</a:t>
            </a:fld>
            <a:endParaRPr lang="en-GB" altLang="en-US"/>
          </a:p>
        </p:txBody>
      </p:sp>
      <p:sp>
        <p:nvSpPr>
          <p:cNvPr id="6" name="Date Placeholder 5">
            <a:extLst>
              <a:ext uri="{FF2B5EF4-FFF2-40B4-BE49-F238E27FC236}">
                <a16:creationId xmlns:a16="http://schemas.microsoft.com/office/drawing/2014/main" id="{3554DDFC-53D4-9EA4-2405-55939976A1D1}"/>
              </a:ext>
            </a:extLst>
          </p:cNvPr>
          <p:cNvSpPr>
            <a:spLocks noGrp="1"/>
          </p:cNvSpPr>
          <p:nvPr>
            <p:ph type="dt" sz="half" idx="11"/>
          </p:nvPr>
        </p:nvSpPr>
        <p:spPr/>
        <p:txBody>
          <a:bodyPr/>
          <a:lstStyle>
            <a:lvl1pPr>
              <a:defRPr/>
            </a:lvl1pPr>
          </a:lstStyle>
          <a:p>
            <a:endParaRPr lang="en-GB" altLang="en-US"/>
          </a:p>
        </p:txBody>
      </p:sp>
      <p:sp>
        <p:nvSpPr>
          <p:cNvPr id="7" name="Footer Placeholder 6">
            <a:extLst>
              <a:ext uri="{FF2B5EF4-FFF2-40B4-BE49-F238E27FC236}">
                <a16:creationId xmlns:a16="http://schemas.microsoft.com/office/drawing/2014/main" id="{523BDB5F-91EE-BAEA-E49D-A4B04D3762BE}"/>
              </a:ext>
            </a:extLst>
          </p:cNvPr>
          <p:cNvSpPr>
            <a:spLocks noGrp="1"/>
          </p:cNvSpPr>
          <p:nvPr>
            <p:ph type="ftr" sz="quarter" idx="12"/>
          </p:nvPr>
        </p:nvSpPr>
        <p:spPr/>
        <p:txBody>
          <a:bodyPr/>
          <a:lstStyle>
            <a:lvl1pPr>
              <a:defRPr/>
            </a:lvl1pPr>
          </a:lstStyle>
          <a:p>
            <a:endParaRPr lang="en-GB" altLang="en-US"/>
          </a:p>
        </p:txBody>
      </p:sp>
    </p:spTree>
    <p:extLst>
      <p:ext uri="{BB962C8B-B14F-4D97-AF65-F5344CB8AC3E}">
        <p14:creationId xmlns:p14="http://schemas.microsoft.com/office/powerpoint/2010/main" val="16219554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8122D-2B0F-1869-BE1D-60F9B2261C27}"/>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CE3AD60-6881-830F-772A-DEC512A868B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73DDC48-3603-9BC9-2890-58F1DA420A50}"/>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1497BE7-1F27-1ED6-8E4A-637C073A1F7B}"/>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A0CF6E5-89D9-EBD4-59FA-E8F41C54244F}"/>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08468C1A-E57E-AFC0-5FF7-510DF612653E}"/>
              </a:ext>
            </a:extLst>
          </p:cNvPr>
          <p:cNvSpPr>
            <a:spLocks noGrp="1"/>
          </p:cNvSpPr>
          <p:nvPr>
            <p:ph type="sldNum" sz="quarter" idx="10"/>
          </p:nvPr>
        </p:nvSpPr>
        <p:spPr/>
        <p:txBody>
          <a:bodyPr/>
          <a:lstStyle>
            <a:lvl1pPr>
              <a:defRPr/>
            </a:lvl1pPr>
          </a:lstStyle>
          <a:p>
            <a:fld id="{41A4F781-DE58-4B12-8E26-026E2B85F001}" type="slidenum">
              <a:rPr lang="ar-SA" altLang="en-US"/>
              <a:pPr/>
              <a:t>‹#›</a:t>
            </a:fld>
            <a:endParaRPr lang="en-GB" altLang="en-US"/>
          </a:p>
        </p:txBody>
      </p:sp>
      <p:sp>
        <p:nvSpPr>
          <p:cNvPr id="8" name="Date Placeholder 7">
            <a:extLst>
              <a:ext uri="{FF2B5EF4-FFF2-40B4-BE49-F238E27FC236}">
                <a16:creationId xmlns:a16="http://schemas.microsoft.com/office/drawing/2014/main" id="{EC07F87B-B917-6A7F-0829-040FF1BF504D}"/>
              </a:ext>
            </a:extLst>
          </p:cNvPr>
          <p:cNvSpPr>
            <a:spLocks noGrp="1"/>
          </p:cNvSpPr>
          <p:nvPr>
            <p:ph type="dt" sz="half" idx="11"/>
          </p:nvPr>
        </p:nvSpPr>
        <p:spPr/>
        <p:txBody>
          <a:bodyPr/>
          <a:lstStyle>
            <a:lvl1pPr>
              <a:defRPr/>
            </a:lvl1pPr>
          </a:lstStyle>
          <a:p>
            <a:endParaRPr lang="en-GB" altLang="en-US"/>
          </a:p>
        </p:txBody>
      </p:sp>
      <p:sp>
        <p:nvSpPr>
          <p:cNvPr id="9" name="Footer Placeholder 8">
            <a:extLst>
              <a:ext uri="{FF2B5EF4-FFF2-40B4-BE49-F238E27FC236}">
                <a16:creationId xmlns:a16="http://schemas.microsoft.com/office/drawing/2014/main" id="{CA474052-199F-A7F5-4A96-4E3FF3EA75BE}"/>
              </a:ext>
            </a:extLst>
          </p:cNvPr>
          <p:cNvSpPr>
            <a:spLocks noGrp="1"/>
          </p:cNvSpPr>
          <p:nvPr>
            <p:ph type="ftr" sz="quarter" idx="12"/>
          </p:nvPr>
        </p:nvSpPr>
        <p:spPr/>
        <p:txBody>
          <a:bodyPr/>
          <a:lstStyle>
            <a:lvl1pPr>
              <a:defRPr/>
            </a:lvl1pPr>
          </a:lstStyle>
          <a:p>
            <a:endParaRPr lang="en-GB" altLang="en-US"/>
          </a:p>
        </p:txBody>
      </p:sp>
    </p:spTree>
    <p:extLst>
      <p:ext uri="{BB962C8B-B14F-4D97-AF65-F5344CB8AC3E}">
        <p14:creationId xmlns:p14="http://schemas.microsoft.com/office/powerpoint/2010/main" val="1014254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141BB-ABA2-BCD2-13DC-683C5E365FEC}"/>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C6D318AD-3B30-99A4-F25C-3A43967F86DA}"/>
              </a:ext>
            </a:extLst>
          </p:cNvPr>
          <p:cNvSpPr>
            <a:spLocks noGrp="1"/>
          </p:cNvSpPr>
          <p:nvPr>
            <p:ph type="sldNum" sz="quarter" idx="10"/>
          </p:nvPr>
        </p:nvSpPr>
        <p:spPr/>
        <p:txBody>
          <a:bodyPr/>
          <a:lstStyle>
            <a:lvl1pPr>
              <a:defRPr/>
            </a:lvl1pPr>
          </a:lstStyle>
          <a:p>
            <a:fld id="{75E4C9F8-D792-42E6-BEE5-E1A292FB6BBF}" type="slidenum">
              <a:rPr lang="ar-SA" altLang="en-US"/>
              <a:pPr/>
              <a:t>‹#›</a:t>
            </a:fld>
            <a:endParaRPr lang="en-GB" altLang="en-US"/>
          </a:p>
        </p:txBody>
      </p:sp>
      <p:sp>
        <p:nvSpPr>
          <p:cNvPr id="4" name="Date Placeholder 3">
            <a:extLst>
              <a:ext uri="{FF2B5EF4-FFF2-40B4-BE49-F238E27FC236}">
                <a16:creationId xmlns:a16="http://schemas.microsoft.com/office/drawing/2014/main" id="{8EC53560-3398-A65C-9498-13A6AC524E06}"/>
              </a:ext>
            </a:extLst>
          </p:cNvPr>
          <p:cNvSpPr>
            <a:spLocks noGrp="1"/>
          </p:cNvSpPr>
          <p:nvPr>
            <p:ph type="dt" sz="half" idx="11"/>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0FDAB58C-24EB-E54B-39D2-0EB5DDF4D107}"/>
              </a:ext>
            </a:extLst>
          </p:cNvPr>
          <p:cNvSpPr>
            <a:spLocks noGrp="1"/>
          </p:cNvSpPr>
          <p:nvPr>
            <p:ph type="ftr" sz="quarter" idx="12"/>
          </p:nvPr>
        </p:nvSpPr>
        <p:spPr/>
        <p:txBody>
          <a:bodyPr/>
          <a:lstStyle>
            <a:lvl1pPr>
              <a:defRPr/>
            </a:lvl1pPr>
          </a:lstStyle>
          <a:p>
            <a:endParaRPr lang="en-GB" altLang="en-US"/>
          </a:p>
        </p:txBody>
      </p:sp>
    </p:spTree>
    <p:extLst>
      <p:ext uri="{BB962C8B-B14F-4D97-AF65-F5344CB8AC3E}">
        <p14:creationId xmlns:p14="http://schemas.microsoft.com/office/powerpoint/2010/main" val="105354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9B158CA-3065-377D-D208-7CED6FA1FC0D}"/>
              </a:ext>
            </a:extLst>
          </p:cNvPr>
          <p:cNvSpPr>
            <a:spLocks noGrp="1"/>
          </p:cNvSpPr>
          <p:nvPr>
            <p:ph type="sldNum" sz="quarter" idx="10"/>
          </p:nvPr>
        </p:nvSpPr>
        <p:spPr/>
        <p:txBody>
          <a:bodyPr/>
          <a:lstStyle>
            <a:lvl1pPr>
              <a:defRPr/>
            </a:lvl1pPr>
          </a:lstStyle>
          <a:p>
            <a:fld id="{2B3A9841-C0B8-4330-9649-6B1BB32BDC7C}" type="slidenum">
              <a:rPr lang="ar-SA" altLang="en-US"/>
              <a:pPr/>
              <a:t>‹#›</a:t>
            </a:fld>
            <a:endParaRPr lang="en-GB" altLang="en-US"/>
          </a:p>
        </p:txBody>
      </p:sp>
      <p:sp>
        <p:nvSpPr>
          <p:cNvPr id="3" name="Date Placeholder 2">
            <a:extLst>
              <a:ext uri="{FF2B5EF4-FFF2-40B4-BE49-F238E27FC236}">
                <a16:creationId xmlns:a16="http://schemas.microsoft.com/office/drawing/2014/main" id="{9F63B5AE-69F4-9095-EE06-017BB76D61C3}"/>
              </a:ext>
            </a:extLst>
          </p:cNvPr>
          <p:cNvSpPr>
            <a:spLocks noGrp="1"/>
          </p:cNvSpPr>
          <p:nvPr>
            <p:ph type="dt" sz="half" idx="11"/>
          </p:nvPr>
        </p:nvSpPr>
        <p:spPr/>
        <p:txBody>
          <a:bodyPr/>
          <a:lstStyle>
            <a:lvl1pPr>
              <a:defRPr/>
            </a:lvl1pPr>
          </a:lstStyle>
          <a:p>
            <a:endParaRPr lang="en-GB" altLang="en-US"/>
          </a:p>
        </p:txBody>
      </p:sp>
      <p:sp>
        <p:nvSpPr>
          <p:cNvPr id="4" name="Footer Placeholder 3">
            <a:extLst>
              <a:ext uri="{FF2B5EF4-FFF2-40B4-BE49-F238E27FC236}">
                <a16:creationId xmlns:a16="http://schemas.microsoft.com/office/drawing/2014/main" id="{0FBB66B1-8555-5659-3A79-12E916AD62B3}"/>
              </a:ext>
            </a:extLst>
          </p:cNvPr>
          <p:cNvSpPr>
            <a:spLocks noGrp="1"/>
          </p:cNvSpPr>
          <p:nvPr>
            <p:ph type="ftr" sz="quarter" idx="12"/>
          </p:nvPr>
        </p:nvSpPr>
        <p:spPr/>
        <p:txBody>
          <a:bodyPr/>
          <a:lstStyle>
            <a:lvl1pPr>
              <a:defRPr/>
            </a:lvl1pPr>
          </a:lstStyle>
          <a:p>
            <a:endParaRPr lang="en-GB" altLang="en-US"/>
          </a:p>
        </p:txBody>
      </p:sp>
    </p:spTree>
    <p:extLst>
      <p:ext uri="{BB962C8B-B14F-4D97-AF65-F5344CB8AC3E}">
        <p14:creationId xmlns:p14="http://schemas.microsoft.com/office/powerpoint/2010/main" val="23946337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16DAE-A155-CCD9-E0E9-A5DD1378BD67}"/>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CE5E4A-3D25-FF4B-2225-3B633F6F72BE}"/>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17D7040-98DE-9A07-7DFF-5EE49A8C35AC}"/>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Slide Number Placeholder 4">
            <a:extLst>
              <a:ext uri="{FF2B5EF4-FFF2-40B4-BE49-F238E27FC236}">
                <a16:creationId xmlns:a16="http://schemas.microsoft.com/office/drawing/2014/main" id="{26B79C88-DB9C-F007-5635-26F3496252A7}"/>
              </a:ext>
            </a:extLst>
          </p:cNvPr>
          <p:cNvSpPr>
            <a:spLocks noGrp="1"/>
          </p:cNvSpPr>
          <p:nvPr>
            <p:ph type="sldNum" sz="quarter" idx="10"/>
          </p:nvPr>
        </p:nvSpPr>
        <p:spPr/>
        <p:txBody>
          <a:bodyPr/>
          <a:lstStyle>
            <a:lvl1pPr>
              <a:defRPr/>
            </a:lvl1pPr>
          </a:lstStyle>
          <a:p>
            <a:fld id="{558E17E1-6EB3-4128-91AF-B1E9A6B8CA8D}" type="slidenum">
              <a:rPr lang="ar-SA" altLang="en-US"/>
              <a:pPr/>
              <a:t>‹#›</a:t>
            </a:fld>
            <a:endParaRPr lang="en-GB" altLang="en-US"/>
          </a:p>
        </p:txBody>
      </p:sp>
      <p:sp>
        <p:nvSpPr>
          <p:cNvPr id="6" name="Date Placeholder 5">
            <a:extLst>
              <a:ext uri="{FF2B5EF4-FFF2-40B4-BE49-F238E27FC236}">
                <a16:creationId xmlns:a16="http://schemas.microsoft.com/office/drawing/2014/main" id="{639AF9DE-0DD5-23C9-F0C4-5205629BD81C}"/>
              </a:ext>
            </a:extLst>
          </p:cNvPr>
          <p:cNvSpPr>
            <a:spLocks noGrp="1"/>
          </p:cNvSpPr>
          <p:nvPr>
            <p:ph type="dt" sz="half" idx="11"/>
          </p:nvPr>
        </p:nvSpPr>
        <p:spPr/>
        <p:txBody>
          <a:bodyPr/>
          <a:lstStyle>
            <a:lvl1pPr>
              <a:defRPr/>
            </a:lvl1pPr>
          </a:lstStyle>
          <a:p>
            <a:endParaRPr lang="en-GB" altLang="en-US"/>
          </a:p>
        </p:txBody>
      </p:sp>
      <p:sp>
        <p:nvSpPr>
          <p:cNvPr id="7" name="Footer Placeholder 6">
            <a:extLst>
              <a:ext uri="{FF2B5EF4-FFF2-40B4-BE49-F238E27FC236}">
                <a16:creationId xmlns:a16="http://schemas.microsoft.com/office/drawing/2014/main" id="{6F1258C2-449E-D314-E584-A236026A9A2A}"/>
              </a:ext>
            </a:extLst>
          </p:cNvPr>
          <p:cNvSpPr>
            <a:spLocks noGrp="1"/>
          </p:cNvSpPr>
          <p:nvPr>
            <p:ph type="ftr" sz="quarter" idx="12"/>
          </p:nvPr>
        </p:nvSpPr>
        <p:spPr/>
        <p:txBody>
          <a:bodyPr/>
          <a:lstStyle>
            <a:lvl1pPr>
              <a:defRPr/>
            </a:lvl1pPr>
          </a:lstStyle>
          <a:p>
            <a:endParaRPr lang="en-GB" altLang="en-US"/>
          </a:p>
        </p:txBody>
      </p:sp>
    </p:spTree>
    <p:extLst>
      <p:ext uri="{BB962C8B-B14F-4D97-AF65-F5344CB8AC3E}">
        <p14:creationId xmlns:p14="http://schemas.microsoft.com/office/powerpoint/2010/main" val="42758098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B3155-F2FA-0481-E880-E9219008B347}"/>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74630A-903D-45DC-152A-82D6FF2513BE}"/>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4CD1EA7-F572-8C07-60C4-E101DDED26E7}"/>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Slide Number Placeholder 4">
            <a:extLst>
              <a:ext uri="{FF2B5EF4-FFF2-40B4-BE49-F238E27FC236}">
                <a16:creationId xmlns:a16="http://schemas.microsoft.com/office/drawing/2014/main" id="{117F515D-4357-6824-671A-84BA08AD70E8}"/>
              </a:ext>
            </a:extLst>
          </p:cNvPr>
          <p:cNvSpPr>
            <a:spLocks noGrp="1"/>
          </p:cNvSpPr>
          <p:nvPr>
            <p:ph type="sldNum" sz="quarter" idx="10"/>
          </p:nvPr>
        </p:nvSpPr>
        <p:spPr/>
        <p:txBody>
          <a:bodyPr/>
          <a:lstStyle>
            <a:lvl1pPr>
              <a:defRPr/>
            </a:lvl1pPr>
          </a:lstStyle>
          <a:p>
            <a:fld id="{8C587782-C0BE-4B44-B9DB-1A58950DDF40}" type="slidenum">
              <a:rPr lang="ar-SA" altLang="en-US"/>
              <a:pPr/>
              <a:t>‹#›</a:t>
            </a:fld>
            <a:endParaRPr lang="en-GB" altLang="en-US"/>
          </a:p>
        </p:txBody>
      </p:sp>
      <p:sp>
        <p:nvSpPr>
          <p:cNvPr id="6" name="Date Placeholder 5">
            <a:extLst>
              <a:ext uri="{FF2B5EF4-FFF2-40B4-BE49-F238E27FC236}">
                <a16:creationId xmlns:a16="http://schemas.microsoft.com/office/drawing/2014/main" id="{DCDF5E8A-0A5E-0967-B615-9590142A290D}"/>
              </a:ext>
            </a:extLst>
          </p:cNvPr>
          <p:cNvSpPr>
            <a:spLocks noGrp="1"/>
          </p:cNvSpPr>
          <p:nvPr>
            <p:ph type="dt" sz="half" idx="11"/>
          </p:nvPr>
        </p:nvSpPr>
        <p:spPr/>
        <p:txBody>
          <a:bodyPr/>
          <a:lstStyle>
            <a:lvl1pPr>
              <a:defRPr/>
            </a:lvl1pPr>
          </a:lstStyle>
          <a:p>
            <a:endParaRPr lang="en-GB" altLang="en-US"/>
          </a:p>
        </p:txBody>
      </p:sp>
      <p:sp>
        <p:nvSpPr>
          <p:cNvPr id="7" name="Footer Placeholder 6">
            <a:extLst>
              <a:ext uri="{FF2B5EF4-FFF2-40B4-BE49-F238E27FC236}">
                <a16:creationId xmlns:a16="http://schemas.microsoft.com/office/drawing/2014/main" id="{F4E43462-7518-4DC6-3920-3F95481F1D70}"/>
              </a:ext>
            </a:extLst>
          </p:cNvPr>
          <p:cNvSpPr>
            <a:spLocks noGrp="1"/>
          </p:cNvSpPr>
          <p:nvPr>
            <p:ph type="ftr" sz="quarter" idx="12"/>
          </p:nvPr>
        </p:nvSpPr>
        <p:spPr/>
        <p:txBody>
          <a:bodyPr/>
          <a:lstStyle>
            <a:lvl1pPr>
              <a:defRPr/>
            </a:lvl1pPr>
          </a:lstStyle>
          <a:p>
            <a:endParaRPr lang="en-GB" altLang="en-US"/>
          </a:p>
        </p:txBody>
      </p:sp>
    </p:spTree>
    <p:extLst>
      <p:ext uri="{BB962C8B-B14F-4D97-AF65-F5344CB8AC3E}">
        <p14:creationId xmlns:p14="http://schemas.microsoft.com/office/powerpoint/2010/main" val="39046961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98404-A9E0-FDB6-9042-B7656A9C10F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6A318DA-F04F-48C7-FEC5-9E28F3979D1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25303787-F06E-58BF-1F99-BB8CA2BE998B}"/>
              </a:ext>
            </a:extLst>
          </p:cNvPr>
          <p:cNvSpPr>
            <a:spLocks noGrp="1"/>
          </p:cNvSpPr>
          <p:nvPr>
            <p:ph type="sldNum" sz="quarter" idx="10"/>
          </p:nvPr>
        </p:nvSpPr>
        <p:spPr/>
        <p:txBody>
          <a:bodyPr/>
          <a:lstStyle>
            <a:lvl1pPr>
              <a:defRPr/>
            </a:lvl1pPr>
          </a:lstStyle>
          <a:p>
            <a:fld id="{870D4599-E4CA-412D-A08A-6C6F83EC8416}" type="slidenum">
              <a:rPr lang="ar-SA" altLang="en-US"/>
              <a:pPr/>
              <a:t>‹#›</a:t>
            </a:fld>
            <a:endParaRPr lang="en-GB" altLang="en-US"/>
          </a:p>
        </p:txBody>
      </p:sp>
      <p:sp>
        <p:nvSpPr>
          <p:cNvPr id="5" name="Date Placeholder 4">
            <a:extLst>
              <a:ext uri="{FF2B5EF4-FFF2-40B4-BE49-F238E27FC236}">
                <a16:creationId xmlns:a16="http://schemas.microsoft.com/office/drawing/2014/main" id="{A3A7062B-CEEA-14A8-1E4D-8AEC65811564}"/>
              </a:ext>
            </a:extLst>
          </p:cNvPr>
          <p:cNvSpPr>
            <a:spLocks noGrp="1"/>
          </p:cNvSpPr>
          <p:nvPr>
            <p:ph type="dt" sz="half" idx="11"/>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4493699E-02B3-2F4F-FC2A-33AFA65DC94B}"/>
              </a:ext>
            </a:extLst>
          </p:cNvPr>
          <p:cNvSpPr>
            <a:spLocks noGrp="1"/>
          </p:cNvSpPr>
          <p:nvPr>
            <p:ph type="ftr" sz="quarter" idx="12"/>
          </p:nvPr>
        </p:nvSpPr>
        <p:spPr/>
        <p:txBody>
          <a:bodyPr/>
          <a:lstStyle>
            <a:lvl1pPr>
              <a:defRPr/>
            </a:lvl1pPr>
          </a:lstStyle>
          <a:p>
            <a:endParaRPr lang="en-GB" altLang="en-US"/>
          </a:p>
        </p:txBody>
      </p:sp>
    </p:spTree>
    <p:extLst>
      <p:ext uri="{BB962C8B-B14F-4D97-AF65-F5344CB8AC3E}">
        <p14:creationId xmlns:p14="http://schemas.microsoft.com/office/powerpoint/2010/main" val="16749320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2290072-C1D3-5D6B-2334-53DB938D4488}"/>
              </a:ext>
            </a:extLst>
          </p:cNvPr>
          <p:cNvSpPr>
            <a:spLocks noGrp="1"/>
          </p:cNvSpPr>
          <p:nvPr>
            <p:ph type="title" orient="vert"/>
          </p:nvPr>
        </p:nvSpPr>
        <p:spPr>
          <a:xfrm>
            <a:off x="6629400" y="274638"/>
            <a:ext cx="2057400" cy="5859462"/>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0471099-588A-9B15-0A7D-E6ACC7F9E796}"/>
              </a:ext>
            </a:extLst>
          </p:cNvPr>
          <p:cNvSpPr>
            <a:spLocks noGrp="1"/>
          </p:cNvSpPr>
          <p:nvPr>
            <p:ph type="body" orient="vert" idx="1"/>
          </p:nvPr>
        </p:nvSpPr>
        <p:spPr>
          <a:xfrm>
            <a:off x="457200" y="274638"/>
            <a:ext cx="6019800" cy="58594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E48A68A8-4417-EB06-AB5D-46469EAAE809}"/>
              </a:ext>
            </a:extLst>
          </p:cNvPr>
          <p:cNvSpPr>
            <a:spLocks noGrp="1"/>
          </p:cNvSpPr>
          <p:nvPr>
            <p:ph type="sldNum" sz="quarter" idx="10"/>
          </p:nvPr>
        </p:nvSpPr>
        <p:spPr/>
        <p:txBody>
          <a:bodyPr/>
          <a:lstStyle>
            <a:lvl1pPr>
              <a:defRPr/>
            </a:lvl1pPr>
          </a:lstStyle>
          <a:p>
            <a:fld id="{E9103263-F199-4D4A-8A99-547F6EF097A9}" type="slidenum">
              <a:rPr lang="ar-SA" altLang="en-US"/>
              <a:pPr/>
              <a:t>‹#›</a:t>
            </a:fld>
            <a:endParaRPr lang="en-GB" altLang="en-US"/>
          </a:p>
        </p:txBody>
      </p:sp>
      <p:sp>
        <p:nvSpPr>
          <p:cNvPr id="5" name="Date Placeholder 4">
            <a:extLst>
              <a:ext uri="{FF2B5EF4-FFF2-40B4-BE49-F238E27FC236}">
                <a16:creationId xmlns:a16="http://schemas.microsoft.com/office/drawing/2014/main" id="{6C4B1E1B-71B3-B8EA-92E2-2C49766EB214}"/>
              </a:ext>
            </a:extLst>
          </p:cNvPr>
          <p:cNvSpPr>
            <a:spLocks noGrp="1"/>
          </p:cNvSpPr>
          <p:nvPr>
            <p:ph type="dt" sz="half" idx="11"/>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52878F75-7B5A-B5BD-D40B-3F1DABEE7928}"/>
              </a:ext>
            </a:extLst>
          </p:cNvPr>
          <p:cNvSpPr>
            <a:spLocks noGrp="1"/>
          </p:cNvSpPr>
          <p:nvPr>
            <p:ph type="ftr" sz="quarter" idx="12"/>
          </p:nvPr>
        </p:nvSpPr>
        <p:spPr/>
        <p:txBody>
          <a:bodyPr/>
          <a:lstStyle>
            <a:lvl1pPr>
              <a:defRPr/>
            </a:lvl1pPr>
          </a:lstStyle>
          <a:p>
            <a:endParaRPr lang="en-GB" altLang="en-US"/>
          </a:p>
        </p:txBody>
      </p:sp>
    </p:spTree>
    <p:extLst>
      <p:ext uri="{BB962C8B-B14F-4D97-AF65-F5344CB8AC3E}">
        <p14:creationId xmlns:p14="http://schemas.microsoft.com/office/powerpoint/2010/main" val="41370269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grpSp>
        <p:nvGrpSpPr>
          <p:cNvPr id="135170" name="Group 2">
            <a:extLst>
              <a:ext uri="{FF2B5EF4-FFF2-40B4-BE49-F238E27FC236}">
                <a16:creationId xmlns:a16="http://schemas.microsoft.com/office/drawing/2014/main" id="{733CEA25-F858-3368-D476-1C0AB5CFA0F5}"/>
              </a:ext>
            </a:extLst>
          </p:cNvPr>
          <p:cNvGrpSpPr>
            <a:grpSpLocks/>
          </p:cNvGrpSpPr>
          <p:nvPr/>
        </p:nvGrpSpPr>
        <p:grpSpPr bwMode="auto">
          <a:xfrm>
            <a:off x="0" y="1422400"/>
            <a:ext cx="9147175" cy="5435600"/>
            <a:chOff x="0" y="896"/>
            <a:chExt cx="5762" cy="3424"/>
          </a:xfrm>
        </p:grpSpPr>
        <p:grpSp>
          <p:nvGrpSpPr>
            <p:cNvPr id="135171" name="Group 3">
              <a:extLst>
                <a:ext uri="{FF2B5EF4-FFF2-40B4-BE49-F238E27FC236}">
                  <a16:creationId xmlns:a16="http://schemas.microsoft.com/office/drawing/2014/main" id="{960D8AEA-AEA1-A3DE-0B70-246F7D7FB990}"/>
                </a:ext>
              </a:extLst>
            </p:cNvPr>
            <p:cNvGrpSpPr>
              <a:grpSpLocks/>
            </p:cNvGrpSpPr>
            <p:nvPr userDrawn="1"/>
          </p:nvGrpSpPr>
          <p:grpSpPr bwMode="auto">
            <a:xfrm>
              <a:off x="20" y="896"/>
              <a:ext cx="5742" cy="3424"/>
              <a:chOff x="20" y="896"/>
              <a:chExt cx="5742" cy="3424"/>
            </a:xfrm>
          </p:grpSpPr>
          <p:sp>
            <p:nvSpPr>
              <p:cNvPr id="135172" name="Freeform 4">
                <a:extLst>
                  <a:ext uri="{FF2B5EF4-FFF2-40B4-BE49-F238E27FC236}">
                    <a16:creationId xmlns:a16="http://schemas.microsoft.com/office/drawing/2014/main" id="{C0140F27-4AF2-917B-473D-47D175612E15}"/>
                  </a:ext>
                </a:extLst>
              </p:cNvPr>
              <p:cNvSpPr>
                <a:spLocks/>
              </p:cNvSpPr>
              <p:nvPr userDrawn="1"/>
            </p:nvSpPr>
            <p:spPr bwMode="hidden">
              <a:xfrm>
                <a:off x="1399" y="1116"/>
                <a:ext cx="2815" cy="2110"/>
              </a:xfrm>
              <a:custGeom>
                <a:avLst/>
                <a:gdLst>
                  <a:gd name="T0" fmla="*/ 950 w 2815"/>
                  <a:gd name="T1" fmla="*/ 85 h 2110"/>
                  <a:gd name="T2" fmla="*/ 628 w 2815"/>
                  <a:gd name="T3" fmla="*/ 438 h 2110"/>
                  <a:gd name="T4" fmla="*/ 66 w 2815"/>
                  <a:gd name="T5" fmla="*/ 471 h 2110"/>
                  <a:gd name="T6" fmla="*/ 0 w 2815"/>
                  <a:gd name="T7" fmla="*/ 627 h 2110"/>
                  <a:gd name="T8" fmla="*/ 372 w 2815"/>
                  <a:gd name="T9" fmla="*/ 1026 h 2110"/>
                  <a:gd name="T10" fmla="*/ 611 w 2815"/>
                  <a:gd name="T11" fmla="*/ 902 h 2110"/>
                  <a:gd name="T12" fmla="*/ 992 w 2815"/>
                  <a:gd name="T13" fmla="*/ 1085 h 2110"/>
                  <a:gd name="T14" fmla="*/ 1116 w 2815"/>
                  <a:gd name="T15" fmla="*/ 1339 h 2110"/>
                  <a:gd name="T16" fmla="*/ 1083 w 2815"/>
                  <a:gd name="T17" fmla="*/ 1450 h 2110"/>
                  <a:gd name="T18" fmla="*/ 1124 w 2815"/>
                  <a:gd name="T19" fmla="*/ 1659 h 2110"/>
                  <a:gd name="T20" fmla="*/ 1149 w 2815"/>
                  <a:gd name="T21" fmla="*/ 1999 h 2110"/>
                  <a:gd name="T22" fmla="*/ 1463 w 2815"/>
                  <a:gd name="T23" fmla="*/ 2110 h 2110"/>
                  <a:gd name="T24" fmla="*/ 1686 w 2815"/>
                  <a:gd name="T25" fmla="*/ 2025 h 2110"/>
                  <a:gd name="T26" fmla="*/ 1603 w 2815"/>
                  <a:gd name="T27" fmla="*/ 1777 h 2110"/>
                  <a:gd name="T28" fmla="*/ 1991 w 2815"/>
                  <a:gd name="T29" fmla="*/ 1555 h 2110"/>
                  <a:gd name="T30" fmla="*/ 2281 w 2815"/>
                  <a:gd name="T31" fmla="*/ 1542 h 2110"/>
                  <a:gd name="T32" fmla="*/ 2446 w 2815"/>
                  <a:gd name="T33" fmla="*/ 1359 h 2110"/>
                  <a:gd name="T34" fmla="*/ 2361 w 2815"/>
                  <a:gd name="T35" fmla="*/ 1001 h 2110"/>
                  <a:gd name="T36" fmla="*/ 2606 w 2815"/>
                  <a:gd name="T37" fmla="*/ 893 h 2110"/>
                  <a:gd name="T38" fmla="*/ 2815 w 2815"/>
                  <a:gd name="T39" fmla="*/ 454 h 2110"/>
                  <a:gd name="T40" fmla="*/ 2518 w 2815"/>
                  <a:gd name="T41" fmla="*/ 0 h 2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15" h="2110">
                    <a:moveTo>
                      <a:pt x="950" y="85"/>
                    </a:moveTo>
                    <a:lnTo>
                      <a:pt x="628" y="438"/>
                    </a:lnTo>
                    <a:lnTo>
                      <a:pt x="66" y="471"/>
                    </a:lnTo>
                    <a:lnTo>
                      <a:pt x="0" y="627"/>
                    </a:lnTo>
                    <a:lnTo>
                      <a:pt x="372" y="1026"/>
                    </a:lnTo>
                    <a:lnTo>
                      <a:pt x="611" y="902"/>
                    </a:lnTo>
                    <a:lnTo>
                      <a:pt x="992" y="1085"/>
                    </a:lnTo>
                    <a:lnTo>
                      <a:pt x="1116" y="1339"/>
                    </a:lnTo>
                    <a:lnTo>
                      <a:pt x="1083" y="1450"/>
                    </a:lnTo>
                    <a:lnTo>
                      <a:pt x="1124" y="1659"/>
                    </a:lnTo>
                    <a:lnTo>
                      <a:pt x="1149" y="1999"/>
                    </a:lnTo>
                    <a:lnTo>
                      <a:pt x="1463" y="2110"/>
                    </a:lnTo>
                    <a:lnTo>
                      <a:pt x="1686" y="2025"/>
                    </a:lnTo>
                    <a:lnTo>
                      <a:pt x="1603" y="1777"/>
                    </a:lnTo>
                    <a:lnTo>
                      <a:pt x="1991" y="1555"/>
                    </a:lnTo>
                    <a:lnTo>
                      <a:pt x="2281" y="1542"/>
                    </a:lnTo>
                    <a:lnTo>
                      <a:pt x="2446" y="1359"/>
                    </a:lnTo>
                    <a:lnTo>
                      <a:pt x="2361" y="1001"/>
                    </a:lnTo>
                    <a:lnTo>
                      <a:pt x="2606" y="893"/>
                    </a:lnTo>
                    <a:lnTo>
                      <a:pt x="2815" y="454"/>
                    </a:lnTo>
                    <a:lnTo>
                      <a:pt x="2518" y="0"/>
                    </a:lnTo>
                  </a:path>
                </a:pathLst>
              </a:custGeom>
              <a:noFill/>
              <a:ln w="15240" cap="flat" cmpd="sng">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5173" name="Freeform 5">
                <a:extLst>
                  <a:ext uri="{FF2B5EF4-FFF2-40B4-BE49-F238E27FC236}">
                    <a16:creationId xmlns:a16="http://schemas.microsoft.com/office/drawing/2014/main" id="{52A0AC2C-9652-D8AB-7713-F69C7AB69E84}"/>
                  </a:ext>
                </a:extLst>
              </p:cNvPr>
              <p:cNvSpPr>
                <a:spLocks/>
              </p:cNvSpPr>
              <p:nvPr userDrawn="1"/>
            </p:nvSpPr>
            <p:spPr bwMode="hidden">
              <a:xfrm>
                <a:off x="672" y="1116"/>
                <a:ext cx="3966" cy="2366"/>
              </a:xfrm>
              <a:custGeom>
                <a:avLst/>
                <a:gdLst>
                  <a:gd name="T0" fmla="*/ 1423 w 3966"/>
                  <a:gd name="T1" fmla="*/ 65 h 2366"/>
                  <a:gd name="T2" fmla="*/ 1148 w 3966"/>
                  <a:gd name="T3" fmla="*/ 262 h 2366"/>
                  <a:gd name="T4" fmla="*/ 934 w 3966"/>
                  <a:gd name="T5" fmla="*/ 216 h 2366"/>
                  <a:gd name="T6" fmla="*/ 529 w 3966"/>
                  <a:gd name="T7" fmla="*/ 314 h 2366"/>
                  <a:gd name="T8" fmla="*/ 174 w 3966"/>
                  <a:gd name="T9" fmla="*/ 327 h 2366"/>
                  <a:gd name="T10" fmla="*/ 0 w 3966"/>
                  <a:gd name="T11" fmla="*/ 628 h 2366"/>
                  <a:gd name="T12" fmla="*/ 91 w 3966"/>
                  <a:gd name="T13" fmla="*/ 726 h 2366"/>
                  <a:gd name="T14" fmla="*/ 231 w 3966"/>
                  <a:gd name="T15" fmla="*/ 654 h 2366"/>
                  <a:gd name="T16" fmla="*/ 430 w 3966"/>
                  <a:gd name="T17" fmla="*/ 687 h 2366"/>
                  <a:gd name="T18" fmla="*/ 504 w 3966"/>
                  <a:gd name="T19" fmla="*/ 850 h 2366"/>
                  <a:gd name="T20" fmla="*/ 347 w 3966"/>
                  <a:gd name="T21" fmla="*/ 1020 h 2366"/>
                  <a:gd name="T22" fmla="*/ 529 w 3966"/>
                  <a:gd name="T23" fmla="*/ 1144 h 2366"/>
                  <a:gd name="T24" fmla="*/ 727 w 3966"/>
                  <a:gd name="T25" fmla="*/ 1105 h 2366"/>
                  <a:gd name="T26" fmla="*/ 901 w 3966"/>
                  <a:gd name="T27" fmla="*/ 1216 h 2366"/>
                  <a:gd name="T28" fmla="*/ 1256 w 3966"/>
                  <a:gd name="T29" fmla="*/ 1229 h 2366"/>
                  <a:gd name="T30" fmla="*/ 1611 w 3966"/>
                  <a:gd name="T31" fmla="*/ 1425 h 2366"/>
                  <a:gd name="T32" fmla="*/ 1694 w 3966"/>
                  <a:gd name="T33" fmla="*/ 1673 h 2366"/>
                  <a:gd name="T34" fmla="*/ 1619 w 3966"/>
                  <a:gd name="T35" fmla="*/ 2118 h 2366"/>
                  <a:gd name="T36" fmla="*/ 1694 w 3966"/>
                  <a:gd name="T37" fmla="*/ 2268 h 2366"/>
                  <a:gd name="T38" fmla="*/ 2132 w 3966"/>
                  <a:gd name="T39" fmla="*/ 2242 h 2366"/>
                  <a:gd name="T40" fmla="*/ 2289 w 3966"/>
                  <a:gd name="T41" fmla="*/ 2366 h 2366"/>
                  <a:gd name="T42" fmla="*/ 2594 w 3966"/>
                  <a:gd name="T43" fmla="*/ 2046 h 2366"/>
                  <a:gd name="T44" fmla="*/ 2537 w 3966"/>
                  <a:gd name="T45" fmla="*/ 1817 h 2366"/>
                  <a:gd name="T46" fmla="*/ 2818 w 3966"/>
                  <a:gd name="T47" fmla="*/ 1673 h 2366"/>
                  <a:gd name="T48" fmla="*/ 3016 w 3966"/>
                  <a:gd name="T49" fmla="*/ 1719 h 2366"/>
                  <a:gd name="T50" fmla="*/ 3280 w 3966"/>
                  <a:gd name="T51" fmla="*/ 1615 h 2366"/>
                  <a:gd name="T52" fmla="*/ 3405 w 3966"/>
                  <a:gd name="T53" fmla="*/ 1174 h 2366"/>
                  <a:gd name="T54" fmla="*/ 3643 w 3966"/>
                  <a:gd name="T55" fmla="*/ 922 h 2366"/>
                  <a:gd name="T56" fmla="*/ 3966 w 3966"/>
                  <a:gd name="T57" fmla="*/ 896 h 2366"/>
                  <a:gd name="T58" fmla="*/ 3908 w 3966"/>
                  <a:gd name="T59" fmla="*/ 733 h 2366"/>
                  <a:gd name="T60" fmla="*/ 3669 w 3966"/>
                  <a:gd name="T61" fmla="*/ 563 h 2366"/>
                  <a:gd name="T62" fmla="*/ 3817 w 3966"/>
                  <a:gd name="T63" fmla="*/ 210 h 2366"/>
                  <a:gd name="T64" fmla="*/ 3590 w 3966"/>
                  <a:gd name="T65" fmla="*/ 0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66" h="2366">
                    <a:moveTo>
                      <a:pt x="1423" y="65"/>
                    </a:moveTo>
                    <a:lnTo>
                      <a:pt x="1148" y="262"/>
                    </a:lnTo>
                    <a:lnTo>
                      <a:pt x="934" y="216"/>
                    </a:lnTo>
                    <a:lnTo>
                      <a:pt x="529" y="314"/>
                    </a:lnTo>
                    <a:lnTo>
                      <a:pt x="174" y="327"/>
                    </a:lnTo>
                    <a:lnTo>
                      <a:pt x="0" y="628"/>
                    </a:lnTo>
                    <a:lnTo>
                      <a:pt x="91" y="726"/>
                    </a:lnTo>
                    <a:lnTo>
                      <a:pt x="231" y="654"/>
                    </a:lnTo>
                    <a:lnTo>
                      <a:pt x="430" y="687"/>
                    </a:lnTo>
                    <a:lnTo>
                      <a:pt x="504" y="850"/>
                    </a:lnTo>
                    <a:lnTo>
                      <a:pt x="347" y="1020"/>
                    </a:lnTo>
                    <a:lnTo>
                      <a:pt x="529" y="1144"/>
                    </a:lnTo>
                    <a:lnTo>
                      <a:pt x="727" y="1105"/>
                    </a:lnTo>
                    <a:lnTo>
                      <a:pt x="901" y="1216"/>
                    </a:lnTo>
                    <a:lnTo>
                      <a:pt x="1256" y="1229"/>
                    </a:lnTo>
                    <a:lnTo>
                      <a:pt x="1611" y="1425"/>
                    </a:lnTo>
                    <a:lnTo>
                      <a:pt x="1694" y="1673"/>
                    </a:lnTo>
                    <a:lnTo>
                      <a:pt x="1619" y="2118"/>
                    </a:lnTo>
                    <a:lnTo>
                      <a:pt x="1694" y="2268"/>
                    </a:lnTo>
                    <a:lnTo>
                      <a:pt x="2132" y="2242"/>
                    </a:lnTo>
                    <a:lnTo>
                      <a:pt x="2289" y="2366"/>
                    </a:lnTo>
                    <a:lnTo>
                      <a:pt x="2594" y="2046"/>
                    </a:lnTo>
                    <a:lnTo>
                      <a:pt x="2537" y="1817"/>
                    </a:lnTo>
                    <a:lnTo>
                      <a:pt x="2818" y="1673"/>
                    </a:lnTo>
                    <a:lnTo>
                      <a:pt x="3016" y="1719"/>
                    </a:lnTo>
                    <a:lnTo>
                      <a:pt x="3280" y="1615"/>
                    </a:lnTo>
                    <a:lnTo>
                      <a:pt x="3405" y="1174"/>
                    </a:lnTo>
                    <a:lnTo>
                      <a:pt x="3643" y="922"/>
                    </a:lnTo>
                    <a:lnTo>
                      <a:pt x="3966" y="896"/>
                    </a:lnTo>
                    <a:lnTo>
                      <a:pt x="3908" y="733"/>
                    </a:lnTo>
                    <a:lnTo>
                      <a:pt x="3669" y="563"/>
                    </a:lnTo>
                    <a:lnTo>
                      <a:pt x="3817" y="210"/>
                    </a:lnTo>
                    <a:lnTo>
                      <a:pt x="3590" y="0"/>
                    </a:lnTo>
                  </a:path>
                </a:pathLst>
              </a:custGeom>
              <a:noFill/>
              <a:ln w="16510" cap="flat" cmpd="sng">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5174" name="Freeform 6">
                <a:extLst>
                  <a:ext uri="{FF2B5EF4-FFF2-40B4-BE49-F238E27FC236}">
                    <a16:creationId xmlns:a16="http://schemas.microsoft.com/office/drawing/2014/main" id="{113075A9-047C-49F7-F513-558AD9AACBDC}"/>
                  </a:ext>
                </a:extLst>
              </p:cNvPr>
              <p:cNvSpPr>
                <a:spLocks/>
              </p:cNvSpPr>
              <p:nvPr userDrawn="1"/>
            </p:nvSpPr>
            <p:spPr bwMode="hidden">
              <a:xfrm>
                <a:off x="20" y="1069"/>
                <a:ext cx="5732" cy="3107"/>
              </a:xfrm>
              <a:custGeom>
                <a:avLst/>
                <a:gdLst>
                  <a:gd name="T0" fmla="*/ 81 w 5732"/>
                  <a:gd name="T1" fmla="*/ 0 h 3107"/>
                  <a:gd name="T2" fmla="*/ 133 w 5732"/>
                  <a:gd name="T3" fmla="*/ 328 h 3107"/>
                  <a:gd name="T4" fmla="*/ 0 w 5732"/>
                  <a:gd name="T5" fmla="*/ 666 h 3107"/>
                  <a:gd name="T6" fmla="*/ 83 w 5732"/>
                  <a:gd name="T7" fmla="*/ 1221 h 3107"/>
                  <a:gd name="T8" fmla="*/ 413 w 5732"/>
                  <a:gd name="T9" fmla="*/ 1515 h 3107"/>
                  <a:gd name="T10" fmla="*/ 881 w 5732"/>
                  <a:gd name="T11" fmla="*/ 1700 h 3107"/>
                  <a:gd name="T12" fmla="*/ 1440 w 5732"/>
                  <a:gd name="T13" fmla="*/ 1651 h 3107"/>
                  <a:gd name="T14" fmla="*/ 1755 w 5732"/>
                  <a:gd name="T15" fmla="*/ 1940 h 3107"/>
                  <a:gd name="T16" fmla="*/ 1653 w 5732"/>
                  <a:gd name="T17" fmla="*/ 2126 h 3107"/>
                  <a:gd name="T18" fmla="*/ 1136 w 5732"/>
                  <a:gd name="T19" fmla="*/ 2142 h 3107"/>
                  <a:gd name="T20" fmla="*/ 911 w 5732"/>
                  <a:gd name="T21" fmla="*/ 2021 h 3107"/>
                  <a:gd name="T22" fmla="*/ 739 w 5732"/>
                  <a:gd name="T23" fmla="*/ 2142 h 3107"/>
                  <a:gd name="T24" fmla="*/ 954 w 5732"/>
                  <a:gd name="T25" fmla="*/ 2524 h 3107"/>
                  <a:gd name="T26" fmla="*/ 973 w 5732"/>
                  <a:gd name="T27" fmla="*/ 2905 h 3107"/>
                  <a:gd name="T28" fmla="*/ 1511 w 5732"/>
                  <a:gd name="T29" fmla="*/ 3107 h 3107"/>
                  <a:gd name="T30" fmla="*/ 1644 w 5732"/>
                  <a:gd name="T31" fmla="*/ 2922 h 3107"/>
                  <a:gd name="T32" fmla="*/ 2077 w 5732"/>
                  <a:gd name="T33" fmla="*/ 2797 h 3107"/>
                  <a:gd name="T34" fmla="*/ 2610 w 5732"/>
                  <a:gd name="T35" fmla="*/ 2962 h 3107"/>
                  <a:gd name="T36" fmla="*/ 3222 w 5732"/>
                  <a:gd name="T37" fmla="*/ 2812 h 3107"/>
                  <a:gd name="T38" fmla="*/ 3443 w 5732"/>
                  <a:gd name="T39" fmla="*/ 2922 h 3107"/>
                  <a:gd name="T40" fmla="*/ 3861 w 5732"/>
                  <a:gd name="T41" fmla="*/ 2648 h 3107"/>
                  <a:gd name="T42" fmla="*/ 4125 w 5732"/>
                  <a:gd name="T43" fmla="*/ 2311 h 3107"/>
                  <a:gd name="T44" fmla="*/ 4369 w 5732"/>
                  <a:gd name="T45" fmla="*/ 2318 h 3107"/>
                  <a:gd name="T46" fmla="*/ 4554 w 5732"/>
                  <a:gd name="T47" fmla="*/ 2445 h 3107"/>
                  <a:gd name="T48" fmla="*/ 5015 w 5732"/>
                  <a:gd name="T49" fmla="*/ 2142 h 3107"/>
                  <a:gd name="T50" fmla="*/ 5404 w 5732"/>
                  <a:gd name="T51" fmla="*/ 2185 h 3107"/>
                  <a:gd name="T52" fmla="*/ 5732 w 5732"/>
                  <a:gd name="T53" fmla="*/ 2069 h 3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732" h="3107">
                    <a:moveTo>
                      <a:pt x="81" y="0"/>
                    </a:moveTo>
                    <a:lnTo>
                      <a:pt x="133" y="328"/>
                    </a:lnTo>
                    <a:lnTo>
                      <a:pt x="0" y="666"/>
                    </a:lnTo>
                    <a:lnTo>
                      <a:pt x="83" y="1221"/>
                    </a:lnTo>
                    <a:lnTo>
                      <a:pt x="413" y="1515"/>
                    </a:lnTo>
                    <a:lnTo>
                      <a:pt x="881" y="1700"/>
                    </a:lnTo>
                    <a:lnTo>
                      <a:pt x="1440" y="1651"/>
                    </a:lnTo>
                    <a:lnTo>
                      <a:pt x="1755" y="1940"/>
                    </a:lnTo>
                    <a:lnTo>
                      <a:pt x="1653" y="2126"/>
                    </a:lnTo>
                    <a:lnTo>
                      <a:pt x="1136" y="2142"/>
                    </a:lnTo>
                    <a:lnTo>
                      <a:pt x="911" y="2021"/>
                    </a:lnTo>
                    <a:lnTo>
                      <a:pt x="739" y="2142"/>
                    </a:lnTo>
                    <a:lnTo>
                      <a:pt x="954" y="2524"/>
                    </a:lnTo>
                    <a:lnTo>
                      <a:pt x="973" y="2905"/>
                    </a:lnTo>
                    <a:lnTo>
                      <a:pt x="1511" y="3107"/>
                    </a:lnTo>
                    <a:lnTo>
                      <a:pt x="1644" y="2922"/>
                    </a:lnTo>
                    <a:lnTo>
                      <a:pt x="2077" y="2797"/>
                    </a:lnTo>
                    <a:lnTo>
                      <a:pt x="2610" y="2962"/>
                    </a:lnTo>
                    <a:lnTo>
                      <a:pt x="3222" y="2812"/>
                    </a:lnTo>
                    <a:lnTo>
                      <a:pt x="3443" y="2922"/>
                    </a:lnTo>
                    <a:lnTo>
                      <a:pt x="3861" y="2648"/>
                    </a:lnTo>
                    <a:lnTo>
                      <a:pt x="4125" y="2311"/>
                    </a:lnTo>
                    <a:lnTo>
                      <a:pt x="4369" y="2318"/>
                    </a:lnTo>
                    <a:lnTo>
                      <a:pt x="4554" y="2445"/>
                    </a:lnTo>
                    <a:lnTo>
                      <a:pt x="5015" y="2142"/>
                    </a:lnTo>
                    <a:lnTo>
                      <a:pt x="5404" y="2185"/>
                    </a:lnTo>
                    <a:lnTo>
                      <a:pt x="5732" y="2069"/>
                    </a:lnTo>
                  </a:path>
                </a:pathLst>
              </a:custGeom>
              <a:noFill/>
              <a:ln w="16510" cap="flat" cmpd="sng">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5175" name="Freeform 7">
                <a:extLst>
                  <a:ext uri="{FF2B5EF4-FFF2-40B4-BE49-F238E27FC236}">
                    <a16:creationId xmlns:a16="http://schemas.microsoft.com/office/drawing/2014/main" id="{5C904ACD-8981-F020-B5EE-A41E3D164376}"/>
                  </a:ext>
                </a:extLst>
              </p:cNvPr>
              <p:cNvSpPr>
                <a:spLocks/>
              </p:cNvSpPr>
              <p:nvPr userDrawn="1"/>
            </p:nvSpPr>
            <p:spPr bwMode="hidden">
              <a:xfrm>
                <a:off x="242" y="1145"/>
                <a:ext cx="5512" cy="2760"/>
              </a:xfrm>
              <a:custGeom>
                <a:avLst/>
                <a:gdLst>
                  <a:gd name="T0" fmla="*/ 240 w 5512"/>
                  <a:gd name="T1" fmla="*/ 0 h 2760"/>
                  <a:gd name="T2" fmla="*/ 0 w 5512"/>
                  <a:gd name="T3" fmla="*/ 336 h 2760"/>
                  <a:gd name="T4" fmla="*/ 82 w 5512"/>
                  <a:gd name="T5" fmla="*/ 821 h 2760"/>
                  <a:gd name="T6" fmla="*/ 243 w 5512"/>
                  <a:gd name="T7" fmla="*/ 873 h 2760"/>
                  <a:gd name="T8" fmla="*/ 473 w 5512"/>
                  <a:gd name="T9" fmla="*/ 1087 h 2760"/>
                  <a:gd name="T10" fmla="*/ 557 w 5512"/>
                  <a:gd name="T11" fmla="*/ 1441 h 2760"/>
                  <a:gd name="T12" fmla="*/ 839 w 5512"/>
                  <a:gd name="T13" fmla="*/ 1499 h 2760"/>
                  <a:gd name="T14" fmla="*/ 1258 w 5512"/>
                  <a:gd name="T15" fmla="*/ 1349 h 2760"/>
                  <a:gd name="T16" fmla="*/ 1307 w 5512"/>
                  <a:gd name="T17" fmla="*/ 1493 h 2760"/>
                  <a:gd name="T18" fmla="*/ 1621 w 5512"/>
                  <a:gd name="T19" fmla="*/ 1513 h 2760"/>
                  <a:gd name="T20" fmla="*/ 1862 w 5512"/>
                  <a:gd name="T21" fmla="*/ 1865 h 2760"/>
                  <a:gd name="T22" fmla="*/ 1668 w 5512"/>
                  <a:gd name="T23" fmla="*/ 2166 h 2760"/>
                  <a:gd name="T24" fmla="*/ 1308 w 5512"/>
                  <a:gd name="T25" fmla="*/ 2217 h 2760"/>
                  <a:gd name="T26" fmla="*/ 992 w 5512"/>
                  <a:gd name="T27" fmla="*/ 2172 h 2760"/>
                  <a:gd name="T28" fmla="*/ 903 w 5512"/>
                  <a:gd name="T29" fmla="*/ 2244 h 2760"/>
                  <a:gd name="T30" fmla="*/ 1008 w 5512"/>
                  <a:gd name="T31" fmla="*/ 2415 h 2760"/>
                  <a:gd name="T32" fmla="*/ 992 w 5512"/>
                  <a:gd name="T33" fmla="*/ 2538 h 2760"/>
                  <a:gd name="T34" fmla="*/ 1137 w 5512"/>
                  <a:gd name="T35" fmla="*/ 2760 h 2760"/>
                  <a:gd name="T36" fmla="*/ 1661 w 5512"/>
                  <a:gd name="T37" fmla="*/ 2623 h 2760"/>
                  <a:gd name="T38" fmla="*/ 1725 w 5512"/>
                  <a:gd name="T39" fmla="*/ 2492 h 2760"/>
                  <a:gd name="T40" fmla="*/ 1895 w 5512"/>
                  <a:gd name="T41" fmla="*/ 2551 h 2760"/>
                  <a:gd name="T42" fmla="*/ 2338 w 5512"/>
                  <a:gd name="T43" fmla="*/ 2448 h 2760"/>
                  <a:gd name="T44" fmla="*/ 2443 w 5512"/>
                  <a:gd name="T45" fmla="*/ 2714 h 2760"/>
                  <a:gd name="T46" fmla="*/ 2870 w 5512"/>
                  <a:gd name="T47" fmla="*/ 2541 h 2760"/>
                  <a:gd name="T48" fmla="*/ 3264 w 5512"/>
                  <a:gd name="T49" fmla="*/ 2591 h 2760"/>
                  <a:gd name="T50" fmla="*/ 3522 w 5512"/>
                  <a:gd name="T51" fmla="*/ 2427 h 2760"/>
                  <a:gd name="T52" fmla="*/ 3594 w 5512"/>
                  <a:gd name="T53" fmla="*/ 2081 h 2760"/>
                  <a:gd name="T54" fmla="*/ 4013 w 5512"/>
                  <a:gd name="T55" fmla="*/ 2087 h 2760"/>
                  <a:gd name="T56" fmla="*/ 4070 w 5512"/>
                  <a:gd name="T57" fmla="*/ 1924 h 2760"/>
                  <a:gd name="T58" fmla="*/ 4239 w 5512"/>
                  <a:gd name="T59" fmla="*/ 1931 h 2760"/>
                  <a:gd name="T60" fmla="*/ 4465 w 5512"/>
                  <a:gd name="T61" fmla="*/ 2094 h 2760"/>
                  <a:gd name="T62" fmla="*/ 4836 w 5512"/>
                  <a:gd name="T63" fmla="*/ 1814 h 2760"/>
                  <a:gd name="T64" fmla="*/ 5225 w 5512"/>
                  <a:gd name="T65" fmla="*/ 1785 h 2760"/>
                  <a:gd name="T66" fmla="*/ 5367 w 5512"/>
                  <a:gd name="T67" fmla="*/ 1571 h 2760"/>
                  <a:gd name="T68" fmla="*/ 5512 w 5512"/>
                  <a:gd name="T69" fmla="*/ 1585 h 2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512" h="2760">
                    <a:moveTo>
                      <a:pt x="240" y="0"/>
                    </a:moveTo>
                    <a:lnTo>
                      <a:pt x="0" y="336"/>
                    </a:lnTo>
                    <a:lnTo>
                      <a:pt x="82" y="821"/>
                    </a:lnTo>
                    <a:lnTo>
                      <a:pt x="243" y="873"/>
                    </a:lnTo>
                    <a:lnTo>
                      <a:pt x="473" y="1087"/>
                    </a:lnTo>
                    <a:lnTo>
                      <a:pt x="557" y="1441"/>
                    </a:lnTo>
                    <a:lnTo>
                      <a:pt x="839" y="1499"/>
                    </a:lnTo>
                    <a:lnTo>
                      <a:pt x="1258" y="1349"/>
                    </a:lnTo>
                    <a:lnTo>
                      <a:pt x="1307" y="1493"/>
                    </a:lnTo>
                    <a:lnTo>
                      <a:pt x="1621" y="1513"/>
                    </a:lnTo>
                    <a:lnTo>
                      <a:pt x="1862" y="1865"/>
                    </a:lnTo>
                    <a:lnTo>
                      <a:pt x="1668" y="2166"/>
                    </a:lnTo>
                    <a:lnTo>
                      <a:pt x="1308" y="2217"/>
                    </a:lnTo>
                    <a:lnTo>
                      <a:pt x="992" y="2172"/>
                    </a:lnTo>
                    <a:lnTo>
                      <a:pt x="903" y="2244"/>
                    </a:lnTo>
                    <a:lnTo>
                      <a:pt x="1008" y="2415"/>
                    </a:lnTo>
                    <a:lnTo>
                      <a:pt x="992" y="2538"/>
                    </a:lnTo>
                    <a:lnTo>
                      <a:pt x="1137" y="2760"/>
                    </a:lnTo>
                    <a:lnTo>
                      <a:pt x="1661" y="2623"/>
                    </a:lnTo>
                    <a:lnTo>
                      <a:pt x="1725" y="2492"/>
                    </a:lnTo>
                    <a:lnTo>
                      <a:pt x="1895" y="2551"/>
                    </a:lnTo>
                    <a:lnTo>
                      <a:pt x="2338" y="2448"/>
                    </a:lnTo>
                    <a:lnTo>
                      <a:pt x="2443" y="2714"/>
                    </a:lnTo>
                    <a:lnTo>
                      <a:pt x="2870" y="2541"/>
                    </a:lnTo>
                    <a:lnTo>
                      <a:pt x="3264" y="2591"/>
                    </a:lnTo>
                    <a:lnTo>
                      <a:pt x="3522" y="2427"/>
                    </a:lnTo>
                    <a:lnTo>
                      <a:pt x="3594" y="2081"/>
                    </a:lnTo>
                    <a:lnTo>
                      <a:pt x="4013" y="2087"/>
                    </a:lnTo>
                    <a:lnTo>
                      <a:pt x="4070" y="1924"/>
                    </a:lnTo>
                    <a:lnTo>
                      <a:pt x="4239" y="1931"/>
                    </a:lnTo>
                    <a:lnTo>
                      <a:pt x="4465" y="2094"/>
                    </a:lnTo>
                    <a:lnTo>
                      <a:pt x="4836" y="1814"/>
                    </a:lnTo>
                    <a:lnTo>
                      <a:pt x="5225" y="1785"/>
                    </a:lnTo>
                    <a:lnTo>
                      <a:pt x="5367" y="1571"/>
                    </a:lnTo>
                    <a:lnTo>
                      <a:pt x="5512" y="1585"/>
                    </a:lnTo>
                  </a:path>
                </a:pathLst>
              </a:custGeom>
              <a:noFill/>
              <a:ln w="15240" cap="flat" cmpd="sng">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5176" name="Freeform 8">
                <a:extLst>
                  <a:ext uri="{FF2B5EF4-FFF2-40B4-BE49-F238E27FC236}">
                    <a16:creationId xmlns:a16="http://schemas.microsoft.com/office/drawing/2014/main" id="{D9862CC1-4C4E-8891-683B-AC1026BA4A84}"/>
                  </a:ext>
                </a:extLst>
              </p:cNvPr>
              <p:cNvSpPr>
                <a:spLocks/>
              </p:cNvSpPr>
              <p:nvPr userDrawn="1"/>
            </p:nvSpPr>
            <p:spPr bwMode="hidden">
              <a:xfrm>
                <a:off x="4840" y="984"/>
                <a:ext cx="790" cy="1189"/>
              </a:xfrm>
              <a:custGeom>
                <a:avLst/>
                <a:gdLst>
                  <a:gd name="T0" fmla="*/ 139 w 790"/>
                  <a:gd name="T1" fmla="*/ 0 h 1189"/>
                  <a:gd name="T2" fmla="*/ 210 w 790"/>
                  <a:gd name="T3" fmla="*/ 233 h 1189"/>
                  <a:gd name="T4" fmla="*/ 159 w 790"/>
                  <a:gd name="T5" fmla="*/ 643 h 1189"/>
                  <a:gd name="T6" fmla="*/ 454 w 790"/>
                  <a:gd name="T7" fmla="*/ 771 h 1189"/>
                  <a:gd name="T8" fmla="*/ 605 w 790"/>
                  <a:gd name="T9" fmla="*/ 1046 h 1189"/>
                  <a:gd name="T10" fmla="*/ 790 w 790"/>
                  <a:gd name="T11" fmla="*/ 1189 h 1189"/>
                  <a:gd name="T12" fmla="*/ 540 w 790"/>
                  <a:gd name="T13" fmla="*/ 1111 h 1189"/>
                  <a:gd name="T14" fmla="*/ 363 w 790"/>
                  <a:gd name="T15" fmla="*/ 883 h 1189"/>
                  <a:gd name="T16" fmla="*/ 139 w 790"/>
                  <a:gd name="T17" fmla="*/ 852 h 1189"/>
                  <a:gd name="T18" fmla="*/ 0 w 790"/>
                  <a:gd name="T19" fmla="*/ 499 h 1189"/>
                  <a:gd name="T20" fmla="*/ 48 w 790"/>
                  <a:gd name="T21" fmla="*/ 209 h 1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189">
                    <a:moveTo>
                      <a:pt x="139" y="0"/>
                    </a:moveTo>
                    <a:lnTo>
                      <a:pt x="210" y="233"/>
                    </a:lnTo>
                    <a:lnTo>
                      <a:pt x="159" y="643"/>
                    </a:lnTo>
                    <a:lnTo>
                      <a:pt x="454" y="771"/>
                    </a:lnTo>
                    <a:lnTo>
                      <a:pt x="605" y="1046"/>
                    </a:lnTo>
                    <a:lnTo>
                      <a:pt x="790" y="1189"/>
                    </a:lnTo>
                    <a:lnTo>
                      <a:pt x="540" y="1111"/>
                    </a:lnTo>
                    <a:lnTo>
                      <a:pt x="363" y="883"/>
                    </a:lnTo>
                    <a:lnTo>
                      <a:pt x="139" y="852"/>
                    </a:lnTo>
                    <a:lnTo>
                      <a:pt x="0" y="499"/>
                    </a:lnTo>
                    <a:lnTo>
                      <a:pt x="48" y="209"/>
                    </a:lnTo>
                  </a:path>
                </a:pathLst>
              </a:custGeom>
              <a:noFill/>
              <a:ln w="15240" cap="flat" cmpd="sng">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5177" name="Freeform 9">
                <a:extLst>
                  <a:ext uri="{FF2B5EF4-FFF2-40B4-BE49-F238E27FC236}">
                    <a16:creationId xmlns:a16="http://schemas.microsoft.com/office/drawing/2014/main" id="{4DA54EB4-A70C-5CA1-2A85-0B2FD634B464}"/>
                  </a:ext>
                </a:extLst>
              </p:cNvPr>
              <p:cNvSpPr>
                <a:spLocks/>
              </p:cNvSpPr>
              <p:nvPr userDrawn="1"/>
            </p:nvSpPr>
            <p:spPr bwMode="hidden">
              <a:xfrm>
                <a:off x="5173" y="896"/>
                <a:ext cx="579" cy="1117"/>
              </a:xfrm>
              <a:custGeom>
                <a:avLst/>
                <a:gdLst>
                  <a:gd name="T0" fmla="*/ 0 w 579"/>
                  <a:gd name="T1" fmla="*/ 0 h 1117"/>
                  <a:gd name="T2" fmla="*/ 128 w 579"/>
                  <a:gd name="T3" fmla="*/ 328 h 1117"/>
                  <a:gd name="T4" fmla="*/ 9 w 579"/>
                  <a:gd name="T5" fmla="*/ 659 h 1117"/>
                  <a:gd name="T6" fmla="*/ 40 w 579"/>
                  <a:gd name="T7" fmla="*/ 763 h 1117"/>
                  <a:gd name="T8" fmla="*/ 234 w 579"/>
                  <a:gd name="T9" fmla="*/ 739 h 1117"/>
                  <a:gd name="T10" fmla="*/ 344 w 579"/>
                  <a:gd name="T11" fmla="*/ 1055 h 1117"/>
                  <a:gd name="T12" fmla="*/ 579 w 579"/>
                  <a:gd name="T13" fmla="*/ 1117 h 1117"/>
                </a:gdLst>
                <a:ahLst/>
                <a:cxnLst>
                  <a:cxn ang="0">
                    <a:pos x="T0" y="T1"/>
                  </a:cxn>
                  <a:cxn ang="0">
                    <a:pos x="T2" y="T3"/>
                  </a:cxn>
                  <a:cxn ang="0">
                    <a:pos x="T4" y="T5"/>
                  </a:cxn>
                  <a:cxn ang="0">
                    <a:pos x="T6" y="T7"/>
                  </a:cxn>
                  <a:cxn ang="0">
                    <a:pos x="T8" y="T9"/>
                  </a:cxn>
                  <a:cxn ang="0">
                    <a:pos x="T10" y="T11"/>
                  </a:cxn>
                  <a:cxn ang="0">
                    <a:pos x="T12" y="T13"/>
                  </a:cxn>
                </a:cxnLst>
                <a:rect l="0" t="0" r="r" b="b"/>
                <a:pathLst>
                  <a:path w="579" h="1117">
                    <a:moveTo>
                      <a:pt x="0" y="0"/>
                    </a:moveTo>
                    <a:lnTo>
                      <a:pt x="128" y="328"/>
                    </a:lnTo>
                    <a:lnTo>
                      <a:pt x="9" y="659"/>
                    </a:lnTo>
                    <a:lnTo>
                      <a:pt x="40" y="763"/>
                    </a:lnTo>
                    <a:lnTo>
                      <a:pt x="234" y="739"/>
                    </a:lnTo>
                    <a:lnTo>
                      <a:pt x="344" y="1055"/>
                    </a:lnTo>
                    <a:lnTo>
                      <a:pt x="579" y="1117"/>
                    </a:lnTo>
                  </a:path>
                </a:pathLst>
              </a:custGeom>
              <a:noFill/>
              <a:ln w="16510" cap="flat" cmpd="sng">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5178" name="Freeform 10">
                <a:extLst>
                  <a:ext uri="{FF2B5EF4-FFF2-40B4-BE49-F238E27FC236}">
                    <a16:creationId xmlns:a16="http://schemas.microsoft.com/office/drawing/2014/main" id="{8D8944BA-588B-0D4F-1FE5-C0277E266E62}"/>
                  </a:ext>
                </a:extLst>
              </p:cNvPr>
              <p:cNvSpPr>
                <a:spLocks/>
              </p:cNvSpPr>
              <p:nvPr userDrawn="1"/>
            </p:nvSpPr>
            <p:spPr bwMode="hidden">
              <a:xfrm>
                <a:off x="3291" y="968"/>
                <a:ext cx="2471" cy="2396"/>
              </a:xfrm>
              <a:custGeom>
                <a:avLst/>
                <a:gdLst>
                  <a:gd name="T0" fmla="*/ 1118 w 2471"/>
                  <a:gd name="T1" fmla="*/ 0 h 2396"/>
                  <a:gd name="T2" fmla="*/ 1179 w 2471"/>
                  <a:gd name="T3" fmla="*/ 225 h 2396"/>
                  <a:gd name="T4" fmla="*/ 1393 w 2471"/>
                  <a:gd name="T5" fmla="*/ 339 h 2396"/>
                  <a:gd name="T6" fmla="*/ 1404 w 2471"/>
                  <a:gd name="T7" fmla="*/ 548 h 2396"/>
                  <a:gd name="T8" fmla="*/ 1342 w 2471"/>
                  <a:gd name="T9" fmla="*/ 732 h 2396"/>
                  <a:gd name="T10" fmla="*/ 1434 w 2471"/>
                  <a:gd name="T11" fmla="*/ 925 h 2396"/>
                  <a:gd name="T12" fmla="*/ 1455 w 2471"/>
                  <a:gd name="T13" fmla="*/ 1109 h 2396"/>
                  <a:gd name="T14" fmla="*/ 1311 w 2471"/>
                  <a:gd name="T15" fmla="*/ 1142 h 2396"/>
                  <a:gd name="T16" fmla="*/ 926 w 2471"/>
                  <a:gd name="T17" fmla="*/ 1384 h 2396"/>
                  <a:gd name="T18" fmla="*/ 975 w 2471"/>
                  <a:gd name="T19" fmla="*/ 1456 h 2396"/>
                  <a:gd name="T20" fmla="*/ 956 w 2471"/>
                  <a:gd name="T21" fmla="*/ 1624 h 2396"/>
                  <a:gd name="T22" fmla="*/ 782 w 2471"/>
                  <a:gd name="T23" fmla="*/ 1817 h 2396"/>
                  <a:gd name="T24" fmla="*/ 539 w 2471"/>
                  <a:gd name="T25" fmla="*/ 1978 h 2396"/>
                  <a:gd name="T26" fmla="*/ 152 w 2471"/>
                  <a:gd name="T27" fmla="*/ 2026 h 2396"/>
                  <a:gd name="T28" fmla="*/ 19 w 2471"/>
                  <a:gd name="T29" fmla="*/ 2251 h 2396"/>
                  <a:gd name="T30" fmla="*/ 0 w 2471"/>
                  <a:gd name="T31" fmla="*/ 2396 h 2396"/>
                  <a:gd name="T32" fmla="*/ 213 w 2471"/>
                  <a:gd name="T33" fmla="*/ 2179 h 2396"/>
                  <a:gd name="T34" fmla="*/ 629 w 2471"/>
                  <a:gd name="T35" fmla="*/ 2090 h 2396"/>
                  <a:gd name="T36" fmla="*/ 894 w 2471"/>
                  <a:gd name="T37" fmla="*/ 1906 h 2396"/>
                  <a:gd name="T38" fmla="*/ 1230 w 2471"/>
                  <a:gd name="T39" fmla="*/ 1986 h 2396"/>
                  <a:gd name="T40" fmla="*/ 1668 w 2471"/>
                  <a:gd name="T41" fmla="*/ 1906 h 2396"/>
                  <a:gd name="T42" fmla="*/ 1983 w 2471"/>
                  <a:gd name="T43" fmla="*/ 1745 h 2396"/>
                  <a:gd name="T44" fmla="*/ 2014 w 2471"/>
                  <a:gd name="T45" fmla="*/ 1600 h 2396"/>
                  <a:gd name="T46" fmla="*/ 2237 w 2471"/>
                  <a:gd name="T47" fmla="*/ 1496 h 2396"/>
                  <a:gd name="T48" fmla="*/ 2359 w 2471"/>
                  <a:gd name="T49" fmla="*/ 1552 h 2396"/>
                  <a:gd name="T50" fmla="*/ 2471 w 2471"/>
                  <a:gd name="T51" fmla="*/ 1479 h 2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71" h="2396">
                    <a:moveTo>
                      <a:pt x="1118" y="0"/>
                    </a:moveTo>
                    <a:lnTo>
                      <a:pt x="1179" y="225"/>
                    </a:lnTo>
                    <a:lnTo>
                      <a:pt x="1393" y="339"/>
                    </a:lnTo>
                    <a:lnTo>
                      <a:pt x="1404" y="548"/>
                    </a:lnTo>
                    <a:lnTo>
                      <a:pt x="1342" y="732"/>
                    </a:lnTo>
                    <a:lnTo>
                      <a:pt x="1434" y="925"/>
                    </a:lnTo>
                    <a:lnTo>
                      <a:pt x="1455" y="1109"/>
                    </a:lnTo>
                    <a:lnTo>
                      <a:pt x="1311" y="1142"/>
                    </a:lnTo>
                    <a:lnTo>
                      <a:pt x="926" y="1384"/>
                    </a:lnTo>
                    <a:lnTo>
                      <a:pt x="975" y="1456"/>
                    </a:lnTo>
                    <a:lnTo>
                      <a:pt x="956" y="1624"/>
                    </a:lnTo>
                    <a:lnTo>
                      <a:pt x="782" y="1817"/>
                    </a:lnTo>
                    <a:lnTo>
                      <a:pt x="539" y="1978"/>
                    </a:lnTo>
                    <a:lnTo>
                      <a:pt x="152" y="2026"/>
                    </a:lnTo>
                    <a:lnTo>
                      <a:pt x="19" y="2251"/>
                    </a:lnTo>
                    <a:lnTo>
                      <a:pt x="0" y="2396"/>
                    </a:lnTo>
                    <a:lnTo>
                      <a:pt x="213" y="2179"/>
                    </a:lnTo>
                    <a:lnTo>
                      <a:pt x="629" y="2090"/>
                    </a:lnTo>
                    <a:lnTo>
                      <a:pt x="894" y="1906"/>
                    </a:lnTo>
                    <a:lnTo>
                      <a:pt x="1230" y="1986"/>
                    </a:lnTo>
                    <a:lnTo>
                      <a:pt x="1668" y="1906"/>
                    </a:lnTo>
                    <a:lnTo>
                      <a:pt x="1983" y="1745"/>
                    </a:lnTo>
                    <a:lnTo>
                      <a:pt x="2014" y="1600"/>
                    </a:lnTo>
                    <a:lnTo>
                      <a:pt x="2237" y="1496"/>
                    </a:lnTo>
                    <a:lnTo>
                      <a:pt x="2359" y="1552"/>
                    </a:lnTo>
                    <a:lnTo>
                      <a:pt x="2471" y="1479"/>
                    </a:lnTo>
                  </a:path>
                </a:pathLst>
              </a:custGeom>
              <a:noFill/>
              <a:ln w="16510" cap="flat" cmpd="sng">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5179" name="Freeform 11">
                <a:extLst>
                  <a:ext uri="{FF2B5EF4-FFF2-40B4-BE49-F238E27FC236}">
                    <a16:creationId xmlns:a16="http://schemas.microsoft.com/office/drawing/2014/main" id="{6E6BC45D-3B5E-A8C0-D53B-FBF9EC2BB6F4}"/>
                  </a:ext>
                </a:extLst>
              </p:cNvPr>
              <p:cNvSpPr>
                <a:spLocks/>
              </p:cNvSpPr>
              <p:nvPr userDrawn="1"/>
            </p:nvSpPr>
            <p:spPr bwMode="hidden">
              <a:xfrm>
                <a:off x="2366" y="1067"/>
                <a:ext cx="1399" cy="1349"/>
              </a:xfrm>
              <a:custGeom>
                <a:avLst/>
                <a:gdLst>
                  <a:gd name="T0" fmla="*/ 620 w 1399"/>
                  <a:gd name="T1" fmla="*/ 155 h 1349"/>
                  <a:gd name="T2" fmla="*/ 421 w 1399"/>
                  <a:gd name="T3" fmla="*/ 155 h 1349"/>
                  <a:gd name="T4" fmla="*/ 205 w 1399"/>
                  <a:gd name="T5" fmla="*/ 507 h 1349"/>
                  <a:gd name="T6" fmla="*/ 0 w 1399"/>
                  <a:gd name="T7" fmla="*/ 673 h 1349"/>
                  <a:gd name="T8" fmla="*/ 487 w 1399"/>
                  <a:gd name="T9" fmla="*/ 783 h 1349"/>
                  <a:gd name="T10" fmla="*/ 425 w 1399"/>
                  <a:gd name="T11" fmla="*/ 1009 h 1349"/>
                  <a:gd name="T12" fmla="*/ 617 w 1399"/>
                  <a:gd name="T13" fmla="*/ 1086 h 1349"/>
                  <a:gd name="T14" fmla="*/ 498 w 1399"/>
                  <a:gd name="T15" fmla="*/ 1349 h 1349"/>
                  <a:gd name="T16" fmla="*/ 961 w 1399"/>
                  <a:gd name="T17" fmla="*/ 1035 h 1349"/>
                  <a:gd name="T18" fmla="*/ 926 w 1399"/>
                  <a:gd name="T19" fmla="*/ 776 h 1349"/>
                  <a:gd name="T20" fmla="*/ 1181 w 1399"/>
                  <a:gd name="T21" fmla="*/ 749 h 1349"/>
                  <a:gd name="T22" fmla="*/ 1399 w 1399"/>
                  <a:gd name="T23" fmla="*/ 601 h 1349"/>
                  <a:gd name="T24" fmla="*/ 1315 w 1399"/>
                  <a:gd name="T25" fmla="*/ 416 h 1349"/>
                  <a:gd name="T26" fmla="*/ 1341 w 1399"/>
                  <a:gd name="T27" fmla="*/ 196 h 1349"/>
                  <a:gd name="T28" fmla="*/ 1171 w 1399"/>
                  <a:gd name="T29" fmla="*/ 164 h 1349"/>
                  <a:gd name="T30" fmla="*/ 928 w 1399"/>
                  <a:gd name="T31" fmla="*/ 0 h 1349"/>
                  <a:gd name="T32" fmla="*/ 620 w 1399"/>
                  <a:gd name="T33" fmla="*/ 155 h 1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99" h="1349">
                    <a:moveTo>
                      <a:pt x="620" y="155"/>
                    </a:moveTo>
                    <a:lnTo>
                      <a:pt x="421" y="155"/>
                    </a:lnTo>
                    <a:lnTo>
                      <a:pt x="205" y="507"/>
                    </a:lnTo>
                    <a:lnTo>
                      <a:pt x="0" y="673"/>
                    </a:lnTo>
                    <a:lnTo>
                      <a:pt x="487" y="783"/>
                    </a:lnTo>
                    <a:lnTo>
                      <a:pt x="425" y="1009"/>
                    </a:lnTo>
                    <a:lnTo>
                      <a:pt x="617" y="1086"/>
                    </a:lnTo>
                    <a:lnTo>
                      <a:pt x="498" y="1349"/>
                    </a:lnTo>
                    <a:lnTo>
                      <a:pt x="961" y="1035"/>
                    </a:lnTo>
                    <a:lnTo>
                      <a:pt x="926" y="776"/>
                    </a:lnTo>
                    <a:lnTo>
                      <a:pt x="1181" y="749"/>
                    </a:lnTo>
                    <a:lnTo>
                      <a:pt x="1399" y="601"/>
                    </a:lnTo>
                    <a:lnTo>
                      <a:pt x="1315" y="416"/>
                    </a:lnTo>
                    <a:lnTo>
                      <a:pt x="1341" y="196"/>
                    </a:lnTo>
                    <a:lnTo>
                      <a:pt x="1171" y="164"/>
                    </a:lnTo>
                    <a:lnTo>
                      <a:pt x="928" y="0"/>
                    </a:lnTo>
                    <a:lnTo>
                      <a:pt x="620" y="155"/>
                    </a:lnTo>
                    <a:close/>
                  </a:path>
                </a:pathLst>
              </a:custGeom>
              <a:noFill/>
              <a:ln w="17780" cap="flat" cmpd="sng">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5180" name="Freeform 12">
                <a:extLst>
                  <a:ext uri="{FF2B5EF4-FFF2-40B4-BE49-F238E27FC236}">
                    <a16:creationId xmlns:a16="http://schemas.microsoft.com/office/drawing/2014/main" id="{1938BABB-FF5E-B076-6656-F16A5DB85474}"/>
                  </a:ext>
                </a:extLst>
              </p:cNvPr>
              <p:cNvSpPr>
                <a:spLocks/>
              </p:cNvSpPr>
              <p:nvPr userDrawn="1"/>
            </p:nvSpPr>
            <p:spPr bwMode="hidden">
              <a:xfrm>
                <a:off x="4275" y="2031"/>
                <a:ext cx="1256" cy="810"/>
              </a:xfrm>
              <a:custGeom>
                <a:avLst/>
                <a:gdLst>
                  <a:gd name="T0" fmla="*/ 719 w 1256"/>
                  <a:gd name="T1" fmla="*/ 183 h 810"/>
                  <a:gd name="T2" fmla="*/ 760 w 1256"/>
                  <a:gd name="T3" fmla="*/ 33 h 810"/>
                  <a:gd name="T4" fmla="*/ 884 w 1256"/>
                  <a:gd name="T5" fmla="*/ 0 h 810"/>
                  <a:gd name="T6" fmla="*/ 983 w 1256"/>
                  <a:gd name="T7" fmla="*/ 78 h 810"/>
                  <a:gd name="T8" fmla="*/ 1082 w 1256"/>
                  <a:gd name="T9" fmla="*/ 248 h 810"/>
                  <a:gd name="T10" fmla="*/ 1256 w 1256"/>
                  <a:gd name="T11" fmla="*/ 229 h 810"/>
                  <a:gd name="T12" fmla="*/ 1248 w 1256"/>
                  <a:gd name="T13" fmla="*/ 359 h 810"/>
                  <a:gd name="T14" fmla="*/ 1016 w 1256"/>
                  <a:gd name="T15" fmla="*/ 431 h 810"/>
                  <a:gd name="T16" fmla="*/ 879 w 1256"/>
                  <a:gd name="T17" fmla="*/ 417 h 810"/>
                  <a:gd name="T18" fmla="*/ 719 w 1256"/>
                  <a:gd name="T19" fmla="*/ 481 h 810"/>
                  <a:gd name="T20" fmla="*/ 591 w 1256"/>
                  <a:gd name="T21" fmla="*/ 633 h 810"/>
                  <a:gd name="T22" fmla="*/ 423 w 1256"/>
                  <a:gd name="T23" fmla="*/ 537 h 810"/>
                  <a:gd name="T24" fmla="*/ 256 w 1256"/>
                  <a:gd name="T25" fmla="*/ 810 h 810"/>
                  <a:gd name="T26" fmla="*/ 66 w 1256"/>
                  <a:gd name="T27" fmla="*/ 764 h 810"/>
                  <a:gd name="T28" fmla="*/ 0 w 1256"/>
                  <a:gd name="T29" fmla="*/ 601 h 810"/>
                  <a:gd name="T30" fmla="*/ 157 w 1256"/>
                  <a:gd name="T31" fmla="*/ 483 h 810"/>
                  <a:gd name="T32" fmla="*/ 248 w 1256"/>
                  <a:gd name="T33" fmla="*/ 281 h 810"/>
                  <a:gd name="T34" fmla="*/ 438 w 1256"/>
                  <a:gd name="T35" fmla="*/ 150 h 810"/>
                  <a:gd name="T36" fmla="*/ 719 w 1256"/>
                  <a:gd name="T37" fmla="*/ 189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6" h="810">
                    <a:moveTo>
                      <a:pt x="719" y="183"/>
                    </a:moveTo>
                    <a:lnTo>
                      <a:pt x="760" y="33"/>
                    </a:lnTo>
                    <a:lnTo>
                      <a:pt x="884" y="0"/>
                    </a:lnTo>
                    <a:lnTo>
                      <a:pt x="983" y="78"/>
                    </a:lnTo>
                    <a:lnTo>
                      <a:pt x="1082" y="248"/>
                    </a:lnTo>
                    <a:lnTo>
                      <a:pt x="1256" y="229"/>
                    </a:lnTo>
                    <a:lnTo>
                      <a:pt x="1248" y="359"/>
                    </a:lnTo>
                    <a:lnTo>
                      <a:pt x="1016" y="431"/>
                    </a:lnTo>
                    <a:lnTo>
                      <a:pt x="879" y="417"/>
                    </a:lnTo>
                    <a:lnTo>
                      <a:pt x="719" y="481"/>
                    </a:lnTo>
                    <a:lnTo>
                      <a:pt x="591" y="633"/>
                    </a:lnTo>
                    <a:lnTo>
                      <a:pt x="423" y="537"/>
                    </a:lnTo>
                    <a:lnTo>
                      <a:pt x="256" y="810"/>
                    </a:lnTo>
                    <a:lnTo>
                      <a:pt x="66" y="764"/>
                    </a:lnTo>
                    <a:lnTo>
                      <a:pt x="0" y="601"/>
                    </a:lnTo>
                    <a:lnTo>
                      <a:pt x="157" y="483"/>
                    </a:lnTo>
                    <a:lnTo>
                      <a:pt x="248" y="281"/>
                    </a:lnTo>
                    <a:lnTo>
                      <a:pt x="438" y="150"/>
                    </a:lnTo>
                    <a:lnTo>
                      <a:pt x="719" y="189"/>
                    </a:lnTo>
                  </a:path>
                </a:pathLst>
              </a:custGeom>
              <a:noFill/>
              <a:ln w="17780" cap="flat" cmpd="sng">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5181" name="Freeform 13">
                <a:extLst>
                  <a:ext uri="{FF2B5EF4-FFF2-40B4-BE49-F238E27FC236}">
                    <a16:creationId xmlns:a16="http://schemas.microsoft.com/office/drawing/2014/main" id="{83E332C4-DC83-531F-88AB-67562840B780}"/>
                  </a:ext>
                </a:extLst>
              </p:cNvPr>
              <p:cNvSpPr>
                <a:spLocks/>
              </p:cNvSpPr>
              <p:nvPr userDrawn="1"/>
            </p:nvSpPr>
            <p:spPr bwMode="hidden">
              <a:xfrm>
                <a:off x="2914" y="3476"/>
                <a:ext cx="2848" cy="788"/>
              </a:xfrm>
              <a:custGeom>
                <a:avLst/>
                <a:gdLst>
                  <a:gd name="T0" fmla="*/ 2838 w 2848"/>
                  <a:gd name="T1" fmla="*/ 16 h 788"/>
                  <a:gd name="T2" fmla="*/ 2493 w 2848"/>
                  <a:gd name="T3" fmla="*/ 0 h 788"/>
                  <a:gd name="T4" fmla="*/ 2278 w 2848"/>
                  <a:gd name="T5" fmla="*/ 81 h 788"/>
                  <a:gd name="T6" fmla="*/ 1936 w 2848"/>
                  <a:gd name="T7" fmla="*/ 44 h 788"/>
                  <a:gd name="T8" fmla="*/ 1739 w 2848"/>
                  <a:gd name="T9" fmla="*/ 354 h 788"/>
                  <a:gd name="T10" fmla="*/ 1600 w 2848"/>
                  <a:gd name="T11" fmla="*/ 212 h 788"/>
                  <a:gd name="T12" fmla="*/ 1352 w 2848"/>
                  <a:gd name="T13" fmla="*/ 308 h 788"/>
                  <a:gd name="T14" fmla="*/ 1445 w 2848"/>
                  <a:gd name="T15" fmla="*/ 515 h 788"/>
                  <a:gd name="T16" fmla="*/ 1072 w 2848"/>
                  <a:gd name="T17" fmla="*/ 412 h 788"/>
                  <a:gd name="T18" fmla="*/ 888 w 2848"/>
                  <a:gd name="T19" fmla="*/ 540 h 788"/>
                  <a:gd name="T20" fmla="*/ 0 w 2848"/>
                  <a:gd name="T21" fmla="*/ 660 h 788"/>
                  <a:gd name="T22" fmla="*/ 288 w 2848"/>
                  <a:gd name="T23" fmla="*/ 788 h 788"/>
                  <a:gd name="T24" fmla="*/ 1040 w 2848"/>
                  <a:gd name="T25" fmla="*/ 676 h 788"/>
                  <a:gd name="T26" fmla="*/ 1272 w 2848"/>
                  <a:gd name="T27" fmla="*/ 748 h 788"/>
                  <a:gd name="T28" fmla="*/ 2096 w 2848"/>
                  <a:gd name="T29" fmla="*/ 691 h 788"/>
                  <a:gd name="T30" fmla="*/ 2320 w 2848"/>
                  <a:gd name="T31" fmla="*/ 748 h 788"/>
                  <a:gd name="T32" fmla="*/ 2456 w 2848"/>
                  <a:gd name="T33" fmla="*/ 596 h 788"/>
                  <a:gd name="T34" fmla="*/ 2712 w 2848"/>
                  <a:gd name="T35" fmla="*/ 716 h 788"/>
                  <a:gd name="T36" fmla="*/ 2716 w 2848"/>
                  <a:gd name="T37" fmla="*/ 339 h 788"/>
                  <a:gd name="T38" fmla="*/ 2848 w 2848"/>
                  <a:gd name="T39" fmla="*/ 258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48" h="788">
                    <a:moveTo>
                      <a:pt x="2838" y="16"/>
                    </a:moveTo>
                    <a:lnTo>
                      <a:pt x="2493" y="0"/>
                    </a:lnTo>
                    <a:lnTo>
                      <a:pt x="2278" y="81"/>
                    </a:lnTo>
                    <a:lnTo>
                      <a:pt x="1936" y="44"/>
                    </a:lnTo>
                    <a:lnTo>
                      <a:pt x="1739" y="354"/>
                    </a:lnTo>
                    <a:lnTo>
                      <a:pt x="1600" y="212"/>
                    </a:lnTo>
                    <a:lnTo>
                      <a:pt x="1352" y="308"/>
                    </a:lnTo>
                    <a:lnTo>
                      <a:pt x="1445" y="515"/>
                    </a:lnTo>
                    <a:lnTo>
                      <a:pt x="1072" y="412"/>
                    </a:lnTo>
                    <a:lnTo>
                      <a:pt x="888" y="540"/>
                    </a:lnTo>
                    <a:lnTo>
                      <a:pt x="0" y="660"/>
                    </a:lnTo>
                    <a:lnTo>
                      <a:pt x="288" y="788"/>
                    </a:lnTo>
                    <a:lnTo>
                      <a:pt x="1040" y="676"/>
                    </a:lnTo>
                    <a:lnTo>
                      <a:pt x="1272" y="748"/>
                    </a:lnTo>
                    <a:lnTo>
                      <a:pt x="2096" y="691"/>
                    </a:lnTo>
                    <a:lnTo>
                      <a:pt x="2320" y="748"/>
                    </a:lnTo>
                    <a:lnTo>
                      <a:pt x="2456" y="596"/>
                    </a:lnTo>
                    <a:lnTo>
                      <a:pt x="2712" y="716"/>
                    </a:lnTo>
                    <a:lnTo>
                      <a:pt x="2716" y="339"/>
                    </a:lnTo>
                    <a:lnTo>
                      <a:pt x="2848" y="258"/>
                    </a:lnTo>
                  </a:path>
                </a:pathLst>
              </a:custGeom>
              <a:noFill/>
              <a:ln w="17780" cap="flat" cmpd="sng">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5182" name="Freeform 14">
                <a:extLst>
                  <a:ext uri="{FF2B5EF4-FFF2-40B4-BE49-F238E27FC236}">
                    <a16:creationId xmlns:a16="http://schemas.microsoft.com/office/drawing/2014/main" id="{49E889C0-5682-77FB-1523-B0F3B8299FA7}"/>
                  </a:ext>
                </a:extLst>
              </p:cNvPr>
              <p:cNvSpPr>
                <a:spLocks/>
              </p:cNvSpPr>
              <p:nvPr userDrawn="1"/>
            </p:nvSpPr>
            <p:spPr bwMode="hidden">
              <a:xfrm>
                <a:off x="5443" y="922"/>
                <a:ext cx="319" cy="854"/>
              </a:xfrm>
              <a:custGeom>
                <a:avLst/>
                <a:gdLst>
                  <a:gd name="T0" fmla="*/ 0 w 319"/>
                  <a:gd name="T1" fmla="*/ 0 h 854"/>
                  <a:gd name="T2" fmla="*/ 106 w 319"/>
                  <a:gd name="T3" fmla="*/ 313 h 854"/>
                  <a:gd name="T4" fmla="*/ 106 w 319"/>
                  <a:gd name="T5" fmla="*/ 634 h 854"/>
                  <a:gd name="T6" fmla="*/ 268 w 319"/>
                  <a:gd name="T7" fmla="*/ 854 h 854"/>
                  <a:gd name="T8" fmla="*/ 278 w 319"/>
                  <a:gd name="T9" fmla="*/ 577 h 854"/>
                  <a:gd name="T10" fmla="*/ 238 w 319"/>
                  <a:gd name="T11" fmla="*/ 400 h 854"/>
                  <a:gd name="T12" fmla="*/ 319 w 319"/>
                  <a:gd name="T13" fmla="*/ 240 h 854"/>
                </a:gdLst>
                <a:ahLst/>
                <a:cxnLst>
                  <a:cxn ang="0">
                    <a:pos x="T0" y="T1"/>
                  </a:cxn>
                  <a:cxn ang="0">
                    <a:pos x="T2" y="T3"/>
                  </a:cxn>
                  <a:cxn ang="0">
                    <a:pos x="T4" y="T5"/>
                  </a:cxn>
                  <a:cxn ang="0">
                    <a:pos x="T6" y="T7"/>
                  </a:cxn>
                  <a:cxn ang="0">
                    <a:pos x="T8" y="T9"/>
                  </a:cxn>
                  <a:cxn ang="0">
                    <a:pos x="T10" y="T11"/>
                  </a:cxn>
                  <a:cxn ang="0">
                    <a:pos x="T12" y="T13"/>
                  </a:cxn>
                </a:cxnLst>
                <a:rect l="0" t="0" r="r" b="b"/>
                <a:pathLst>
                  <a:path w="319" h="854">
                    <a:moveTo>
                      <a:pt x="0" y="0"/>
                    </a:moveTo>
                    <a:lnTo>
                      <a:pt x="106" y="313"/>
                    </a:lnTo>
                    <a:lnTo>
                      <a:pt x="106" y="634"/>
                    </a:lnTo>
                    <a:lnTo>
                      <a:pt x="268" y="854"/>
                    </a:lnTo>
                    <a:lnTo>
                      <a:pt x="278" y="577"/>
                    </a:lnTo>
                    <a:lnTo>
                      <a:pt x="238" y="400"/>
                    </a:lnTo>
                    <a:lnTo>
                      <a:pt x="319" y="240"/>
                    </a:lnTo>
                  </a:path>
                </a:pathLst>
              </a:custGeom>
              <a:noFill/>
              <a:ln w="17780" cap="flat" cmpd="sng">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5183" name="Freeform 15">
                <a:extLst>
                  <a:ext uri="{FF2B5EF4-FFF2-40B4-BE49-F238E27FC236}">
                    <a16:creationId xmlns:a16="http://schemas.microsoft.com/office/drawing/2014/main" id="{95E42DF8-F5AF-EC45-B076-457F68FE418B}"/>
                  </a:ext>
                </a:extLst>
              </p:cNvPr>
              <p:cNvSpPr>
                <a:spLocks/>
              </p:cNvSpPr>
              <p:nvPr userDrawn="1"/>
            </p:nvSpPr>
            <p:spPr bwMode="hidden">
              <a:xfrm>
                <a:off x="4954" y="3568"/>
                <a:ext cx="646" cy="392"/>
              </a:xfrm>
              <a:custGeom>
                <a:avLst/>
                <a:gdLst>
                  <a:gd name="T0" fmla="*/ 504 w 646"/>
                  <a:gd name="T1" fmla="*/ 0 h 392"/>
                  <a:gd name="T2" fmla="*/ 320 w 646"/>
                  <a:gd name="T3" fmla="*/ 61 h 392"/>
                  <a:gd name="T4" fmla="*/ 238 w 646"/>
                  <a:gd name="T5" fmla="*/ 109 h 392"/>
                  <a:gd name="T6" fmla="*/ 144 w 646"/>
                  <a:gd name="T7" fmla="*/ 216 h 392"/>
                  <a:gd name="T8" fmla="*/ 0 w 646"/>
                  <a:gd name="T9" fmla="*/ 392 h 392"/>
                  <a:gd name="T10" fmla="*/ 360 w 646"/>
                  <a:gd name="T11" fmla="*/ 263 h 392"/>
                  <a:gd name="T12" fmla="*/ 432 w 646"/>
                  <a:gd name="T13" fmla="*/ 182 h 392"/>
                  <a:gd name="T14" fmla="*/ 646 w 646"/>
                  <a:gd name="T15" fmla="*/ 142 h 392"/>
                  <a:gd name="T16" fmla="*/ 504 w 646"/>
                  <a:gd name="T17" fmla="*/ 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6" h="392">
                    <a:moveTo>
                      <a:pt x="504" y="0"/>
                    </a:moveTo>
                    <a:lnTo>
                      <a:pt x="320" y="61"/>
                    </a:lnTo>
                    <a:lnTo>
                      <a:pt x="238" y="109"/>
                    </a:lnTo>
                    <a:lnTo>
                      <a:pt x="144" y="216"/>
                    </a:lnTo>
                    <a:lnTo>
                      <a:pt x="0" y="392"/>
                    </a:lnTo>
                    <a:lnTo>
                      <a:pt x="360" y="263"/>
                    </a:lnTo>
                    <a:lnTo>
                      <a:pt x="432" y="182"/>
                    </a:lnTo>
                    <a:lnTo>
                      <a:pt x="646" y="142"/>
                    </a:lnTo>
                    <a:lnTo>
                      <a:pt x="504" y="0"/>
                    </a:lnTo>
                    <a:close/>
                  </a:path>
                </a:pathLst>
              </a:custGeom>
              <a:noFill/>
              <a:ln w="17780" cap="flat" cmpd="sng">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5184" name="Freeform 16">
                <a:extLst>
                  <a:ext uri="{FF2B5EF4-FFF2-40B4-BE49-F238E27FC236}">
                    <a16:creationId xmlns:a16="http://schemas.microsoft.com/office/drawing/2014/main" id="{160B8EDA-6D43-B6FE-B15A-869A0D34D923}"/>
                  </a:ext>
                </a:extLst>
              </p:cNvPr>
              <p:cNvSpPr>
                <a:spLocks/>
              </p:cNvSpPr>
              <p:nvPr userDrawn="1"/>
            </p:nvSpPr>
            <p:spPr bwMode="hidden">
              <a:xfrm>
                <a:off x="50" y="2400"/>
                <a:ext cx="2736" cy="1920"/>
              </a:xfrm>
              <a:custGeom>
                <a:avLst/>
                <a:gdLst>
                  <a:gd name="T0" fmla="*/ 0 w 2736"/>
                  <a:gd name="T1" fmla="*/ 0 h 1920"/>
                  <a:gd name="T2" fmla="*/ 96 w 2736"/>
                  <a:gd name="T3" fmla="*/ 336 h 1920"/>
                  <a:gd name="T4" fmla="*/ 384 w 2736"/>
                  <a:gd name="T5" fmla="*/ 384 h 1920"/>
                  <a:gd name="T6" fmla="*/ 576 w 2736"/>
                  <a:gd name="T7" fmla="*/ 720 h 1920"/>
                  <a:gd name="T8" fmla="*/ 528 w 2736"/>
                  <a:gd name="T9" fmla="*/ 960 h 1920"/>
                  <a:gd name="T10" fmla="*/ 672 w 2736"/>
                  <a:gd name="T11" fmla="*/ 1104 h 1920"/>
                  <a:gd name="T12" fmla="*/ 576 w 2736"/>
                  <a:gd name="T13" fmla="*/ 1392 h 1920"/>
                  <a:gd name="T14" fmla="*/ 624 w 2736"/>
                  <a:gd name="T15" fmla="*/ 1632 h 1920"/>
                  <a:gd name="T16" fmla="*/ 1488 w 2736"/>
                  <a:gd name="T17" fmla="*/ 1872 h 1920"/>
                  <a:gd name="T18" fmla="*/ 1680 w 2736"/>
                  <a:gd name="T19" fmla="*/ 1728 h 1920"/>
                  <a:gd name="T20" fmla="*/ 2208 w 2736"/>
                  <a:gd name="T21" fmla="*/ 1728 h 1920"/>
                  <a:gd name="T22" fmla="*/ 2304 w 2736"/>
                  <a:gd name="T23" fmla="*/ 1632 h 1920"/>
                  <a:gd name="T24" fmla="*/ 2736 w 2736"/>
                  <a:gd name="T25" fmla="*/ 1872 h 1920"/>
                  <a:gd name="T26" fmla="*/ 2640 w 2736"/>
                  <a:gd name="T27" fmla="*/ 1920 h 1920"/>
                  <a:gd name="T28" fmla="*/ 2304 w 2736"/>
                  <a:gd name="T29" fmla="*/ 1824 h 1920"/>
                  <a:gd name="T30" fmla="*/ 2160 w 2736"/>
                  <a:gd name="T31" fmla="*/ 1872 h 1920"/>
                  <a:gd name="T32" fmla="*/ 1632 w 2736"/>
                  <a:gd name="T33" fmla="*/ 1920 h 1920"/>
                  <a:gd name="T34" fmla="*/ 1440 w 2736"/>
                  <a:gd name="T35" fmla="*/ 1920 h 1920"/>
                  <a:gd name="T36" fmla="*/ 480 w 2736"/>
                  <a:gd name="T37" fmla="*/ 1824 h 1920"/>
                  <a:gd name="T38" fmla="*/ 192 w 2736"/>
                  <a:gd name="T39" fmla="*/ 1872 h 1920"/>
                  <a:gd name="T40" fmla="*/ 96 w 2736"/>
                  <a:gd name="T41" fmla="*/ 1680 h 1920"/>
                  <a:gd name="T42" fmla="*/ 288 w 2736"/>
                  <a:gd name="T43" fmla="*/ 1440 h 1920"/>
                  <a:gd name="T44" fmla="*/ 336 w 2736"/>
                  <a:gd name="T45" fmla="*/ 1104 h 1920"/>
                  <a:gd name="T46" fmla="*/ 144 w 2736"/>
                  <a:gd name="T47" fmla="*/ 864 h 1920"/>
                  <a:gd name="T48" fmla="*/ 240 w 2736"/>
                  <a:gd name="T49" fmla="*/ 624 h 1920"/>
                  <a:gd name="T50" fmla="*/ 48 w 2736"/>
                  <a:gd name="T51" fmla="*/ 528 h 1920"/>
                  <a:gd name="T52" fmla="*/ 0 w 2736"/>
                  <a:gd name="T53" fmla="*/ 0 h 1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736" h="1920">
                    <a:moveTo>
                      <a:pt x="0" y="0"/>
                    </a:moveTo>
                    <a:lnTo>
                      <a:pt x="96" y="336"/>
                    </a:lnTo>
                    <a:lnTo>
                      <a:pt x="384" y="384"/>
                    </a:lnTo>
                    <a:lnTo>
                      <a:pt x="576" y="720"/>
                    </a:lnTo>
                    <a:lnTo>
                      <a:pt x="528" y="960"/>
                    </a:lnTo>
                    <a:lnTo>
                      <a:pt x="672" y="1104"/>
                    </a:lnTo>
                    <a:lnTo>
                      <a:pt x="576" y="1392"/>
                    </a:lnTo>
                    <a:lnTo>
                      <a:pt x="624" y="1632"/>
                    </a:lnTo>
                    <a:lnTo>
                      <a:pt x="1488" y="1872"/>
                    </a:lnTo>
                    <a:lnTo>
                      <a:pt x="1680" y="1728"/>
                    </a:lnTo>
                    <a:lnTo>
                      <a:pt x="2208" y="1728"/>
                    </a:lnTo>
                    <a:lnTo>
                      <a:pt x="2304" y="1632"/>
                    </a:lnTo>
                    <a:lnTo>
                      <a:pt x="2736" y="1872"/>
                    </a:lnTo>
                    <a:lnTo>
                      <a:pt x="2640" y="1920"/>
                    </a:lnTo>
                    <a:lnTo>
                      <a:pt x="2304" y="1824"/>
                    </a:lnTo>
                    <a:lnTo>
                      <a:pt x="2160" y="1872"/>
                    </a:lnTo>
                    <a:lnTo>
                      <a:pt x="1632" y="1920"/>
                    </a:lnTo>
                    <a:lnTo>
                      <a:pt x="1440" y="1920"/>
                    </a:lnTo>
                    <a:lnTo>
                      <a:pt x="480" y="1824"/>
                    </a:lnTo>
                    <a:lnTo>
                      <a:pt x="192" y="1872"/>
                    </a:lnTo>
                    <a:lnTo>
                      <a:pt x="96" y="1680"/>
                    </a:lnTo>
                    <a:lnTo>
                      <a:pt x="288" y="1440"/>
                    </a:lnTo>
                    <a:lnTo>
                      <a:pt x="336" y="1104"/>
                    </a:lnTo>
                    <a:lnTo>
                      <a:pt x="144" y="864"/>
                    </a:lnTo>
                    <a:lnTo>
                      <a:pt x="240" y="624"/>
                    </a:lnTo>
                    <a:lnTo>
                      <a:pt x="48" y="528"/>
                    </a:lnTo>
                    <a:lnTo>
                      <a:pt x="0" y="0"/>
                    </a:lnTo>
                    <a:close/>
                  </a:path>
                </a:pathLst>
              </a:custGeom>
              <a:noFill/>
              <a:ln w="9525" cap="flat" cmpd="sng">
                <a:solidFill>
                  <a:schemeClr val="bg2"/>
                </a:solidFill>
                <a:prstDash val="solid"/>
                <a:round/>
                <a:headEnd type="none" w="med" len="med"/>
                <a:tailEnd type="none" w="med" len="med"/>
              </a:ln>
              <a:effectLst/>
              <a:extLst>
                <a:ext uri="{909E8E84-426E-40DD-AFC4-6F175D3DCCD1}">
                  <a14:hiddenFill xmlns:a14="http://schemas.microsoft.com/office/drawing/2010/main">
                    <a:gradFill rotWithShape="0">
                      <a:gsLst>
                        <a:gs pos="0">
                          <a:schemeClr val="bg2"/>
                        </a:gs>
                        <a:gs pos="100000">
                          <a:schemeClr val="bg1"/>
                        </a:gs>
                      </a:gsLst>
                      <a:lin ang="18900000" scaled="1"/>
                    </a:gra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grpSp>
        <p:grpSp>
          <p:nvGrpSpPr>
            <p:cNvPr id="135185" name="Group 17">
              <a:extLst>
                <a:ext uri="{FF2B5EF4-FFF2-40B4-BE49-F238E27FC236}">
                  <a16:creationId xmlns:a16="http://schemas.microsoft.com/office/drawing/2014/main" id="{5D6CFBCC-6D66-CF26-6D19-BE4EF8A673C9}"/>
                </a:ext>
              </a:extLst>
            </p:cNvPr>
            <p:cNvGrpSpPr>
              <a:grpSpLocks/>
            </p:cNvGrpSpPr>
            <p:nvPr userDrawn="1"/>
          </p:nvGrpSpPr>
          <p:grpSpPr bwMode="auto">
            <a:xfrm>
              <a:off x="0" y="2291"/>
              <a:ext cx="1385" cy="1702"/>
              <a:chOff x="0" y="2291"/>
              <a:chExt cx="1385" cy="1702"/>
            </a:xfrm>
          </p:grpSpPr>
          <p:sp>
            <p:nvSpPr>
              <p:cNvPr id="135186" name="Rectangle 18">
                <a:extLst>
                  <a:ext uri="{FF2B5EF4-FFF2-40B4-BE49-F238E27FC236}">
                    <a16:creationId xmlns:a16="http://schemas.microsoft.com/office/drawing/2014/main" id="{FDF86281-D272-19D6-B9F4-BA0619D48DD2}"/>
                  </a:ext>
                </a:extLst>
              </p:cNvPr>
              <p:cNvSpPr>
                <a:spLocks noChangeArrowheads="1"/>
              </p:cNvSpPr>
              <p:nvPr userDrawn="1"/>
            </p:nvSpPr>
            <p:spPr bwMode="ltGray">
              <a:xfrm rot="6798887">
                <a:off x="62" y="3883"/>
                <a:ext cx="75"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187" name="Rectangle 19">
                <a:extLst>
                  <a:ext uri="{FF2B5EF4-FFF2-40B4-BE49-F238E27FC236}">
                    <a16:creationId xmlns:a16="http://schemas.microsoft.com/office/drawing/2014/main" id="{DACABC8E-7900-54B9-5A55-03AE011B94ED}"/>
                  </a:ext>
                </a:extLst>
              </p:cNvPr>
              <p:cNvSpPr>
                <a:spLocks noChangeArrowheads="1"/>
              </p:cNvSpPr>
              <p:nvPr userDrawn="1"/>
            </p:nvSpPr>
            <p:spPr bwMode="ltGray">
              <a:xfrm rot="6798887">
                <a:off x="33" y="3880"/>
                <a:ext cx="75"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188" name="Rectangle 20">
                <a:extLst>
                  <a:ext uri="{FF2B5EF4-FFF2-40B4-BE49-F238E27FC236}">
                    <a16:creationId xmlns:a16="http://schemas.microsoft.com/office/drawing/2014/main" id="{4A0B45FC-0D00-F7C3-A4B1-37680748567A}"/>
                  </a:ext>
                </a:extLst>
              </p:cNvPr>
              <p:cNvSpPr>
                <a:spLocks noChangeArrowheads="1"/>
              </p:cNvSpPr>
              <p:nvPr userDrawn="1"/>
            </p:nvSpPr>
            <p:spPr bwMode="ltGray">
              <a:xfrm rot="6798887">
                <a:off x="6" y="3875"/>
                <a:ext cx="75"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189" name="Rectangle 21">
                <a:extLst>
                  <a:ext uri="{FF2B5EF4-FFF2-40B4-BE49-F238E27FC236}">
                    <a16:creationId xmlns:a16="http://schemas.microsoft.com/office/drawing/2014/main" id="{1509DFE9-0913-29D4-3792-4A665E77760D}"/>
                  </a:ext>
                </a:extLst>
              </p:cNvPr>
              <p:cNvSpPr>
                <a:spLocks noChangeArrowheads="1"/>
              </p:cNvSpPr>
              <p:nvPr userDrawn="1"/>
            </p:nvSpPr>
            <p:spPr bwMode="ltGray">
              <a:xfrm rot="5999912">
                <a:off x="209" y="3884"/>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190" name="Rectangle 22">
                <a:extLst>
                  <a:ext uri="{FF2B5EF4-FFF2-40B4-BE49-F238E27FC236}">
                    <a16:creationId xmlns:a16="http://schemas.microsoft.com/office/drawing/2014/main" id="{20333198-126C-A56D-B1D1-0DCE7883A246}"/>
                  </a:ext>
                </a:extLst>
              </p:cNvPr>
              <p:cNvSpPr>
                <a:spLocks noChangeArrowheads="1"/>
              </p:cNvSpPr>
              <p:nvPr userDrawn="1"/>
            </p:nvSpPr>
            <p:spPr bwMode="ltGray">
              <a:xfrm rot="5999912">
                <a:off x="182" y="3889"/>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191" name="Rectangle 23">
                <a:extLst>
                  <a:ext uri="{FF2B5EF4-FFF2-40B4-BE49-F238E27FC236}">
                    <a16:creationId xmlns:a16="http://schemas.microsoft.com/office/drawing/2014/main" id="{680C10A5-D841-9562-2EF3-A87710B75869}"/>
                  </a:ext>
                </a:extLst>
              </p:cNvPr>
              <p:cNvSpPr>
                <a:spLocks noChangeArrowheads="1"/>
              </p:cNvSpPr>
              <p:nvPr userDrawn="1"/>
            </p:nvSpPr>
            <p:spPr bwMode="ltGray">
              <a:xfrm rot="6250138">
                <a:off x="152" y="3888"/>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192" name="Rectangle 24">
                <a:extLst>
                  <a:ext uri="{FF2B5EF4-FFF2-40B4-BE49-F238E27FC236}">
                    <a16:creationId xmlns:a16="http://schemas.microsoft.com/office/drawing/2014/main" id="{C0A8E565-9C36-36ED-7CFE-B7CE7E90CF0F}"/>
                  </a:ext>
                </a:extLst>
              </p:cNvPr>
              <p:cNvSpPr>
                <a:spLocks noChangeArrowheads="1"/>
              </p:cNvSpPr>
              <p:nvPr userDrawn="1"/>
            </p:nvSpPr>
            <p:spPr bwMode="ltGray">
              <a:xfrm rot="6238076">
                <a:off x="123" y="3886"/>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193" name="Rectangle 25">
                <a:extLst>
                  <a:ext uri="{FF2B5EF4-FFF2-40B4-BE49-F238E27FC236}">
                    <a16:creationId xmlns:a16="http://schemas.microsoft.com/office/drawing/2014/main" id="{6DC88926-4362-17B4-18D1-656C4D944E2D}"/>
                  </a:ext>
                </a:extLst>
              </p:cNvPr>
              <p:cNvSpPr>
                <a:spLocks noChangeArrowheads="1"/>
              </p:cNvSpPr>
              <p:nvPr userDrawn="1"/>
            </p:nvSpPr>
            <p:spPr bwMode="ltGray">
              <a:xfrm rot="5380717">
                <a:off x="363" y="3869"/>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194" name="Rectangle 26">
                <a:extLst>
                  <a:ext uri="{FF2B5EF4-FFF2-40B4-BE49-F238E27FC236}">
                    <a16:creationId xmlns:a16="http://schemas.microsoft.com/office/drawing/2014/main" id="{74D4DDFC-A8BF-166F-AA9D-55709A01EDC6}"/>
                  </a:ext>
                </a:extLst>
              </p:cNvPr>
              <p:cNvSpPr>
                <a:spLocks noChangeArrowheads="1"/>
              </p:cNvSpPr>
              <p:nvPr userDrawn="1"/>
            </p:nvSpPr>
            <p:spPr bwMode="ltGray">
              <a:xfrm rot="5380717">
                <a:off x="332" y="3872"/>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195" name="Rectangle 27">
                <a:extLst>
                  <a:ext uri="{FF2B5EF4-FFF2-40B4-BE49-F238E27FC236}">
                    <a16:creationId xmlns:a16="http://schemas.microsoft.com/office/drawing/2014/main" id="{428FC29E-1850-3B8A-A1F1-2D125FBD6215}"/>
                  </a:ext>
                </a:extLst>
              </p:cNvPr>
              <p:cNvSpPr>
                <a:spLocks noChangeArrowheads="1"/>
              </p:cNvSpPr>
              <p:nvPr userDrawn="1"/>
            </p:nvSpPr>
            <p:spPr bwMode="ltGray">
              <a:xfrm rot="5583200">
                <a:off x="302" y="3877"/>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196" name="Rectangle 28">
                <a:extLst>
                  <a:ext uri="{FF2B5EF4-FFF2-40B4-BE49-F238E27FC236}">
                    <a16:creationId xmlns:a16="http://schemas.microsoft.com/office/drawing/2014/main" id="{A9FF944E-9E16-42BE-EFB2-7AF22C32914F}"/>
                  </a:ext>
                </a:extLst>
              </p:cNvPr>
              <p:cNvSpPr>
                <a:spLocks noChangeArrowheads="1"/>
              </p:cNvSpPr>
              <p:nvPr userDrawn="1"/>
            </p:nvSpPr>
            <p:spPr bwMode="ltGray">
              <a:xfrm rot="5737625">
                <a:off x="270" y="3882"/>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197" name="Rectangle 29">
                <a:extLst>
                  <a:ext uri="{FF2B5EF4-FFF2-40B4-BE49-F238E27FC236}">
                    <a16:creationId xmlns:a16="http://schemas.microsoft.com/office/drawing/2014/main" id="{3398C956-BE63-EE67-23FE-FBB6C4709044}"/>
                  </a:ext>
                </a:extLst>
              </p:cNvPr>
              <p:cNvSpPr>
                <a:spLocks noChangeArrowheads="1"/>
              </p:cNvSpPr>
              <p:nvPr userDrawn="1"/>
            </p:nvSpPr>
            <p:spPr bwMode="ltGray">
              <a:xfrm rot="4715477">
                <a:off x="516" y="3829"/>
                <a:ext cx="63"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198" name="Rectangle 30">
                <a:extLst>
                  <a:ext uri="{FF2B5EF4-FFF2-40B4-BE49-F238E27FC236}">
                    <a16:creationId xmlns:a16="http://schemas.microsoft.com/office/drawing/2014/main" id="{ABD00865-5013-D4AB-B452-B1CA35969A9E}"/>
                  </a:ext>
                </a:extLst>
              </p:cNvPr>
              <p:cNvSpPr>
                <a:spLocks noChangeArrowheads="1"/>
              </p:cNvSpPr>
              <p:nvPr userDrawn="1"/>
            </p:nvSpPr>
            <p:spPr bwMode="ltGray">
              <a:xfrm rot="4924949">
                <a:off x="486" y="3834"/>
                <a:ext cx="63"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199" name="Rectangle 31">
                <a:extLst>
                  <a:ext uri="{FF2B5EF4-FFF2-40B4-BE49-F238E27FC236}">
                    <a16:creationId xmlns:a16="http://schemas.microsoft.com/office/drawing/2014/main" id="{319156BD-810A-A21B-9533-702B73B5B7F7}"/>
                  </a:ext>
                </a:extLst>
              </p:cNvPr>
              <p:cNvSpPr>
                <a:spLocks noChangeArrowheads="1"/>
              </p:cNvSpPr>
              <p:nvPr userDrawn="1"/>
            </p:nvSpPr>
            <p:spPr bwMode="ltGray">
              <a:xfrm rot="4924949">
                <a:off x="456" y="3848"/>
                <a:ext cx="63"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00" name="Rectangle 32">
                <a:extLst>
                  <a:ext uri="{FF2B5EF4-FFF2-40B4-BE49-F238E27FC236}">
                    <a16:creationId xmlns:a16="http://schemas.microsoft.com/office/drawing/2014/main" id="{EAFCCC25-5318-6829-4C77-8F3F7F94D860}"/>
                  </a:ext>
                </a:extLst>
              </p:cNvPr>
              <p:cNvSpPr>
                <a:spLocks noChangeArrowheads="1"/>
              </p:cNvSpPr>
              <p:nvPr userDrawn="1"/>
            </p:nvSpPr>
            <p:spPr bwMode="ltGray">
              <a:xfrm rot="5041352">
                <a:off x="426" y="3851"/>
                <a:ext cx="63"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01" name="Rectangle 33">
                <a:extLst>
                  <a:ext uri="{FF2B5EF4-FFF2-40B4-BE49-F238E27FC236}">
                    <a16:creationId xmlns:a16="http://schemas.microsoft.com/office/drawing/2014/main" id="{EF174317-0558-E55C-5512-6655C9600F0E}"/>
                  </a:ext>
                </a:extLst>
              </p:cNvPr>
              <p:cNvSpPr>
                <a:spLocks noChangeArrowheads="1"/>
              </p:cNvSpPr>
              <p:nvPr userDrawn="1"/>
            </p:nvSpPr>
            <p:spPr bwMode="ltGray">
              <a:xfrm rot="3816889">
                <a:off x="664" y="3762"/>
                <a:ext cx="63"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02" name="Rectangle 34">
                <a:extLst>
                  <a:ext uri="{FF2B5EF4-FFF2-40B4-BE49-F238E27FC236}">
                    <a16:creationId xmlns:a16="http://schemas.microsoft.com/office/drawing/2014/main" id="{FC636EFF-2E00-3DF7-E865-562DE6D600D1}"/>
                  </a:ext>
                </a:extLst>
              </p:cNvPr>
              <p:cNvSpPr>
                <a:spLocks noChangeArrowheads="1"/>
              </p:cNvSpPr>
              <p:nvPr userDrawn="1"/>
            </p:nvSpPr>
            <p:spPr bwMode="ltGray">
              <a:xfrm rot="3816889">
                <a:off x="634" y="3780"/>
                <a:ext cx="63"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03" name="Rectangle 35">
                <a:extLst>
                  <a:ext uri="{FF2B5EF4-FFF2-40B4-BE49-F238E27FC236}">
                    <a16:creationId xmlns:a16="http://schemas.microsoft.com/office/drawing/2014/main" id="{9B4BC354-C413-680A-0078-330179F9DB6B}"/>
                  </a:ext>
                </a:extLst>
              </p:cNvPr>
              <p:cNvSpPr>
                <a:spLocks noChangeArrowheads="1"/>
              </p:cNvSpPr>
              <p:nvPr userDrawn="1"/>
            </p:nvSpPr>
            <p:spPr bwMode="ltGray">
              <a:xfrm rot="4104184">
                <a:off x="605" y="3791"/>
                <a:ext cx="63"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04" name="Rectangle 36">
                <a:extLst>
                  <a:ext uri="{FF2B5EF4-FFF2-40B4-BE49-F238E27FC236}">
                    <a16:creationId xmlns:a16="http://schemas.microsoft.com/office/drawing/2014/main" id="{3146B5EC-3624-67A2-9053-52AB314DE199}"/>
                  </a:ext>
                </a:extLst>
              </p:cNvPr>
              <p:cNvSpPr>
                <a:spLocks noChangeArrowheads="1"/>
              </p:cNvSpPr>
              <p:nvPr userDrawn="1"/>
            </p:nvSpPr>
            <p:spPr bwMode="ltGray">
              <a:xfrm rot="4325343">
                <a:off x="575" y="3804"/>
                <a:ext cx="63"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05" name="Rectangle 37">
                <a:extLst>
                  <a:ext uri="{FF2B5EF4-FFF2-40B4-BE49-F238E27FC236}">
                    <a16:creationId xmlns:a16="http://schemas.microsoft.com/office/drawing/2014/main" id="{9100987C-B9F6-7B13-CE85-8F9F19FE3567}"/>
                  </a:ext>
                </a:extLst>
              </p:cNvPr>
              <p:cNvSpPr>
                <a:spLocks noChangeArrowheads="1"/>
              </p:cNvSpPr>
              <p:nvPr userDrawn="1"/>
            </p:nvSpPr>
            <p:spPr bwMode="ltGray">
              <a:xfrm rot="3368036">
                <a:off x="799" y="3683"/>
                <a:ext cx="63"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06" name="Rectangle 38">
                <a:extLst>
                  <a:ext uri="{FF2B5EF4-FFF2-40B4-BE49-F238E27FC236}">
                    <a16:creationId xmlns:a16="http://schemas.microsoft.com/office/drawing/2014/main" id="{C9884C91-F445-515C-A1AD-07F8480033D2}"/>
                  </a:ext>
                </a:extLst>
              </p:cNvPr>
              <p:cNvSpPr>
                <a:spLocks noChangeArrowheads="1"/>
              </p:cNvSpPr>
              <p:nvPr userDrawn="1"/>
            </p:nvSpPr>
            <p:spPr bwMode="ltGray">
              <a:xfrm rot="3368036">
                <a:off x="772" y="3699"/>
                <a:ext cx="63"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07" name="Rectangle 39">
                <a:extLst>
                  <a:ext uri="{FF2B5EF4-FFF2-40B4-BE49-F238E27FC236}">
                    <a16:creationId xmlns:a16="http://schemas.microsoft.com/office/drawing/2014/main" id="{6B0D698D-1F4B-2520-0D4C-692E0E41F08C}"/>
                  </a:ext>
                </a:extLst>
              </p:cNvPr>
              <p:cNvSpPr>
                <a:spLocks noChangeArrowheads="1"/>
              </p:cNvSpPr>
              <p:nvPr userDrawn="1"/>
            </p:nvSpPr>
            <p:spPr bwMode="ltGray">
              <a:xfrm rot="3368036">
                <a:off x="745" y="3717"/>
                <a:ext cx="63"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08" name="Rectangle 40">
                <a:extLst>
                  <a:ext uri="{FF2B5EF4-FFF2-40B4-BE49-F238E27FC236}">
                    <a16:creationId xmlns:a16="http://schemas.microsoft.com/office/drawing/2014/main" id="{1FCAEEE2-F4E1-B64B-CAC3-1E0F9FCA73AA}"/>
                  </a:ext>
                </a:extLst>
              </p:cNvPr>
              <p:cNvSpPr>
                <a:spLocks noChangeArrowheads="1"/>
              </p:cNvSpPr>
              <p:nvPr userDrawn="1"/>
            </p:nvSpPr>
            <p:spPr bwMode="ltGray">
              <a:xfrm rot="3816889">
                <a:off x="717" y="3734"/>
                <a:ext cx="63"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09" name="Rectangle 41">
                <a:extLst>
                  <a:ext uri="{FF2B5EF4-FFF2-40B4-BE49-F238E27FC236}">
                    <a16:creationId xmlns:a16="http://schemas.microsoft.com/office/drawing/2014/main" id="{F8019D14-DA55-E833-BE04-13FA8C77BA5E}"/>
                  </a:ext>
                </a:extLst>
              </p:cNvPr>
              <p:cNvSpPr>
                <a:spLocks noChangeArrowheads="1"/>
              </p:cNvSpPr>
              <p:nvPr userDrawn="1"/>
            </p:nvSpPr>
            <p:spPr bwMode="ltGray">
              <a:xfrm rot="2302266">
                <a:off x="923" y="3587"/>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10" name="Rectangle 42">
                <a:extLst>
                  <a:ext uri="{FF2B5EF4-FFF2-40B4-BE49-F238E27FC236}">
                    <a16:creationId xmlns:a16="http://schemas.microsoft.com/office/drawing/2014/main" id="{638989D5-9A13-E6F0-EAAD-D6A067C09FF0}"/>
                  </a:ext>
                </a:extLst>
              </p:cNvPr>
              <p:cNvSpPr>
                <a:spLocks noChangeArrowheads="1"/>
              </p:cNvSpPr>
              <p:nvPr userDrawn="1"/>
            </p:nvSpPr>
            <p:spPr bwMode="ltGray">
              <a:xfrm rot="2302266">
                <a:off x="899" y="3606"/>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11" name="Rectangle 43">
                <a:extLst>
                  <a:ext uri="{FF2B5EF4-FFF2-40B4-BE49-F238E27FC236}">
                    <a16:creationId xmlns:a16="http://schemas.microsoft.com/office/drawing/2014/main" id="{465A8B71-98B1-60B0-182D-BF03672E330E}"/>
                  </a:ext>
                </a:extLst>
              </p:cNvPr>
              <p:cNvSpPr>
                <a:spLocks noChangeArrowheads="1"/>
              </p:cNvSpPr>
              <p:nvPr userDrawn="1"/>
            </p:nvSpPr>
            <p:spPr bwMode="ltGray">
              <a:xfrm rot="2707562">
                <a:off x="876" y="3626"/>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12" name="Rectangle 44">
                <a:extLst>
                  <a:ext uri="{FF2B5EF4-FFF2-40B4-BE49-F238E27FC236}">
                    <a16:creationId xmlns:a16="http://schemas.microsoft.com/office/drawing/2014/main" id="{957A88E4-77FF-A5B5-624E-668C3B4302EA}"/>
                  </a:ext>
                </a:extLst>
              </p:cNvPr>
              <p:cNvSpPr>
                <a:spLocks noChangeArrowheads="1"/>
              </p:cNvSpPr>
              <p:nvPr userDrawn="1"/>
            </p:nvSpPr>
            <p:spPr bwMode="ltGray">
              <a:xfrm rot="2707562">
                <a:off x="850" y="3644"/>
                <a:ext cx="63"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13" name="Rectangle 45">
                <a:extLst>
                  <a:ext uri="{FF2B5EF4-FFF2-40B4-BE49-F238E27FC236}">
                    <a16:creationId xmlns:a16="http://schemas.microsoft.com/office/drawing/2014/main" id="{45F47B5D-414E-1F84-72BE-DFC95FEC8140}"/>
                  </a:ext>
                </a:extLst>
              </p:cNvPr>
              <p:cNvSpPr>
                <a:spLocks noChangeArrowheads="1"/>
              </p:cNvSpPr>
              <p:nvPr userDrawn="1"/>
            </p:nvSpPr>
            <p:spPr bwMode="ltGray">
              <a:xfrm rot="1525830">
                <a:off x="1027" y="3473"/>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14" name="Rectangle 46">
                <a:extLst>
                  <a:ext uri="{FF2B5EF4-FFF2-40B4-BE49-F238E27FC236}">
                    <a16:creationId xmlns:a16="http://schemas.microsoft.com/office/drawing/2014/main" id="{0A23BF55-97D0-8209-F525-36089399BE70}"/>
                  </a:ext>
                </a:extLst>
              </p:cNvPr>
              <p:cNvSpPr>
                <a:spLocks noChangeArrowheads="1"/>
              </p:cNvSpPr>
              <p:nvPr userDrawn="1"/>
            </p:nvSpPr>
            <p:spPr bwMode="ltGray">
              <a:xfrm rot="1525830">
                <a:off x="1009" y="3497"/>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15" name="Rectangle 47">
                <a:extLst>
                  <a:ext uri="{FF2B5EF4-FFF2-40B4-BE49-F238E27FC236}">
                    <a16:creationId xmlns:a16="http://schemas.microsoft.com/office/drawing/2014/main" id="{6D53D70E-FA0F-25E8-1460-7884EDC03965}"/>
                  </a:ext>
                </a:extLst>
              </p:cNvPr>
              <p:cNvSpPr>
                <a:spLocks noChangeArrowheads="1"/>
              </p:cNvSpPr>
              <p:nvPr userDrawn="1"/>
            </p:nvSpPr>
            <p:spPr bwMode="ltGray">
              <a:xfrm rot="1788117">
                <a:off x="990" y="3519"/>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16" name="Rectangle 48">
                <a:extLst>
                  <a:ext uri="{FF2B5EF4-FFF2-40B4-BE49-F238E27FC236}">
                    <a16:creationId xmlns:a16="http://schemas.microsoft.com/office/drawing/2014/main" id="{C25EB940-E35A-95AF-348C-7B61C72EEEFD}"/>
                  </a:ext>
                </a:extLst>
              </p:cNvPr>
              <p:cNvSpPr>
                <a:spLocks noChangeArrowheads="1"/>
              </p:cNvSpPr>
              <p:nvPr userDrawn="1"/>
            </p:nvSpPr>
            <p:spPr bwMode="ltGray">
              <a:xfrm rot="1788117">
                <a:off x="969" y="3544"/>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17" name="Rectangle 49">
                <a:extLst>
                  <a:ext uri="{FF2B5EF4-FFF2-40B4-BE49-F238E27FC236}">
                    <a16:creationId xmlns:a16="http://schemas.microsoft.com/office/drawing/2014/main" id="{E12B83F3-3040-100D-A931-F337604F4557}"/>
                  </a:ext>
                </a:extLst>
              </p:cNvPr>
              <p:cNvSpPr>
                <a:spLocks noChangeArrowheads="1"/>
              </p:cNvSpPr>
              <p:nvPr userDrawn="1"/>
            </p:nvSpPr>
            <p:spPr bwMode="ltGray">
              <a:xfrm rot="841630">
                <a:off x="1113" y="3355"/>
                <a:ext cx="75"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18" name="Rectangle 50">
                <a:extLst>
                  <a:ext uri="{FF2B5EF4-FFF2-40B4-BE49-F238E27FC236}">
                    <a16:creationId xmlns:a16="http://schemas.microsoft.com/office/drawing/2014/main" id="{139BA784-9B86-74E2-237A-A8F72AF37A27}"/>
                  </a:ext>
                </a:extLst>
              </p:cNvPr>
              <p:cNvSpPr>
                <a:spLocks noChangeArrowheads="1"/>
              </p:cNvSpPr>
              <p:nvPr userDrawn="1"/>
            </p:nvSpPr>
            <p:spPr bwMode="ltGray">
              <a:xfrm rot="841630">
                <a:off x="1100" y="3378"/>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19" name="Rectangle 51">
                <a:extLst>
                  <a:ext uri="{FF2B5EF4-FFF2-40B4-BE49-F238E27FC236}">
                    <a16:creationId xmlns:a16="http://schemas.microsoft.com/office/drawing/2014/main" id="{C929AF53-C3B5-C848-1DD4-E8B591D428B9}"/>
                  </a:ext>
                </a:extLst>
              </p:cNvPr>
              <p:cNvSpPr>
                <a:spLocks noChangeArrowheads="1"/>
              </p:cNvSpPr>
              <p:nvPr userDrawn="1"/>
            </p:nvSpPr>
            <p:spPr bwMode="ltGray">
              <a:xfrm rot="1308689">
                <a:off x="1086" y="3404"/>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20" name="Rectangle 52">
                <a:extLst>
                  <a:ext uri="{FF2B5EF4-FFF2-40B4-BE49-F238E27FC236}">
                    <a16:creationId xmlns:a16="http://schemas.microsoft.com/office/drawing/2014/main" id="{ECB382ED-7A2C-CBFC-97A3-8EFC349A4600}"/>
                  </a:ext>
                </a:extLst>
              </p:cNvPr>
              <p:cNvSpPr>
                <a:spLocks noChangeArrowheads="1"/>
              </p:cNvSpPr>
              <p:nvPr userDrawn="1"/>
            </p:nvSpPr>
            <p:spPr bwMode="ltGray">
              <a:xfrm rot="1308689">
                <a:off x="1064" y="3425"/>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21" name="Rectangle 53">
                <a:extLst>
                  <a:ext uri="{FF2B5EF4-FFF2-40B4-BE49-F238E27FC236}">
                    <a16:creationId xmlns:a16="http://schemas.microsoft.com/office/drawing/2014/main" id="{4DC8D60D-FDB8-3BDE-A81C-7167D253C214}"/>
                  </a:ext>
                </a:extLst>
              </p:cNvPr>
              <p:cNvSpPr>
                <a:spLocks noChangeArrowheads="1"/>
              </p:cNvSpPr>
              <p:nvPr userDrawn="1"/>
            </p:nvSpPr>
            <p:spPr bwMode="ltGray">
              <a:xfrm rot="469913">
                <a:off x="1172" y="3225"/>
                <a:ext cx="81"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22" name="Rectangle 54">
                <a:extLst>
                  <a:ext uri="{FF2B5EF4-FFF2-40B4-BE49-F238E27FC236}">
                    <a16:creationId xmlns:a16="http://schemas.microsoft.com/office/drawing/2014/main" id="{805FF598-2F64-C0FF-5B3E-02C1E2E8255C}"/>
                  </a:ext>
                </a:extLst>
              </p:cNvPr>
              <p:cNvSpPr>
                <a:spLocks noChangeArrowheads="1"/>
              </p:cNvSpPr>
              <p:nvPr userDrawn="1"/>
            </p:nvSpPr>
            <p:spPr bwMode="ltGray">
              <a:xfrm rot="559869">
                <a:off x="1162" y="3250"/>
                <a:ext cx="81"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23" name="Rectangle 55">
                <a:extLst>
                  <a:ext uri="{FF2B5EF4-FFF2-40B4-BE49-F238E27FC236}">
                    <a16:creationId xmlns:a16="http://schemas.microsoft.com/office/drawing/2014/main" id="{1BFA3470-034C-F543-C9FC-5E01A9A8E754}"/>
                  </a:ext>
                </a:extLst>
              </p:cNvPr>
              <p:cNvSpPr>
                <a:spLocks noChangeArrowheads="1"/>
              </p:cNvSpPr>
              <p:nvPr userDrawn="1"/>
            </p:nvSpPr>
            <p:spPr bwMode="ltGray">
              <a:xfrm rot="734079">
                <a:off x="1154" y="3276"/>
                <a:ext cx="81"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24" name="Rectangle 56">
                <a:extLst>
                  <a:ext uri="{FF2B5EF4-FFF2-40B4-BE49-F238E27FC236}">
                    <a16:creationId xmlns:a16="http://schemas.microsoft.com/office/drawing/2014/main" id="{902BE335-756E-2EBC-5C08-41F636F3539D}"/>
                  </a:ext>
                </a:extLst>
              </p:cNvPr>
              <p:cNvSpPr>
                <a:spLocks noChangeArrowheads="1"/>
              </p:cNvSpPr>
              <p:nvPr userDrawn="1"/>
            </p:nvSpPr>
            <p:spPr bwMode="ltGray">
              <a:xfrm rot="734079">
                <a:off x="1141" y="3304"/>
                <a:ext cx="75"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25" name="Rectangle 57">
                <a:extLst>
                  <a:ext uri="{FF2B5EF4-FFF2-40B4-BE49-F238E27FC236}">
                    <a16:creationId xmlns:a16="http://schemas.microsoft.com/office/drawing/2014/main" id="{A2B4A49F-F6AF-1619-E90F-303E26C07104}"/>
                  </a:ext>
                </a:extLst>
              </p:cNvPr>
              <p:cNvSpPr>
                <a:spLocks noChangeArrowheads="1"/>
              </p:cNvSpPr>
              <p:nvPr userDrawn="1"/>
            </p:nvSpPr>
            <p:spPr bwMode="ltGray">
              <a:xfrm rot="-293905">
                <a:off x="1211" y="3096"/>
                <a:ext cx="81"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26" name="Rectangle 58">
                <a:extLst>
                  <a:ext uri="{FF2B5EF4-FFF2-40B4-BE49-F238E27FC236}">
                    <a16:creationId xmlns:a16="http://schemas.microsoft.com/office/drawing/2014/main" id="{A7012BB0-DD4C-C3D8-70E1-AB30F8C91980}"/>
                  </a:ext>
                </a:extLst>
              </p:cNvPr>
              <p:cNvSpPr>
                <a:spLocks noChangeArrowheads="1"/>
              </p:cNvSpPr>
              <p:nvPr userDrawn="1"/>
            </p:nvSpPr>
            <p:spPr bwMode="ltGray">
              <a:xfrm rot="-8">
                <a:off x="1201" y="3122"/>
                <a:ext cx="81"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27" name="Rectangle 59">
                <a:extLst>
                  <a:ext uri="{FF2B5EF4-FFF2-40B4-BE49-F238E27FC236}">
                    <a16:creationId xmlns:a16="http://schemas.microsoft.com/office/drawing/2014/main" id="{FC4A9AB4-F087-74B4-65C3-35B70D7BFEF4}"/>
                  </a:ext>
                </a:extLst>
              </p:cNvPr>
              <p:cNvSpPr>
                <a:spLocks noChangeArrowheads="1"/>
              </p:cNvSpPr>
              <p:nvPr userDrawn="1"/>
            </p:nvSpPr>
            <p:spPr bwMode="ltGray">
              <a:xfrm rot="-8">
                <a:off x="1200" y="3147"/>
                <a:ext cx="81"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28" name="Rectangle 60">
                <a:extLst>
                  <a:ext uri="{FF2B5EF4-FFF2-40B4-BE49-F238E27FC236}">
                    <a16:creationId xmlns:a16="http://schemas.microsoft.com/office/drawing/2014/main" id="{B1DF8481-B639-312D-563C-7DAFC6932C3F}"/>
                  </a:ext>
                </a:extLst>
              </p:cNvPr>
              <p:cNvSpPr>
                <a:spLocks noChangeArrowheads="1"/>
              </p:cNvSpPr>
              <p:nvPr userDrawn="1"/>
            </p:nvSpPr>
            <p:spPr bwMode="ltGray">
              <a:xfrm rot="214188">
                <a:off x="1189" y="3173"/>
                <a:ext cx="81"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29" name="Rectangle 61">
                <a:extLst>
                  <a:ext uri="{FF2B5EF4-FFF2-40B4-BE49-F238E27FC236}">
                    <a16:creationId xmlns:a16="http://schemas.microsoft.com/office/drawing/2014/main" id="{0550F0AC-9EA5-7751-B829-CDD83B56220B}"/>
                  </a:ext>
                </a:extLst>
              </p:cNvPr>
              <p:cNvSpPr>
                <a:spLocks noChangeArrowheads="1"/>
              </p:cNvSpPr>
              <p:nvPr userDrawn="1"/>
            </p:nvSpPr>
            <p:spPr bwMode="ltGray">
              <a:xfrm rot="-682388">
                <a:off x="1219" y="2965"/>
                <a:ext cx="86"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30" name="Rectangle 62">
                <a:extLst>
                  <a:ext uri="{FF2B5EF4-FFF2-40B4-BE49-F238E27FC236}">
                    <a16:creationId xmlns:a16="http://schemas.microsoft.com/office/drawing/2014/main" id="{9F238E90-B299-94D7-1D72-B2CE5AE58043}"/>
                  </a:ext>
                </a:extLst>
              </p:cNvPr>
              <p:cNvSpPr>
                <a:spLocks noChangeArrowheads="1"/>
              </p:cNvSpPr>
              <p:nvPr userDrawn="1"/>
            </p:nvSpPr>
            <p:spPr bwMode="ltGray">
              <a:xfrm rot="-480400">
                <a:off x="1220" y="2991"/>
                <a:ext cx="86"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31" name="Rectangle 63">
                <a:extLst>
                  <a:ext uri="{FF2B5EF4-FFF2-40B4-BE49-F238E27FC236}">
                    <a16:creationId xmlns:a16="http://schemas.microsoft.com/office/drawing/2014/main" id="{05393BBB-253F-962F-52D1-5011DDD57E41}"/>
                  </a:ext>
                </a:extLst>
              </p:cNvPr>
              <p:cNvSpPr>
                <a:spLocks noChangeArrowheads="1"/>
              </p:cNvSpPr>
              <p:nvPr userDrawn="1"/>
            </p:nvSpPr>
            <p:spPr bwMode="ltGray">
              <a:xfrm rot="-480400">
                <a:off x="1220" y="3015"/>
                <a:ext cx="86"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32" name="Rectangle 64">
                <a:extLst>
                  <a:ext uri="{FF2B5EF4-FFF2-40B4-BE49-F238E27FC236}">
                    <a16:creationId xmlns:a16="http://schemas.microsoft.com/office/drawing/2014/main" id="{19CC466F-B79F-3E75-377C-4BD85143809E}"/>
                  </a:ext>
                </a:extLst>
              </p:cNvPr>
              <p:cNvSpPr>
                <a:spLocks noChangeArrowheads="1"/>
              </p:cNvSpPr>
              <p:nvPr userDrawn="1"/>
            </p:nvSpPr>
            <p:spPr bwMode="ltGray">
              <a:xfrm rot="-270546">
                <a:off x="1219" y="3041"/>
                <a:ext cx="81"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33" name="Rectangle 65">
                <a:extLst>
                  <a:ext uri="{FF2B5EF4-FFF2-40B4-BE49-F238E27FC236}">
                    <a16:creationId xmlns:a16="http://schemas.microsoft.com/office/drawing/2014/main" id="{6C7565BA-511C-F998-9DCB-73F250147088}"/>
                  </a:ext>
                </a:extLst>
              </p:cNvPr>
              <p:cNvSpPr>
                <a:spLocks noChangeArrowheads="1"/>
              </p:cNvSpPr>
              <p:nvPr userDrawn="1"/>
            </p:nvSpPr>
            <p:spPr bwMode="ltGray">
              <a:xfrm rot="-1132286">
                <a:off x="1207" y="2843"/>
                <a:ext cx="86"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34" name="Rectangle 66">
                <a:extLst>
                  <a:ext uri="{FF2B5EF4-FFF2-40B4-BE49-F238E27FC236}">
                    <a16:creationId xmlns:a16="http://schemas.microsoft.com/office/drawing/2014/main" id="{FECEB6DA-5872-95DE-1044-5F05FD1830C9}"/>
                  </a:ext>
                </a:extLst>
              </p:cNvPr>
              <p:cNvSpPr>
                <a:spLocks noChangeArrowheads="1"/>
              </p:cNvSpPr>
              <p:nvPr userDrawn="1"/>
            </p:nvSpPr>
            <p:spPr bwMode="ltGray">
              <a:xfrm rot="-969272">
                <a:off x="1213" y="2864"/>
                <a:ext cx="86"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35" name="Rectangle 67">
                <a:extLst>
                  <a:ext uri="{FF2B5EF4-FFF2-40B4-BE49-F238E27FC236}">
                    <a16:creationId xmlns:a16="http://schemas.microsoft.com/office/drawing/2014/main" id="{7F3495E2-EA3E-7F05-D3B1-A56100CA6839}"/>
                  </a:ext>
                </a:extLst>
              </p:cNvPr>
              <p:cNvSpPr>
                <a:spLocks noChangeArrowheads="1"/>
              </p:cNvSpPr>
              <p:nvPr userDrawn="1"/>
            </p:nvSpPr>
            <p:spPr bwMode="ltGray">
              <a:xfrm rot="-969272">
                <a:off x="1216" y="2888"/>
                <a:ext cx="86"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36" name="Rectangle 68">
                <a:extLst>
                  <a:ext uri="{FF2B5EF4-FFF2-40B4-BE49-F238E27FC236}">
                    <a16:creationId xmlns:a16="http://schemas.microsoft.com/office/drawing/2014/main" id="{F9F07033-F282-EA15-3A92-86475E44C4B0}"/>
                  </a:ext>
                </a:extLst>
              </p:cNvPr>
              <p:cNvSpPr>
                <a:spLocks noChangeArrowheads="1"/>
              </p:cNvSpPr>
              <p:nvPr userDrawn="1"/>
            </p:nvSpPr>
            <p:spPr bwMode="ltGray">
              <a:xfrm rot="-806259">
                <a:off x="1219" y="2915"/>
                <a:ext cx="86"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37" name="Rectangle 69">
                <a:extLst>
                  <a:ext uri="{FF2B5EF4-FFF2-40B4-BE49-F238E27FC236}">
                    <a16:creationId xmlns:a16="http://schemas.microsoft.com/office/drawing/2014/main" id="{82210FFD-D7E0-825B-4B83-9558CC809A01}"/>
                  </a:ext>
                </a:extLst>
              </p:cNvPr>
              <p:cNvSpPr>
                <a:spLocks noChangeArrowheads="1"/>
              </p:cNvSpPr>
              <p:nvPr userDrawn="1"/>
            </p:nvSpPr>
            <p:spPr bwMode="ltGray">
              <a:xfrm rot="-1543941">
                <a:off x="1165" y="2727"/>
                <a:ext cx="86"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38" name="Rectangle 70">
                <a:extLst>
                  <a:ext uri="{FF2B5EF4-FFF2-40B4-BE49-F238E27FC236}">
                    <a16:creationId xmlns:a16="http://schemas.microsoft.com/office/drawing/2014/main" id="{BD09064D-08CB-2C05-9A6B-C67B9A98D772}"/>
                  </a:ext>
                </a:extLst>
              </p:cNvPr>
              <p:cNvSpPr>
                <a:spLocks noChangeArrowheads="1"/>
              </p:cNvSpPr>
              <p:nvPr userDrawn="1"/>
            </p:nvSpPr>
            <p:spPr bwMode="ltGray">
              <a:xfrm rot="-1341953">
                <a:off x="1176" y="2752"/>
                <a:ext cx="86"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39" name="Rectangle 71">
                <a:extLst>
                  <a:ext uri="{FF2B5EF4-FFF2-40B4-BE49-F238E27FC236}">
                    <a16:creationId xmlns:a16="http://schemas.microsoft.com/office/drawing/2014/main" id="{56717AAB-4091-6947-BD63-1941183F8E25}"/>
                  </a:ext>
                </a:extLst>
              </p:cNvPr>
              <p:cNvSpPr>
                <a:spLocks noChangeArrowheads="1"/>
              </p:cNvSpPr>
              <p:nvPr userDrawn="1"/>
            </p:nvSpPr>
            <p:spPr bwMode="ltGray">
              <a:xfrm rot="-1341953">
                <a:off x="1184" y="2775"/>
                <a:ext cx="86"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40" name="Rectangle 72">
                <a:extLst>
                  <a:ext uri="{FF2B5EF4-FFF2-40B4-BE49-F238E27FC236}">
                    <a16:creationId xmlns:a16="http://schemas.microsoft.com/office/drawing/2014/main" id="{091910E3-28E8-5FC3-25C0-D4FE08869910}"/>
                  </a:ext>
                </a:extLst>
              </p:cNvPr>
              <p:cNvSpPr>
                <a:spLocks noChangeArrowheads="1"/>
              </p:cNvSpPr>
              <p:nvPr userDrawn="1"/>
            </p:nvSpPr>
            <p:spPr bwMode="ltGray">
              <a:xfrm rot="-1341953">
                <a:off x="1194" y="2795"/>
                <a:ext cx="86"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41" name="Rectangle 73">
                <a:extLst>
                  <a:ext uri="{FF2B5EF4-FFF2-40B4-BE49-F238E27FC236}">
                    <a16:creationId xmlns:a16="http://schemas.microsoft.com/office/drawing/2014/main" id="{F46DA54E-697F-FD15-E42B-BE7F3F2DA7FD}"/>
                  </a:ext>
                </a:extLst>
              </p:cNvPr>
              <p:cNvSpPr>
                <a:spLocks noChangeArrowheads="1"/>
              </p:cNvSpPr>
              <p:nvPr userDrawn="1"/>
            </p:nvSpPr>
            <p:spPr bwMode="ltGray">
              <a:xfrm rot="-1928746">
                <a:off x="1101" y="2628"/>
                <a:ext cx="86"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42" name="Rectangle 74">
                <a:extLst>
                  <a:ext uri="{FF2B5EF4-FFF2-40B4-BE49-F238E27FC236}">
                    <a16:creationId xmlns:a16="http://schemas.microsoft.com/office/drawing/2014/main" id="{23930472-1F68-ABF5-E4FB-1AFC84E97397}"/>
                  </a:ext>
                </a:extLst>
              </p:cNvPr>
              <p:cNvSpPr>
                <a:spLocks noChangeArrowheads="1"/>
              </p:cNvSpPr>
              <p:nvPr userDrawn="1"/>
            </p:nvSpPr>
            <p:spPr bwMode="ltGray">
              <a:xfrm rot="-1844175">
                <a:off x="1114" y="2645"/>
                <a:ext cx="86"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43" name="Rectangle 75">
                <a:extLst>
                  <a:ext uri="{FF2B5EF4-FFF2-40B4-BE49-F238E27FC236}">
                    <a16:creationId xmlns:a16="http://schemas.microsoft.com/office/drawing/2014/main" id="{4632A4BB-DF51-FBDA-3F0D-42B736F21502}"/>
                  </a:ext>
                </a:extLst>
              </p:cNvPr>
              <p:cNvSpPr>
                <a:spLocks noChangeArrowheads="1"/>
              </p:cNvSpPr>
              <p:nvPr userDrawn="1"/>
            </p:nvSpPr>
            <p:spPr bwMode="ltGray">
              <a:xfrm rot="-1752383">
                <a:off x="1129" y="2667"/>
                <a:ext cx="86"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44" name="Rectangle 76">
                <a:extLst>
                  <a:ext uri="{FF2B5EF4-FFF2-40B4-BE49-F238E27FC236}">
                    <a16:creationId xmlns:a16="http://schemas.microsoft.com/office/drawing/2014/main" id="{A0F9C330-AA64-3B1E-4280-E64CA6359727}"/>
                  </a:ext>
                </a:extLst>
              </p:cNvPr>
              <p:cNvSpPr>
                <a:spLocks noChangeArrowheads="1"/>
              </p:cNvSpPr>
              <p:nvPr userDrawn="1"/>
            </p:nvSpPr>
            <p:spPr bwMode="ltGray">
              <a:xfrm rot="-1752383">
                <a:off x="1142" y="2684"/>
                <a:ext cx="86"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45" name="Rectangle 77">
                <a:extLst>
                  <a:ext uri="{FF2B5EF4-FFF2-40B4-BE49-F238E27FC236}">
                    <a16:creationId xmlns:a16="http://schemas.microsoft.com/office/drawing/2014/main" id="{8389B053-4B35-21E9-A53E-9CAA907D35EC}"/>
                  </a:ext>
                </a:extLst>
              </p:cNvPr>
              <p:cNvSpPr>
                <a:spLocks noChangeArrowheads="1"/>
              </p:cNvSpPr>
              <p:nvPr userDrawn="1"/>
            </p:nvSpPr>
            <p:spPr bwMode="ltGray">
              <a:xfrm rot="-2466736">
                <a:off x="1014" y="2538"/>
                <a:ext cx="86"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46" name="Rectangle 78">
                <a:extLst>
                  <a:ext uri="{FF2B5EF4-FFF2-40B4-BE49-F238E27FC236}">
                    <a16:creationId xmlns:a16="http://schemas.microsoft.com/office/drawing/2014/main" id="{0E6058B8-77B1-030B-AB4E-CB2F70625C2D}"/>
                  </a:ext>
                </a:extLst>
              </p:cNvPr>
              <p:cNvSpPr>
                <a:spLocks noChangeArrowheads="1"/>
              </p:cNvSpPr>
              <p:nvPr userDrawn="1"/>
            </p:nvSpPr>
            <p:spPr bwMode="ltGray">
              <a:xfrm rot="-2466736">
                <a:off x="1035" y="2557"/>
                <a:ext cx="86"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47" name="Rectangle 79">
                <a:extLst>
                  <a:ext uri="{FF2B5EF4-FFF2-40B4-BE49-F238E27FC236}">
                    <a16:creationId xmlns:a16="http://schemas.microsoft.com/office/drawing/2014/main" id="{816BA903-1949-1E4F-9E19-BE0DFF83E3A8}"/>
                  </a:ext>
                </a:extLst>
              </p:cNvPr>
              <p:cNvSpPr>
                <a:spLocks noChangeArrowheads="1"/>
              </p:cNvSpPr>
              <p:nvPr userDrawn="1"/>
            </p:nvSpPr>
            <p:spPr bwMode="ltGray">
              <a:xfrm rot="-2466736">
                <a:off x="1050" y="2574"/>
                <a:ext cx="86"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48" name="Rectangle 80">
                <a:extLst>
                  <a:ext uri="{FF2B5EF4-FFF2-40B4-BE49-F238E27FC236}">
                    <a16:creationId xmlns:a16="http://schemas.microsoft.com/office/drawing/2014/main" id="{4BE9A1B6-E7F2-2638-51B6-11D8A516A9D5}"/>
                  </a:ext>
                </a:extLst>
              </p:cNvPr>
              <p:cNvSpPr>
                <a:spLocks noChangeArrowheads="1"/>
              </p:cNvSpPr>
              <p:nvPr userDrawn="1"/>
            </p:nvSpPr>
            <p:spPr bwMode="ltGray">
              <a:xfrm rot="-2342866">
                <a:off x="1068" y="2590"/>
                <a:ext cx="86"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49" name="Freeform 81">
                <a:extLst>
                  <a:ext uri="{FF2B5EF4-FFF2-40B4-BE49-F238E27FC236}">
                    <a16:creationId xmlns:a16="http://schemas.microsoft.com/office/drawing/2014/main" id="{791BA371-A069-9F79-0470-169298EA2501}"/>
                  </a:ext>
                </a:extLst>
              </p:cNvPr>
              <p:cNvSpPr>
                <a:spLocks/>
              </p:cNvSpPr>
              <p:nvPr userDrawn="1"/>
            </p:nvSpPr>
            <p:spPr bwMode="ltGray">
              <a:xfrm>
                <a:off x="486" y="2563"/>
                <a:ext cx="180" cy="151"/>
              </a:xfrm>
              <a:custGeom>
                <a:avLst/>
                <a:gdLst>
                  <a:gd name="T0" fmla="*/ 0 w 180"/>
                  <a:gd name="T1" fmla="*/ 144 h 151"/>
                  <a:gd name="T2" fmla="*/ 28 w 180"/>
                  <a:gd name="T3" fmla="*/ 147 h 151"/>
                  <a:gd name="T4" fmla="*/ 64 w 180"/>
                  <a:gd name="T5" fmla="*/ 46 h 151"/>
                  <a:gd name="T6" fmla="*/ 94 w 180"/>
                  <a:gd name="T7" fmla="*/ 151 h 151"/>
                  <a:gd name="T8" fmla="*/ 129 w 180"/>
                  <a:gd name="T9" fmla="*/ 151 h 151"/>
                  <a:gd name="T10" fmla="*/ 180 w 180"/>
                  <a:gd name="T11" fmla="*/ 9 h 151"/>
                  <a:gd name="T12" fmla="*/ 148 w 180"/>
                  <a:gd name="T13" fmla="*/ 10 h 151"/>
                  <a:gd name="T14" fmla="*/ 112 w 180"/>
                  <a:gd name="T15" fmla="*/ 112 h 151"/>
                  <a:gd name="T16" fmla="*/ 79 w 180"/>
                  <a:gd name="T17" fmla="*/ 0 h 151"/>
                  <a:gd name="T18" fmla="*/ 48 w 180"/>
                  <a:gd name="T19" fmla="*/ 0 h 151"/>
                  <a:gd name="T20" fmla="*/ 0 w 180"/>
                  <a:gd name="T21" fmla="*/ 144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0" h="151">
                    <a:moveTo>
                      <a:pt x="0" y="144"/>
                    </a:moveTo>
                    <a:lnTo>
                      <a:pt x="28" y="147"/>
                    </a:lnTo>
                    <a:lnTo>
                      <a:pt x="64" y="46"/>
                    </a:lnTo>
                    <a:lnTo>
                      <a:pt x="94" y="151"/>
                    </a:lnTo>
                    <a:lnTo>
                      <a:pt x="129" y="151"/>
                    </a:lnTo>
                    <a:lnTo>
                      <a:pt x="180" y="9"/>
                    </a:lnTo>
                    <a:lnTo>
                      <a:pt x="148" y="10"/>
                    </a:lnTo>
                    <a:lnTo>
                      <a:pt x="112" y="112"/>
                    </a:lnTo>
                    <a:lnTo>
                      <a:pt x="79" y="0"/>
                    </a:lnTo>
                    <a:lnTo>
                      <a:pt x="48" y="0"/>
                    </a:lnTo>
                    <a:lnTo>
                      <a:pt x="0" y="144"/>
                    </a:lnTo>
                    <a:close/>
                  </a:path>
                </a:pathLst>
              </a:cu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5250" name="Rectangle 82">
                <a:extLst>
                  <a:ext uri="{FF2B5EF4-FFF2-40B4-BE49-F238E27FC236}">
                    <a16:creationId xmlns:a16="http://schemas.microsoft.com/office/drawing/2014/main" id="{E1ED6899-CCD9-AD16-23F5-3EDA9E52B36E}"/>
                  </a:ext>
                </a:extLst>
              </p:cNvPr>
              <p:cNvSpPr>
                <a:spLocks noChangeArrowheads="1"/>
              </p:cNvSpPr>
              <p:nvPr userDrawn="1"/>
            </p:nvSpPr>
            <p:spPr bwMode="ltGray">
              <a:xfrm rot="6575641">
                <a:off x="-217" y="3138"/>
                <a:ext cx="1226"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51" name="Rectangle 83">
                <a:extLst>
                  <a:ext uri="{FF2B5EF4-FFF2-40B4-BE49-F238E27FC236}">
                    <a16:creationId xmlns:a16="http://schemas.microsoft.com/office/drawing/2014/main" id="{983B7C84-FF98-5C8F-2980-91AAB51D5211}"/>
                  </a:ext>
                </a:extLst>
              </p:cNvPr>
              <p:cNvSpPr>
                <a:spLocks noChangeArrowheads="1"/>
              </p:cNvSpPr>
              <p:nvPr userDrawn="1"/>
            </p:nvSpPr>
            <p:spPr bwMode="ltGray">
              <a:xfrm rot="238799">
                <a:off x="4" y="3146"/>
                <a:ext cx="1031"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52" name="Rectangle 84">
                <a:extLst>
                  <a:ext uri="{FF2B5EF4-FFF2-40B4-BE49-F238E27FC236}">
                    <a16:creationId xmlns:a16="http://schemas.microsoft.com/office/drawing/2014/main" id="{73FF35B8-2ECE-D7EC-E054-422DC60CE892}"/>
                  </a:ext>
                </a:extLst>
              </p:cNvPr>
              <p:cNvSpPr>
                <a:spLocks noChangeArrowheads="1"/>
              </p:cNvSpPr>
              <p:nvPr userDrawn="1"/>
            </p:nvSpPr>
            <p:spPr bwMode="ltGray">
              <a:xfrm rot="-2957028">
                <a:off x="907" y="2473"/>
                <a:ext cx="81"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53" name="Rectangle 85">
                <a:extLst>
                  <a:ext uri="{FF2B5EF4-FFF2-40B4-BE49-F238E27FC236}">
                    <a16:creationId xmlns:a16="http://schemas.microsoft.com/office/drawing/2014/main" id="{C33633E8-81BF-2E8B-2307-AA42EFC6751D}"/>
                  </a:ext>
                </a:extLst>
              </p:cNvPr>
              <p:cNvSpPr>
                <a:spLocks noChangeArrowheads="1"/>
              </p:cNvSpPr>
              <p:nvPr userDrawn="1"/>
            </p:nvSpPr>
            <p:spPr bwMode="ltGray">
              <a:xfrm rot="-2957028">
                <a:off x="930" y="2486"/>
                <a:ext cx="81"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54" name="Rectangle 86">
                <a:extLst>
                  <a:ext uri="{FF2B5EF4-FFF2-40B4-BE49-F238E27FC236}">
                    <a16:creationId xmlns:a16="http://schemas.microsoft.com/office/drawing/2014/main" id="{3158F5D6-A2A8-366A-13F6-52D9728A7DB0}"/>
                  </a:ext>
                </a:extLst>
              </p:cNvPr>
              <p:cNvSpPr>
                <a:spLocks noChangeArrowheads="1"/>
              </p:cNvSpPr>
              <p:nvPr userDrawn="1"/>
            </p:nvSpPr>
            <p:spPr bwMode="ltGray">
              <a:xfrm rot="-2957028">
                <a:off x="954" y="2497"/>
                <a:ext cx="86"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55" name="Rectangle 87">
                <a:extLst>
                  <a:ext uri="{FF2B5EF4-FFF2-40B4-BE49-F238E27FC236}">
                    <a16:creationId xmlns:a16="http://schemas.microsoft.com/office/drawing/2014/main" id="{177FF85E-9E0D-614D-A511-6EC11ED1129A}"/>
                  </a:ext>
                </a:extLst>
              </p:cNvPr>
              <p:cNvSpPr>
                <a:spLocks noChangeArrowheads="1"/>
              </p:cNvSpPr>
              <p:nvPr userDrawn="1"/>
            </p:nvSpPr>
            <p:spPr bwMode="ltGray">
              <a:xfrm rot="-2661033">
                <a:off x="974" y="2509"/>
                <a:ext cx="86"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56" name="Rectangle 88">
                <a:extLst>
                  <a:ext uri="{FF2B5EF4-FFF2-40B4-BE49-F238E27FC236}">
                    <a16:creationId xmlns:a16="http://schemas.microsoft.com/office/drawing/2014/main" id="{D46C26FB-D93D-B042-A37F-0779E2526553}"/>
                  </a:ext>
                </a:extLst>
              </p:cNvPr>
              <p:cNvSpPr>
                <a:spLocks noChangeArrowheads="1"/>
              </p:cNvSpPr>
              <p:nvPr userDrawn="1"/>
            </p:nvSpPr>
            <p:spPr bwMode="ltGray">
              <a:xfrm rot="-3638503">
                <a:off x="788" y="2426"/>
                <a:ext cx="75"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57" name="Rectangle 89">
                <a:extLst>
                  <a:ext uri="{FF2B5EF4-FFF2-40B4-BE49-F238E27FC236}">
                    <a16:creationId xmlns:a16="http://schemas.microsoft.com/office/drawing/2014/main" id="{4B91B3D9-B594-6DF0-CC69-F305712AAC66}"/>
                  </a:ext>
                </a:extLst>
              </p:cNvPr>
              <p:cNvSpPr>
                <a:spLocks noChangeArrowheads="1"/>
              </p:cNvSpPr>
              <p:nvPr userDrawn="1"/>
            </p:nvSpPr>
            <p:spPr bwMode="ltGray">
              <a:xfrm rot="-3638503">
                <a:off x="815" y="2434"/>
                <a:ext cx="75"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58" name="Rectangle 90">
                <a:extLst>
                  <a:ext uri="{FF2B5EF4-FFF2-40B4-BE49-F238E27FC236}">
                    <a16:creationId xmlns:a16="http://schemas.microsoft.com/office/drawing/2014/main" id="{6FA11761-C156-6736-AEA9-6FD38A7DBE2E}"/>
                  </a:ext>
                </a:extLst>
              </p:cNvPr>
              <p:cNvSpPr>
                <a:spLocks noChangeArrowheads="1"/>
              </p:cNvSpPr>
              <p:nvPr userDrawn="1"/>
            </p:nvSpPr>
            <p:spPr bwMode="ltGray">
              <a:xfrm rot="-3514633">
                <a:off x="837" y="2441"/>
                <a:ext cx="81"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59" name="Rectangle 91">
                <a:extLst>
                  <a:ext uri="{FF2B5EF4-FFF2-40B4-BE49-F238E27FC236}">
                    <a16:creationId xmlns:a16="http://schemas.microsoft.com/office/drawing/2014/main" id="{7B32B0C7-F494-E5F8-546A-6397F69C9A41}"/>
                  </a:ext>
                </a:extLst>
              </p:cNvPr>
              <p:cNvSpPr>
                <a:spLocks noChangeArrowheads="1"/>
              </p:cNvSpPr>
              <p:nvPr userDrawn="1"/>
            </p:nvSpPr>
            <p:spPr bwMode="ltGray">
              <a:xfrm rot="-3220799">
                <a:off x="862" y="2453"/>
                <a:ext cx="81"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60" name="Rectangle 92">
                <a:extLst>
                  <a:ext uri="{FF2B5EF4-FFF2-40B4-BE49-F238E27FC236}">
                    <a16:creationId xmlns:a16="http://schemas.microsoft.com/office/drawing/2014/main" id="{3E326E50-2819-2475-31EA-6E3B5263FFAC}"/>
                  </a:ext>
                </a:extLst>
              </p:cNvPr>
              <p:cNvSpPr>
                <a:spLocks noChangeArrowheads="1"/>
              </p:cNvSpPr>
              <p:nvPr userDrawn="1"/>
            </p:nvSpPr>
            <p:spPr bwMode="ltGray">
              <a:xfrm rot="-4338250">
                <a:off x="649" y="2396"/>
                <a:ext cx="75"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61" name="Rectangle 93">
                <a:extLst>
                  <a:ext uri="{FF2B5EF4-FFF2-40B4-BE49-F238E27FC236}">
                    <a16:creationId xmlns:a16="http://schemas.microsoft.com/office/drawing/2014/main" id="{2F4B4485-20C4-2C9A-1C00-DF45E3D470B8}"/>
                  </a:ext>
                </a:extLst>
              </p:cNvPr>
              <p:cNvSpPr>
                <a:spLocks noChangeArrowheads="1"/>
              </p:cNvSpPr>
              <p:nvPr userDrawn="1"/>
            </p:nvSpPr>
            <p:spPr bwMode="ltGray">
              <a:xfrm rot="-4250359">
                <a:off x="677" y="2402"/>
                <a:ext cx="75"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62" name="Rectangle 94">
                <a:extLst>
                  <a:ext uri="{FF2B5EF4-FFF2-40B4-BE49-F238E27FC236}">
                    <a16:creationId xmlns:a16="http://schemas.microsoft.com/office/drawing/2014/main" id="{84413DD3-3E0B-54C3-751A-F4E896E960C2}"/>
                  </a:ext>
                </a:extLst>
              </p:cNvPr>
              <p:cNvSpPr>
                <a:spLocks noChangeArrowheads="1"/>
              </p:cNvSpPr>
              <p:nvPr userDrawn="1"/>
            </p:nvSpPr>
            <p:spPr bwMode="ltGray">
              <a:xfrm rot="-4250359">
                <a:off x="707" y="2407"/>
                <a:ext cx="75"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63" name="Rectangle 95">
                <a:extLst>
                  <a:ext uri="{FF2B5EF4-FFF2-40B4-BE49-F238E27FC236}">
                    <a16:creationId xmlns:a16="http://schemas.microsoft.com/office/drawing/2014/main" id="{64661EC0-44A5-AF4A-0BB1-BEE87062BC68}"/>
                  </a:ext>
                </a:extLst>
              </p:cNvPr>
              <p:cNvSpPr>
                <a:spLocks noChangeArrowheads="1"/>
              </p:cNvSpPr>
              <p:nvPr userDrawn="1"/>
            </p:nvSpPr>
            <p:spPr bwMode="ltGray">
              <a:xfrm rot="-3989246">
                <a:off x="737" y="2411"/>
                <a:ext cx="75"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64" name="Rectangle 96">
                <a:extLst>
                  <a:ext uri="{FF2B5EF4-FFF2-40B4-BE49-F238E27FC236}">
                    <a16:creationId xmlns:a16="http://schemas.microsoft.com/office/drawing/2014/main" id="{A73C4839-EF40-A6A6-131B-0A1020956964}"/>
                  </a:ext>
                </a:extLst>
              </p:cNvPr>
              <p:cNvSpPr>
                <a:spLocks noChangeArrowheads="1"/>
              </p:cNvSpPr>
              <p:nvPr userDrawn="1"/>
            </p:nvSpPr>
            <p:spPr bwMode="ltGray">
              <a:xfrm rot="-4862215">
                <a:off x="503" y="2395"/>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65" name="Rectangle 97">
                <a:extLst>
                  <a:ext uri="{FF2B5EF4-FFF2-40B4-BE49-F238E27FC236}">
                    <a16:creationId xmlns:a16="http://schemas.microsoft.com/office/drawing/2014/main" id="{DB4E0728-9042-30DF-FA8C-A4F0E4DF6C00}"/>
                  </a:ext>
                </a:extLst>
              </p:cNvPr>
              <p:cNvSpPr>
                <a:spLocks noChangeArrowheads="1"/>
              </p:cNvSpPr>
              <p:nvPr userDrawn="1"/>
            </p:nvSpPr>
            <p:spPr bwMode="ltGray">
              <a:xfrm rot="-4673370">
                <a:off x="533" y="2393"/>
                <a:ext cx="75"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66" name="Rectangle 98">
                <a:extLst>
                  <a:ext uri="{FF2B5EF4-FFF2-40B4-BE49-F238E27FC236}">
                    <a16:creationId xmlns:a16="http://schemas.microsoft.com/office/drawing/2014/main" id="{E50F621B-78EA-476C-8E3F-23914A02E3A5}"/>
                  </a:ext>
                </a:extLst>
              </p:cNvPr>
              <p:cNvSpPr>
                <a:spLocks noChangeArrowheads="1"/>
              </p:cNvSpPr>
              <p:nvPr userDrawn="1"/>
            </p:nvSpPr>
            <p:spPr bwMode="ltGray">
              <a:xfrm rot="-4646721">
                <a:off x="563" y="2390"/>
                <a:ext cx="75"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67" name="Rectangle 99">
                <a:extLst>
                  <a:ext uri="{FF2B5EF4-FFF2-40B4-BE49-F238E27FC236}">
                    <a16:creationId xmlns:a16="http://schemas.microsoft.com/office/drawing/2014/main" id="{54CE28EF-80C2-3BFC-8FDB-70A75CEC2D03}"/>
                  </a:ext>
                </a:extLst>
              </p:cNvPr>
              <p:cNvSpPr>
                <a:spLocks noChangeArrowheads="1"/>
              </p:cNvSpPr>
              <p:nvPr userDrawn="1"/>
            </p:nvSpPr>
            <p:spPr bwMode="ltGray">
              <a:xfrm rot="-4580623">
                <a:off x="594" y="2391"/>
                <a:ext cx="75"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68" name="Rectangle 100">
                <a:extLst>
                  <a:ext uri="{FF2B5EF4-FFF2-40B4-BE49-F238E27FC236}">
                    <a16:creationId xmlns:a16="http://schemas.microsoft.com/office/drawing/2014/main" id="{B5C7D0AC-683B-EDE9-F270-99AADDACE39D}"/>
                  </a:ext>
                </a:extLst>
              </p:cNvPr>
              <p:cNvSpPr>
                <a:spLocks noChangeArrowheads="1"/>
              </p:cNvSpPr>
              <p:nvPr userDrawn="1"/>
            </p:nvSpPr>
            <p:spPr bwMode="ltGray">
              <a:xfrm rot="-5195129">
                <a:off x="355" y="2414"/>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69" name="Rectangle 101">
                <a:extLst>
                  <a:ext uri="{FF2B5EF4-FFF2-40B4-BE49-F238E27FC236}">
                    <a16:creationId xmlns:a16="http://schemas.microsoft.com/office/drawing/2014/main" id="{A9E9CAA1-923F-1B33-4F39-5B224F9326D4}"/>
                  </a:ext>
                </a:extLst>
              </p:cNvPr>
              <p:cNvSpPr>
                <a:spLocks noChangeArrowheads="1"/>
              </p:cNvSpPr>
              <p:nvPr userDrawn="1"/>
            </p:nvSpPr>
            <p:spPr bwMode="ltGray">
              <a:xfrm rot="-5360484">
                <a:off x="385" y="2409"/>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70" name="Rectangle 102">
                <a:extLst>
                  <a:ext uri="{FF2B5EF4-FFF2-40B4-BE49-F238E27FC236}">
                    <a16:creationId xmlns:a16="http://schemas.microsoft.com/office/drawing/2014/main" id="{38388230-8D0B-D23B-1EED-99F59FA31699}"/>
                  </a:ext>
                </a:extLst>
              </p:cNvPr>
              <p:cNvSpPr>
                <a:spLocks noChangeArrowheads="1"/>
              </p:cNvSpPr>
              <p:nvPr userDrawn="1"/>
            </p:nvSpPr>
            <p:spPr bwMode="ltGray">
              <a:xfrm rot="-5288939">
                <a:off x="418" y="2405"/>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71" name="Rectangle 103">
                <a:extLst>
                  <a:ext uri="{FF2B5EF4-FFF2-40B4-BE49-F238E27FC236}">
                    <a16:creationId xmlns:a16="http://schemas.microsoft.com/office/drawing/2014/main" id="{5FD22252-6F91-5E8E-1AE8-24848629DB8D}"/>
                  </a:ext>
                </a:extLst>
              </p:cNvPr>
              <p:cNvSpPr>
                <a:spLocks noChangeArrowheads="1"/>
              </p:cNvSpPr>
              <p:nvPr userDrawn="1"/>
            </p:nvSpPr>
            <p:spPr bwMode="ltGray">
              <a:xfrm rot="-5164854">
                <a:off x="449" y="2400"/>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72" name="Rectangle 104">
                <a:extLst>
                  <a:ext uri="{FF2B5EF4-FFF2-40B4-BE49-F238E27FC236}">
                    <a16:creationId xmlns:a16="http://schemas.microsoft.com/office/drawing/2014/main" id="{5C842255-BEDE-874B-BB01-83086FD83CC1}"/>
                  </a:ext>
                </a:extLst>
              </p:cNvPr>
              <p:cNvSpPr>
                <a:spLocks noChangeArrowheads="1"/>
              </p:cNvSpPr>
              <p:nvPr userDrawn="1"/>
            </p:nvSpPr>
            <p:spPr bwMode="ltGray">
              <a:xfrm rot="-6132163">
                <a:off x="206" y="2458"/>
                <a:ext cx="63"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73" name="Rectangle 105">
                <a:extLst>
                  <a:ext uri="{FF2B5EF4-FFF2-40B4-BE49-F238E27FC236}">
                    <a16:creationId xmlns:a16="http://schemas.microsoft.com/office/drawing/2014/main" id="{CF55CD27-B953-3BAB-A81E-0502DB4B6D55}"/>
                  </a:ext>
                </a:extLst>
              </p:cNvPr>
              <p:cNvSpPr>
                <a:spLocks noChangeArrowheads="1"/>
              </p:cNvSpPr>
              <p:nvPr userDrawn="1"/>
            </p:nvSpPr>
            <p:spPr bwMode="ltGray">
              <a:xfrm rot="-6220433">
                <a:off x="237" y="2448"/>
                <a:ext cx="63"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74" name="Rectangle 106">
                <a:extLst>
                  <a:ext uri="{FF2B5EF4-FFF2-40B4-BE49-F238E27FC236}">
                    <a16:creationId xmlns:a16="http://schemas.microsoft.com/office/drawing/2014/main" id="{252BDA2E-7C92-887B-2D66-6490AD9C1C84}"/>
                  </a:ext>
                </a:extLst>
              </p:cNvPr>
              <p:cNvSpPr>
                <a:spLocks noChangeArrowheads="1"/>
              </p:cNvSpPr>
              <p:nvPr userDrawn="1"/>
            </p:nvSpPr>
            <p:spPr bwMode="ltGray">
              <a:xfrm rot="-6110943">
                <a:off x="266" y="2438"/>
                <a:ext cx="63"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75" name="Rectangle 107">
                <a:extLst>
                  <a:ext uri="{FF2B5EF4-FFF2-40B4-BE49-F238E27FC236}">
                    <a16:creationId xmlns:a16="http://schemas.microsoft.com/office/drawing/2014/main" id="{9EAD3DEF-171B-20C6-AB76-5D61467055E6}"/>
                  </a:ext>
                </a:extLst>
              </p:cNvPr>
              <p:cNvSpPr>
                <a:spLocks noChangeArrowheads="1"/>
              </p:cNvSpPr>
              <p:nvPr userDrawn="1"/>
            </p:nvSpPr>
            <p:spPr bwMode="ltGray">
              <a:xfrm rot="-5919570">
                <a:off x="292" y="2427"/>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76" name="Rectangle 108">
                <a:extLst>
                  <a:ext uri="{FF2B5EF4-FFF2-40B4-BE49-F238E27FC236}">
                    <a16:creationId xmlns:a16="http://schemas.microsoft.com/office/drawing/2014/main" id="{1442CC86-1ECB-AE9B-0D9B-514D333B3BD9}"/>
                  </a:ext>
                </a:extLst>
              </p:cNvPr>
              <p:cNvSpPr>
                <a:spLocks noChangeArrowheads="1"/>
              </p:cNvSpPr>
              <p:nvPr userDrawn="1"/>
            </p:nvSpPr>
            <p:spPr bwMode="ltGray">
              <a:xfrm rot="-7376291">
                <a:off x="5" y="2549"/>
                <a:ext cx="63"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77" name="Rectangle 109">
                <a:extLst>
                  <a:ext uri="{FF2B5EF4-FFF2-40B4-BE49-F238E27FC236}">
                    <a16:creationId xmlns:a16="http://schemas.microsoft.com/office/drawing/2014/main" id="{638F461B-BE44-9736-D935-CCEF40587329}"/>
                  </a:ext>
                </a:extLst>
              </p:cNvPr>
              <p:cNvSpPr>
                <a:spLocks noChangeArrowheads="1"/>
              </p:cNvSpPr>
              <p:nvPr userDrawn="1"/>
            </p:nvSpPr>
            <p:spPr bwMode="ltGray">
              <a:xfrm rot="-7168347">
                <a:off x="64" y="2517"/>
                <a:ext cx="63"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78" name="Rectangle 110">
                <a:extLst>
                  <a:ext uri="{FF2B5EF4-FFF2-40B4-BE49-F238E27FC236}">
                    <a16:creationId xmlns:a16="http://schemas.microsoft.com/office/drawing/2014/main" id="{16CBEE6D-9F45-8978-4000-45494F5386A5}"/>
                  </a:ext>
                </a:extLst>
              </p:cNvPr>
              <p:cNvSpPr>
                <a:spLocks noChangeArrowheads="1"/>
              </p:cNvSpPr>
              <p:nvPr userDrawn="1"/>
            </p:nvSpPr>
            <p:spPr bwMode="ltGray">
              <a:xfrm rot="-6802416">
                <a:off x="92" y="2502"/>
                <a:ext cx="63"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79" name="Rectangle 111">
                <a:extLst>
                  <a:ext uri="{FF2B5EF4-FFF2-40B4-BE49-F238E27FC236}">
                    <a16:creationId xmlns:a16="http://schemas.microsoft.com/office/drawing/2014/main" id="{4EA950F8-9D05-D686-7BD4-01F0AF484E0D}"/>
                  </a:ext>
                </a:extLst>
              </p:cNvPr>
              <p:cNvSpPr>
                <a:spLocks noChangeArrowheads="1"/>
              </p:cNvSpPr>
              <p:nvPr userDrawn="1"/>
            </p:nvSpPr>
            <p:spPr bwMode="ltGray">
              <a:xfrm rot="-6802416">
                <a:off x="119" y="2492"/>
                <a:ext cx="63"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80" name="Rectangle 112">
                <a:extLst>
                  <a:ext uri="{FF2B5EF4-FFF2-40B4-BE49-F238E27FC236}">
                    <a16:creationId xmlns:a16="http://schemas.microsoft.com/office/drawing/2014/main" id="{57E4BE44-2C98-0BD8-5DD2-7FBB04BB1A6A}"/>
                  </a:ext>
                </a:extLst>
              </p:cNvPr>
              <p:cNvSpPr>
                <a:spLocks noChangeArrowheads="1"/>
              </p:cNvSpPr>
              <p:nvPr userDrawn="1"/>
            </p:nvSpPr>
            <p:spPr bwMode="ltGray">
              <a:xfrm rot="-6457704">
                <a:off x="150" y="2478"/>
                <a:ext cx="63"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81" name="Rectangle 113">
                <a:extLst>
                  <a:ext uri="{FF2B5EF4-FFF2-40B4-BE49-F238E27FC236}">
                    <a16:creationId xmlns:a16="http://schemas.microsoft.com/office/drawing/2014/main" id="{000697B0-7D0A-B9FF-13BE-23A4DFB65126}"/>
                  </a:ext>
                </a:extLst>
              </p:cNvPr>
              <p:cNvSpPr>
                <a:spLocks noChangeArrowheads="1"/>
              </p:cNvSpPr>
              <p:nvPr userDrawn="1"/>
            </p:nvSpPr>
            <p:spPr bwMode="ltGray">
              <a:xfrm rot="-1876771">
                <a:off x="0" y="3363"/>
                <a:ext cx="75"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82" name="Rectangle 114">
                <a:extLst>
                  <a:ext uri="{FF2B5EF4-FFF2-40B4-BE49-F238E27FC236}">
                    <a16:creationId xmlns:a16="http://schemas.microsoft.com/office/drawing/2014/main" id="{9412A530-D64F-7C6F-B893-DCE557B2EA04}"/>
                  </a:ext>
                </a:extLst>
              </p:cNvPr>
              <p:cNvSpPr>
                <a:spLocks noChangeArrowheads="1"/>
              </p:cNvSpPr>
              <p:nvPr userDrawn="1"/>
            </p:nvSpPr>
            <p:spPr bwMode="ltGray">
              <a:xfrm rot="3283992">
                <a:off x="511" y="3478"/>
                <a:ext cx="242"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83" name="Rectangle 115">
                <a:extLst>
                  <a:ext uri="{FF2B5EF4-FFF2-40B4-BE49-F238E27FC236}">
                    <a16:creationId xmlns:a16="http://schemas.microsoft.com/office/drawing/2014/main" id="{9F504D2D-C11B-096F-BB33-A6968F4CF768}"/>
                  </a:ext>
                </a:extLst>
              </p:cNvPr>
              <p:cNvSpPr>
                <a:spLocks noChangeArrowheads="1"/>
              </p:cNvSpPr>
              <p:nvPr userDrawn="1"/>
            </p:nvSpPr>
            <p:spPr bwMode="ltGray">
              <a:xfrm rot="3283992">
                <a:off x="35" y="2798"/>
                <a:ext cx="242"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84" name="Rectangle 116">
                <a:extLst>
                  <a:ext uri="{FF2B5EF4-FFF2-40B4-BE49-F238E27FC236}">
                    <a16:creationId xmlns:a16="http://schemas.microsoft.com/office/drawing/2014/main" id="{1BEA22F5-F2B1-9237-B365-8BCAE99876C8}"/>
                  </a:ext>
                </a:extLst>
              </p:cNvPr>
              <p:cNvSpPr>
                <a:spLocks noChangeArrowheads="1"/>
              </p:cNvSpPr>
              <p:nvPr userDrawn="1"/>
            </p:nvSpPr>
            <p:spPr bwMode="ltGray">
              <a:xfrm rot="-1876771">
                <a:off x="700" y="2851"/>
                <a:ext cx="317"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85" name="Rectangle 117">
                <a:extLst>
                  <a:ext uri="{FF2B5EF4-FFF2-40B4-BE49-F238E27FC236}">
                    <a16:creationId xmlns:a16="http://schemas.microsoft.com/office/drawing/2014/main" id="{FAA59653-1FDE-FDF3-33B1-5AE2A7241AC0}"/>
                  </a:ext>
                </a:extLst>
              </p:cNvPr>
              <p:cNvSpPr>
                <a:spLocks noChangeArrowheads="1"/>
              </p:cNvSpPr>
              <p:nvPr userDrawn="1"/>
            </p:nvSpPr>
            <p:spPr bwMode="ltGray">
              <a:xfrm rot="5908516">
                <a:off x="200" y="3915"/>
                <a:ext cx="138"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86" name="Rectangle 118">
                <a:extLst>
                  <a:ext uri="{FF2B5EF4-FFF2-40B4-BE49-F238E27FC236}">
                    <a16:creationId xmlns:a16="http://schemas.microsoft.com/office/drawing/2014/main" id="{891AE8A8-D557-E084-6503-A7B4FA777CF6}"/>
                  </a:ext>
                </a:extLst>
              </p:cNvPr>
              <p:cNvSpPr>
                <a:spLocks noChangeArrowheads="1"/>
              </p:cNvSpPr>
              <p:nvPr userDrawn="1"/>
            </p:nvSpPr>
            <p:spPr bwMode="ltGray">
              <a:xfrm rot="6683973">
                <a:off x="45" y="3915"/>
                <a:ext cx="144"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87" name="Rectangle 119">
                <a:extLst>
                  <a:ext uri="{FF2B5EF4-FFF2-40B4-BE49-F238E27FC236}">
                    <a16:creationId xmlns:a16="http://schemas.microsoft.com/office/drawing/2014/main" id="{F9502E93-173B-B396-56B5-8C29739974B7}"/>
                  </a:ext>
                </a:extLst>
              </p:cNvPr>
              <p:cNvSpPr>
                <a:spLocks noChangeArrowheads="1"/>
              </p:cNvSpPr>
              <p:nvPr userDrawn="1"/>
            </p:nvSpPr>
            <p:spPr bwMode="ltGray">
              <a:xfrm rot="5245609">
                <a:off x="361" y="3893"/>
                <a:ext cx="132"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88" name="Rectangle 120">
                <a:extLst>
                  <a:ext uri="{FF2B5EF4-FFF2-40B4-BE49-F238E27FC236}">
                    <a16:creationId xmlns:a16="http://schemas.microsoft.com/office/drawing/2014/main" id="{E548A978-9D1A-12EF-78B6-30CCAA2EB7F0}"/>
                  </a:ext>
                </a:extLst>
              </p:cNvPr>
              <p:cNvSpPr>
                <a:spLocks noChangeArrowheads="1"/>
              </p:cNvSpPr>
              <p:nvPr userDrawn="1"/>
            </p:nvSpPr>
            <p:spPr bwMode="ltGray">
              <a:xfrm rot="4500520">
                <a:off x="522" y="3847"/>
                <a:ext cx="132"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89" name="Rectangle 121">
                <a:extLst>
                  <a:ext uri="{FF2B5EF4-FFF2-40B4-BE49-F238E27FC236}">
                    <a16:creationId xmlns:a16="http://schemas.microsoft.com/office/drawing/2014/main" id="{9FE7A682-ADA7-3A5C-CA31-9E7162F82453}"/>
                  </a:ext>
                </a:extLst>
              </p:cNvPr>
              <p:cNvSpPr>
                <a:spLocks noChangeArrowheads="1"/>
              </p:cNvSpPr>
              <p:nvPr userDrawn="1"/>
            </p:nvSpPr>
            <p:spPr bwMode="ltGray">
              <a:xfrm rot="3805227">
                <a:off x="670" y="3778"/>
                <a:ext cx="132"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90" name="Rectangle 122">
                <a:extLst>
                  <a:ext uri="{FF2B5EF4-FFF2-40B4-BE49-F238E27FC236}">
                    <a16:creationId xmlns:a16="http://schemas.microsoft.com/office/drawing/2014/main" id="{88D98CF7-68A0-092F-F2D2-FD1E528B394F}"/>
                  </a:ext>
                </a:extLst>
              </p:cNvPr>
              <p:cNvSpPr>
                <a:spLocks noChangeArrowheads="1"/>
              </p:cNvSpPr>
              <p:nvPr userDrawn="1"/>
            </p:nvSpPr>
            <p:spPr bwMode="ltGray">
              <a:xfrm rot="3060138">
                <a:off x="813" y="3688"/>
                <a:ext cx="132"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91" name="Rectangle 123">
                <a:extLst>
                  <a:ext uri="{FF2B5EF4-FFF2-40B4-BE49-F238E27FC236}">
                    <a16:creationId xmlns:a16="http://schemas.microsoft.com/office/drawing/2014/main" id="{CF1DB98C-B1C8-7B94-E988-9B8A6C064F96}"/>
                  </a:ext>
                </a:extLst>
              </p:cNvPr>
              <p:cNvSpPr>
                <a:spLocks noChangeArrowheads="1"/>
              </p:cNvSpPr>
              <p:nvPr userDrawn="1"/>
            </p:nvSpPr>
            <p:spPr bwMode="ltGray">
              <a:xfrm rot="2090281">
                <a:off x="938" y="3582"/>
                <a:ext cx="132"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92" name="Rectangle 124">
                <a:extLst>
                  <a:ext uri="{FF2B5EF4-FFF2-40B4-BE49-F238E27FC236}">
                    <a16:creationId xmlns:a16="http://schemas.microsoft.com/office/drawing/2014/main" id="{7E2A2127-522F-B156-42B4-26634AA31BF7}"/>
                  </a:ext>
                </a:extLst>
              </p:cNvPr>
              <p:cNvSpPr>
                <a:spLocks noChangeArrowheads="1"/>
              </p:cNvSpPr>
              <p:nvPr userDrawn="1"/>
            </p:nvSpPr>
            <p:spPr bwMode="ltGray">
              <a:xfrm rot="-7168347">
                <a:off x="-18" y="2506"/>
                <a:ext cx="132"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93" name="Rectangle 125">
                <a:extLst>
                  <a:ext uri="{FF2B5EF4-FFF2-40B4-BE49-F238E27FC236}">
                    <a16:creationId xmlns:a16="http://schemas.microsoft.com/office/drawing/2014/main" id="{61B840F9-44C9-5C06-3858-ACAF771B8CB0}"/>
                  </a:ext>
                </a:extLst>
              </p:cNvPr>
              <p:cNvSpPr>
                <a:spLocks noChangeArrowheads="1"/>
              </p:cNvSpPr>
              <p:nvPr userDrawn="1"/>
            </p:nvSpPr>
            <p:spPr bwMode="ltGray">
              <a:xfrm rot="-6406501">
                <a:off x="136" y="2433"/>
                <a:ext cx="132"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94" name="Rectangle 126">
                <a:extLst>
                  <a:ext uri="{FF2B5EF4-FFF2-40B4-BE49-F238E27FC236}">
                    <a16:creationId xmlns:a16="http://schemas.microsoft.com/office/drawing/2014/main" id="{2925D76E-DC59-2A49-1C2E-16B55B9F313D}"/>
                  </a:ext>
                </a:extLst>
              </p:cNvPr>
              <p:cNvSpPr>
                <a:spLocks noChangeArrowheads="1"/>
              </p:cNvSpPr>
              <p:nvPr userDrawn="1"/>
            </p:nvSpPr>
            <p:spPr bwMode="ltGray">
              <a:xfrm rot="-4970620">
                <a:off x="447" y="2364"/>
                <a:ext cx="138"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95" name="Rectangle 127">
                <a:extLst>
                  <a:ext uri="{FF2B5EF4-FFF2-40B4-BE49-F238E27FC236}">
                    <a16:creationId xmlns:a16="http://schemas.microsoft.com/office/drawing/2014/main" id="{33BDC3E3-064C-DF08-EFF6-D77A6EB9BB68}"/>
                  </a:ext>
                </a:extLst>
              </p:cNvPr>
              <p:cNvSpPr>
                <a:spLocks noChangeArrowheads="1"/>
              </p:cNvSpPr>
              <p:nvPr userDrawn="1"/>
            </p:nvSpPr>
            <p:spPr bwMode="ltGray">
              <a:xfrm rot="-4298502">
                <a:off x="597" y="2360"/>
                <a:ext cx="150"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96" name="Rectangle 128">
                <a:extLst>
                  <a:ext uri="{FF2B5EF4-FFF2-40B4-BE49-F238E27FC236}">
                    <a16:creationId xmlns:a16="http://schemas.microsoft.com/office/drawing/2014/main" id="{A1B4394E-1ABE-40B1-EE55-ECF54890E7BC}"/>
                  </a:ext>
                </a:extLst>
              </p:cNvPr>
              <p:cNvSpPr>
                <a:spLocks noChangeArrowheads="1"/>
              </p:cNvSpPr>
              <p:nvPr userDrawn="1"/>
            </p:nvSpPr>
            <p:spPr bwMode="ltGray">
              <a:xfrm rot="-3676305">
                <a:off x="739" y="2386"/>
                <a:ext cx="155"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97" name="Rectangle 129">
                <a:extLst>
                  <a:ext uri="{FF2B5EF4-FFF2-40B4-BE49-F238E27FC236}">
                    <a16:creationId xmlns:a16="http://schemas.microsoft.com/office/drawing/2014/main" id="{081590B3-E4EF-0E19-ACDE-319692F25D8A}"/>
                  </a:ext>
                </a:extLst>
              </p:cNvPr>
              <p:cNvSpPr>
                <a:spLocks noChangeArrowheads="1"/>
              </p:cNvSpPr>
              <p:nvPr userDrawn="1"/>
            </p:nvSpPr>
            <p:spPr bwMode="ltGray">
              <a:xfrm rot="-3188616">
                <a:off x="869" y="2430"/>
                <a:ext cx="167"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98" name="Rectangle 130">
                <a:extLst>
                  <a:ext uri="{FF2B5EF4-FFF2-40B4-BE49-F238E27FC236}">
                    <a16:creationId xmlns:a16="http://schemas.microsoft.com/office/drawing/2014/main" id="{B5285FBE-A9E4-3CC0-134C-6691E841F52B}"/>
                  </a:ext>
                </a:extLst>
              </p:cNvPr>
              <p:cNvSpPr>
                <a:spLocks noChangeArrowheads="1"/>
              </p:cNvSpPr>
              <p:nvPr userDrawn="1"/>
            </p:nvSpPr>
            <p:spPr bwMode="ltGray">
              <a:xfrm rot="-2610246">
                <a:off x="984" y="2497"/>
                <a:ext cx="167"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299" name="Rectangle 131">
                <a:extLst>
                  <a:ext uri="{FF2B5EF4-FFF2-40B4-BE49-F238E27FC236}">
                    <a16:creationId xmlns:a16="http://schemas.microsoft.com/office/drawing/2014/main" id="{7DE3026A-EB41-5E0D-43F1-9E0A23EEF4B7}"/>
                  </a:ext>
                </a:extLst>
              </p:cNvPr>
              <p:cNvSpPr>
                <a:spLocks noChangeArrowheads="1"/>
              </p:cNvSpPr>
              <p:nvPr userDrawn="1"/>
            </p:nvSpPr>
            <p:spPr bwMode="ltGray">
              <a:xfrm rot="-2190008">
                <a:off x="1075" y="2585"/>
                <a:ext cx="173"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300" name="Rectangle 132">
                <a:extLst>
                  <a:ext uri="{FF2B5EF4-FFF2-40B4-BE49-F238E27FC236}">
                    <a16:creationId xmlns:a16="http://schemas.microsoft.com/office/drawing/2014/main" id="{B6F5C21C-8D25-41CC-253F-CA335201C305}"/>
                  </a:ext>
                </a:extLst>
              </p:cNvPr>
              <p:cNvSpPr>
                <a:spLocks noChangeArrowheads="1"/>
              </p:cNvSpPr>
              <p:nvPr userDrawn="1"/>
            </p:nvSpPr>
            <p:spPr bwMode="ltGray">
              <a:xfrm rot="-1728558">
                <a:off x="1147" y="2688"/>
                <a:ext cx="167"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301" name="Rectangle 133">
                <a:extLst>
                  <a:ext uri="{FF2B5EF4-FFF2-40B4-BE49-F238E27FC236}">
                    <a16:creationId xmlns:a16="http://schemas.microsoft.com/office/drawing/2014/main" id="{C4EAA461-3466-DA70-1663-DA7A9F901555}"/>
                  </a:ext>
                </a:extLst>
              </p:cNvPr>
              <p:cNvSpPr>
                <a:spLocks noChangeArrowheads="1"/>
              </p:cNvSpPr>
              <p:nvPr userDrawn="1"/>
            </p:nvSpPr>
            <p:spPr bwMode="ltGray">
              <a:xfrm rot="-1172118">
                <a:off x="1198" y="2805"/>
                <a:ext cx="167"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302" name="Rectangle 134">
                <a:extLst>
                  <a:ext uri="{FF2B5EF4-FFF2-40B4-BE49-F238E27FC236}">
                    <a16:creationId xmlns:a16="http://schemas.microsoft.com/office/drawing/2014/main" id="{03132C05-4346-B02B-D76E-52DFAB81148F}"/>
                  </a:ext>
                </a:extLst>
              </p:cNvPr>
              <p:cNvSpPr>
                <a:spLocks noChangeArrowheads="1"/>
              </p:cNvSpPr>
              <p:nvPr userDrawn="1"/>
            </p:nvSpPr>
            <p:spPr bwMode="ltGray">
              <a:xfrm rot="-753845">
                <a:off x="1218" y="2930"/>
                <a:ext cx="167"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303" name="Rectangle 135">
                <a:extLst>
                  <a:ext uri="{FF2B5EF4-FFF2-40B4-BE49-F238E27FC236}">
                    <a16:creationId xmlns:a16="http://schemas.microsoft.com/office/drawing/2014/main" id="{7D3506DD-66CF-2E02-CCCF-0F10E1FBCEB6}"/>
                  </a:ext>
                </a:extLst>
              </p:cNvPr>
              <p:cNvSpPr>
                <a:spLocks noChangeArrowheads="1"/>
              </p:cNvSpPr>
              <p:nvPr userDrawn="1"/>
            </p:nvSpPr>
            <p:spPr bwMode="ltGray">
              <a:xfrm rot="-287823">
                <a:off x="1213" y="3066"/>
                <a:ext cx="167"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304" name="Rectangle 136">
                <a:extLst>
                  <a:ext uri="{FF2B5EF4-FFF2-40B4-BE49-F238E27FC236}">
                    <a16:creationId xmlns:a16="http://schemas.microsoft.com/office/drawing/2014/main" id="{C563034B-C52E-2B4D-083D-8B2BDFE2CC10}"/>
                  </a:ext>
                </a:extLst>
              </p:cNvPr>
              <p:cNvSpPr>
                <a:spLocks noChangeArrowheads="1"/>
              </p:cNvSpPr>
              <p:nvPr userDrawn="1"/>
            </p:nvSpPr>
            <p:spPr bwMode="ltGray">
              <a:xfrm rot="696741">
                <a:off x="1126" y="3337"/>
                <a:ext cx="150"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305" name="Rectangle 137">
                <a:extLst>
                  <a:ext uri="{FF2B5EF4-FFF2-40B4-BE49-F238E27FC236}">
                    <a16:creationId xmlns:a16="http://schemas.microsoft.com/office/drawing/2014/main" id="{327911F8-4099-FA11-94A8-369DADEBCD74}"/>
                  </a:ext>
                </a:extLst>
              </p:cNvPr>
              <p:cNvSpPr>
                <a:spLocks noChangeArrowheads="1"/>
              </p:cNvSpPr>
              <p:nvPr userDrawn="1"/>
            </p:nvSpPr>
            <p:spPr bwMode="ltGray">
              <a:xfrm rot="1529990">
                <a:off x="1041" y="3465"/>
                <a:ext cx="140"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306" name="Freeform 138">
                <a:extLst>
                  <a:ext uri="{FF2B5EF4-FFF2-40B4-BE49-F238E27FC236}">
                    <a16:creationId xmlns:a16="http://schemas.microsoft.com/office/drawing/2014/main" id="{78ED9FB8-5294-9482-354A-FEDFD4790C44}"/>
                  </a:ext>
                </a:extLst>
              </p:cNvPr>
              <p:cNvSpPr>
                <a:spLocks/>
              </p:cNvSpPr>
              <p:nvPr userDrawn="1"/>
            </p:nvSpPr>
            <p:spPr bwMode="ltGray">
              <a:xfrm>
                <a:off x="850" y="3136"/>
                <a:ext cx="204" cy="120"/>
              </a:xfrm>
              <a:custGeom>
                <a:avLst/>
                <a:gdLst>
                  <a:gd name="T0" fmla="*/ 168 w 204"/>
                  <a:gd name="T1" fmla="*/ 120 h 120"/>
                  <a:gd name="T2" fmla="*/ 204 w 204"/>
                  <a:gd name="T3" fmla="*/ 12 h 120"/>
                  <a:gd name="T4" fmla="*/ 42 w 204"/>
                  <a:gd name="T5" fmla="*/ 0 h 120"/>
                  <a:gd name="T6" fmla="*/ 0 w 204"/>
                  <a:gd name="T7" fmla="*/ 108 h 120"/>
                  <a:gd name="T8" fmla="*/ 30 w 204"/>
                  <a:gd name="T9" fmla="*/ 114 h 120"/>
                  <a:gd name="T10" fmla="*/ 60 w 204"/>
                  <a:gd name="T11" fmla="*/ 30 h 120"/>
                  <a:gd name="T12" fmla="*/ 102 w 204"/>
                  <a:gd name="T13" fmla="*/ 36 h 120"/>
                  <a:gd name="T14" fmla="*/ 78 w 204"/>
                  <a:gd name="T15" fmla="*/ 108 h 120"/>
                  <a:gd name="T16" fmla="*/ 102 w 204"/>
                  <a:gd name="T17" fmla="*/ 108 h 120"/>
                  <a:gd name="T18" fmla="*/ 132 w 204"/>
                  <a:gd name="T19" fmla="*/ 36 h 120"/>
                  <a:gd name="T20" fmla="*/ 162 w 204"/>
                  <a:gd name="T21" fmla="*/ 36 h 120"/>
                  <a:gd name="T22" fmla="*/ 138 w 204"/>
                  <a:gd name="T23" fmla="*/ 114 h 120"/>
                  <a:gd name="T24" fmla="*/ 168 w 204"/>
                  <a:gd name="T25"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4" h="120">
                    <a:moveTo>
                      <a:pt x="168" y="120"/>
                    </a:moveTo>
                    <a:lnTo>
                      <a:pt x="204" y="12"/>
                    </a:lnTo>
                    <a:lnTo>
                      <a:pt x="42" y="0"/>
                    </a:lnTo>
                    <a:lnTo>
                      <a:pt x="0" y="108"/>
                    </a:lnTo>
                    <a:lnTo>
                      <a:pt x="30" y="114"/>
                    </a:lnTo>
                    <a:lnTo>
                      <a:pt x="60" y="30"/>
                    </a:lnTo>
                    <a:lnTo>
                      <a:pt x="102" y="36"/>
                    </a:lnTo>
                    <a:lnTo>
                      <a:pt x="78" y="108"/>
                    </a:lnTo>
                    <a:lnTo>
                      <a:pt x="102" y="108"/>
                    </a:lnTo>
                    <a:lnTo>
                      <a:pt x="132" y="36"/>
                    </a:lnTo>
                    <a:lnTo>
                      <a:pt x="162" y="36"/>
                    </a:lnTo>
                    <a:lnTo>
                      <a:pt x="138" y="114"/>
                    </a:lnTo>
                    <a:lnTo>
                      <a:pt x="168" y="12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5307" name="Freeform 139">
                <a:extLst>
                  <a:ext uri="{FF2B5EF4-FFF2-40B4-BE49-F238E27FC236}">
                    <a16:creationId xmlns:a16="http://schemas.microsoft.com/office/drawing/2014/main" id="{2459768A-075A-389B-9F8C-708D439770AE}"/>
                  </a:ext>
                </a:extLst>
              </p:cNvPr>
              <p:cNvSpPr>
                <a:spLocks/>
              </p:cNvSpPr>
              <p:nvPr userDrawn="1"/>
            </p:nvSpPr>
            <p:spPr bwMode="ltGray">
              <a:xfrm>
                <a:off x="19" y="2722"/>
                <a:ext cx="90" cy="78"/>
              </a:xfrm>
              <a:custGeom>
                <a:avLst/>
                <a:gdLst>
                  <a:gd name="T0" fmla="*/ 66 w 90"/>
                  <a:gd name="T1" fmla="*/ 36 h 78"/>
                  <a:gd name="T2" fmla="*/ 66 w 90"/>
                  <a:gd name="T3" fmla="*/ 36 h 78"/>
                  <a:gd name="T4" fmla="*/ 18 w 90"/>
                  <a:gd name="T5" fmla="*/ 24 h 78"/>
                  <a:gd name="T6" fmla="*/ 0 w 90"/>
                  <a:gd name="T7" fmla="*/ 30 h 78"/>
                  <a:gd name="T8" fmla="*/ 36 w 90"/>
                  <a:gd name="T9" fmla="*/ 78 h 78"/>
                  <a:gd name="T10" fmla="*/ 48 w 90"/>
                  <a:gd name="T11" fmla="*/ 72 h 78"/>
                  <a:gd name="T12" fmla="*/ 24 w 90"/>
                  <a:gd name="T13" fmla="*/ 36 h 78"/>
                  <a:gd name="T14" fmla="*/ 24 w 90"/>
                  <a:gd name="T15" fmla="*/ 36 h 78"/>
                  <a:gd name="T16" fmla="*/ 72 w 90"/>
                  <a:gd name="T17" fmla="*/ 54 h 78"/>
                  <a:gd name="T18" fmla="*/ 90 w 90"/>
                  <a:gd name="T19" fmla="*/ 42 h 78"/>
                  <a:gd name="T20" fmla="*/ 54 w 90"/>
                  <a:gd name="T21" fmla="*/ 0 h 78"/>
                  <a:gd name="T22" fmla="*/ 42 w 90"/>
                  <a:gd name="T23" fmla="*/ 6 h 78"/>
                  <a:gd name="T24" fmla="*/ 66 w 90"/>
                  <a:gd name="T25" fmla="*/ 3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78">
                    <a:moveTo>
                      <a:pt x="66" y="36"/>
                    </a:moveTo>
                    <a:lnTo>
                      <a:pt x="66" y="36"/>
                    </a:lnTo>
                    <a:lnTo>
                      <a:pt x="18" y="24"/>
                    </a:lnTo>
                    <a:lnTo>
                      <a:pt x="0" y="30"/>
                    </a:lnTo>
                    <a:lnTo>
                      <a:pt x="36" y="78"/>
                    </a:lnTo>
                    <a:lnTo>
                      <a:pt x="48" y="72"/>
                    </a:lnTo>
                    <a:lnTo>
                      <a:pt x="24" y="36"/>
                    </a:lnTo>
                    <a:lnTo>
                      <a:pt x="24" y="36"/>
                    </a:lnTo>
                    <a:lnTo>
                      <a:pt x="72" y="54"/>
                    </a:lnTo>
                    <a:lnTo>
                      <a:pt x="90" y="42"/>
                    </a:lnTo>
                    <a:lnTo>
                      <a:pt x="54" y="0"/>
                    </a:lnTo>
                    <a:lnTo>
                      <a:pt x="42" y="6"/>
                    </a:lnTo>
                    <a:lnTo>
                      <a:pt x="66"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5308" name="Freeform 140">
                <a:extLst>
                  <a:ext uri="{FF2B5EF4-FFF2-40B4-BE49-F238E27FC236}">
                    <a16:creationId xmlns:a16="http://schemas.microsoft.com/office/drawing/2014/main" id="{00EF5291-1761-2D13-0E19-8F09BB6F36B9}"/>
                  </a:ext>
                </a:extLst>
              </p:cNvPr>
              <p:cNvSpPr>
                <a:spLocks/>
              </p:cNvSpPr>
              <p:nvPr userDrawn="1"/>
            </p:nvSpPr>
            <p:spPr bwMode="ltGray">
              <a:xfrm>
                <a:off x="97" y="2651"/>
                <a:ext cx="101" cy="89"/>
              </a:xfrm>
              <a:custGeom>
                <a:avLst/>
                <a:gdLst>
                  <a:gd name="T0" fmla="*/ 54 w 101"/>
                  <a:gd name="T1" fmla="*/ 89 h 89"/>
                  <a:gd name="T2" fmla="*/ 65 w 101"/>
                  <a:gd name="T3" fmla="*/ 83 h 89"/>
                  <a:gd name="T4" fmla="*/ 48 w 101"/>
                  <a:gd name="T5" fmla="*/ 35 h 89"/>
                  <a:gd name="T6" fmla="*/ 89 w 101"/>
                  <a:gd name="T7" fmla="*/ 65 h 89"/>
                  <a:gd name="T8" fmla="*/ 101 w 101"/>
                  <a:gd name="T9" fmla="*/ 59 h 89"/>
                  <a:gd name="T10" fmla="*/ 83 w 101"/>
                  <a:gd name="T11" fmla="*/ 0 h 89"/>
                  <a:gd name="T12" fmla="*/ 71 w 101"/>
                  <a:gd name="T13" fmla="*/ 12 h 89"/>
                  <a:gd name="T14" fmla="*/ 83 w 101"/>
                  <a:gd name="T15" fmla="*/ 41 h 89"/>
                  <a:gd name="T16" fmla="*/ 48 w 101"/>
                  <a:gd name="T17" fmla="*/ 23 h 89"/>
                  <a:gd name="T18" fmla="*/ 36 w 101"/>
                  <a:gd name="T19" fmla="*/ 29 h 89"/>
                  <a:gd name="T20" fmla="*/ 45 w 101"/>
                  <a:gd name="T21" fmla="*/ 68 h 89"/>
                  <a:gd name="T22" fmla="*/ 18 w 101"/>
                  <a:gd name="T23" fmla="*/ 41 h 89"/>
                  <a:gd name="T24" fmla="*/ 0 w 101"/>
                  <a:gd name="T25" fmla="*/ 53 h 89"/>
                  <a:gd name="T26" fmla="*/ 54 w 101"/>
                  <a:gd name="T2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1" h="89">
                    <a:moveTo>
                      <a:pt x="54" y="89"/>
                    </a:moveTo>
                    <a:lnTo>
                      <a:pt x="65" y="83"/>
                    </a:lnTo>
                    <a:lnTo>
                      <a:pt x="48" y="35"/>
                    </a:lnTo>
                    <a:lnTo>
                      <a:pt x="89" y="65"/>
                    </a:lnTo>
                    <a:lnTo>
                      <a:pt x="101" y="59"/>
                    </a:lnTo>
                    <a:lnTo>
                      <a:pt x="83" y="0"/>
                    </a:lnTo>
                    <a:lnTo>
                      <a:pt x="71" y="12"/>
                    </a:lnTo>
                    <a:lnTo>
                      <a:pt x="83" y="41"/>
                    </a:lnTo>
                    <a:lnTo>
                      <a:pt x="48" y="23"/>
                    </a:lnTo>
                    <a:lnTo>
                      <a:pt x="36" y="29"/>
                    </a:lnTo>
                    <a:lnTo>
                      <a:pt x="45" y="68"/>
                    </a:lnTo>
                    <a:lnTo>
                      <a:pt x="18" y="41"/>
                    </a:lnTo>
                    <a:lnTo>
                      <a:pt x="0" y="53"/>
                    </a:lnTo>
                    <a:lnTo>
                      <a:pt x="54" y="89"/>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5309" name="Freeform 141">
                <a:extLst>
                  <a:ext uri="{FF2B5EF4-FFF2-40B4-BE49-F238E27FC236}">
                    <a16:creationId xmlns:a16="http://schemas.microsoft.com/office/drawing/2014/main" id="{2081A4D0-6413-79BE-D24F-98A52D2756FF}"/>
                  </a:ext>
                </a:extLst>
              </p:cNvPr>
              <p:cNvSpPr>
                <a:spLocks/>
              </p:cNvSpPr>
              <p:nvPr userDrawn="1"/>
            </p:nvSpPr>
            <p:spPr bwMode="ltGray">
              <a:xfrm>
                <a:off x="677" y="3502"/>
                <a:ext cx="83" cy="78"/>
              </a:xfrm>
              <a:custGeom>
                <a:avLst/>
                <a:gdLst>
                  <a:gd name="T0" fmla="*/ 36 w 83"/>
                  <a:gd name="T1" fmla="*/ 78 h 78"/>
                  <a:gd name="T2" fmla="*/ 83 w 83"/>
                  <a:gd name="T3" fmla="*/ 48 h 78"/>
                  <a:gd name="T4" fmla="*/ 54 w 83"/>
                  <a:gd name="T5" fmla="*/ 0 h 78"/>
                  <a:gd name="T6" fmla="*/ 0 w 83"/>
                  <a:gd name="T7" fmla="*/ 30 h 78"/>
                  <a:gd name="T8" fmla="*/ 6 w 83"/>
                  <a:gd name="T9" fmla="*/ 36 h 78"/>
                  <a:gd name="T10" fmla="*/ 42 w 83"/>
                  <a:gd name="T11" fmla="*/ 18 h 78"/>
                  <a:gd name="T12" fmla="*/ 54 w 83"/>
                  <a:gd name="T13" fmla="*/ 30 h 78"/>
                  <a:gd name="T14" fmla="*/ 24 w 83"/>
                  <a:gd name="T15" fmla="*/ 48 h 78"/>
                  <a:gd name="T16" fmla="*/ 30 w 83"/>
                  <a:gd name="T17" fmla="*/ 54 h 78"/>
                  <a:gd name="T18" fmla="*/ 60 w 83"/>
                  <a:gd name="T19" fmla="*/ 36 h 78"/>
                  <a:gd name="T20" fmla="*/ 66 w 83"/>
                  <a:gd name="T21" fmla="*/ 48 h 78"/>
                  <a:gd name="T22" fmla="*/ 30 w 83"/>
                  <a:gd name="T23" fmla="*/ 66 h 78"/>
                  <a:gd name="T24" fmla="*/ 36 w 83"/>
                  <a:gd name="T25"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3" h="78">
                    <a:moveTo>
                      <a:pt x="36" y="78"/>
                    </a:moveTo>
                    <a:lnTo>
                      <a:pt x="83" y="48"/>
                    </a:lnTo>
                    <a:lnTo>
                      <a:pt x="54" y="0"/>
                    </a:lnTo>
                    <a:lnTo>
                      <a:pt x="0" y="30"/>
                    </a:lnTo>
                    <a:lnTo>
                      <a:pt x="6" y="36"/>
                    </a:lnTo>
                    <a:lnTo>
                      <a:pt x="42" y="18"/>
                    </a:lnTo>
                    <a:lnTo>
                      <a:pt x="54" y="30"/>
                    </a:lnTo>
                    <a:lnTo>
                      <a:pt x="24" y="48"/>
                    </a:lnTo>
                    <a:lnTo>
                      <a:pt x="30" y="54"/>
                    </a:lnTo>
                    <a:lnTo>
                      <a:pt x="60" y="36"/>
                    </a:lnTo>
                    <a:lnTo>
                      <a:pt x="66" y="48"/>
                    </a:lnTo>
                    <a:lnTo>
                      <a:pt x="30" y="66"/>
                    </a:lnTo>
                    <a:lnTo>
                      <a:pt x="36" y="7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5310" name="Freeform 142">
                <a:extLst>
                  <a:ext uri="{FF2B5EF4-FFF2-40B4-BE49-F238E27FC236}">
                    <a16:creationId xmlns:a16="http://schemas.microsoft.com/office/drawing/2014/main" id="{33205F28-9D5B-3C4E-D440-ACEF25BBF70A}"/>
                  </a:ext>
                </a:extLst>
              </p:cNvPr>
              <p:cNvSpPr>
                <a:spLocks/>
              </p:cNvSpPr>
              <p:nvPr userDrawn="1"/>
            </p:nvSpPr>
            <p:spPr bwMode="ltGray">
              <a:xfrm>
                <a:off x="940" y="2782"/>
                <a:ext cx="90" cy="72"/>
              </a:xfrm>
              <a:custGeom>
                <a:avLst/>
                <a:gdLst>
                  <a:gd name="T0" fmla="*/ 90 w 90"/>
                  <a:gd name="T1" fmla="*/ 30 h 72"/>
                  <a:gd name="T2" fmla="*/ 66 w 90"/>
                  <a:gd name="T3" fmla="*/ 0 h 72"/>
                  <a:gd name="T4" fmla="*/ 0 w 90"/>
                  <a:gd name="T5" fmla="*/ 36 h 72"/>
                  <a:gd name="T6" fmla="*/ 24 w 90"/>
                  <a:gd name="T7" fmla="*/ 72 h 72"/>
                  <a:gd name="T8" fmla="*/ 36 w 90"/>
                  <a:gd name="T9" fmla="*/ 66 h 72"/>
                  <a:gd name="T10" fmla="*/ 18 w 90"/>
                  <a:gd name="T11" fmla="*/ 42 h 72"/>
                  <a:gd name="T12" fmla="*/ 36 w 90"/>
                  <a:gd name="T13" fmla="*/ 30 h 72"/>
                  <a:gd name="T14" fmla="*/ 54 w 90"/>
                  <a:gd name="T15" fmla="*/ 54 h 72"/>
                  <a:gd name="T16" fmla="*/ 60 w 90"/>
                  <a:gd name="T17" fmla="*/ 48 h 72"/>
                  <a:gd name="T18" fmla="*/ 48 w 90"/>
                  <a:gd name="T19" fmla="*/ 24 h 72"/>
                  <a:gd name="T20" fmla="*/ 60 w 90"/>
                  <a:gd name="T21" fmla="*/ 12 h 72"/>
                  <a:gd name="T22" fmla="*/ 78 w 90"/>
                  <a:gd name="T23" fmla="*/ 42 h 72"/>
                  <a:gd name="T24" fmla="*/ 90 w 90"/>
                  <a:gd name="T25" fmla="*/ 3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72">
                    <a:moveTo>
                      <a:pt x="90" y="30"/>
                    </a:moveTo>
                    <a:lnTo>
                      <a:pt x="66" y="0"/>
                    </a:lnTo>
                    <a:lnTo>
                      <a:pt x="0" y="36"/>
                    </a:lnTo>
                    <a:lnTo>
                      <a:pt x="24" y="72"/>
                    </a:lnTo>
                    <a:lnTo>
                      <a:pt x="36" y="66"/>
                    </a:lnTo>
                    <a:lnTo>
                      <a:pt x="18" y="42"/>
                    </a:lnTo>
                    <a:lnTo>
                      <a:pt x="36" y="30"/>
                    </a:lnTo>
                    <a:lnTo>
                      <a:pt x="54" y="54"/>
                    </a:lnTo>
                    <a:lnTo>
                      <a:pt x="60" y="48"/>
                    </a:lnTo>
                    <a:lnTo>
                      <a:pt x="48" y="24"/>
                    </a:lnTo>
                    <a:lnTo>
                      <a:pt x="60" y="12"/>
                    </a:lnTo>
                    <a:lnTo>
                      <a:pt x="78" y="42"/>
                    </a:lnTo>
                    <a:lnTo>
                      <a:pt x="90" y="3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5311" name="Freeform 143">
                <a:extLst>
                  <a:ext uri="{FF2B5EF4-FFF2-40B4-BE49-F238E27FC236}">
                    <a16:creationId xmlns:a16="http://schemas.microsoft.com/office/drawing/2014/main" id="{78C90358-96AA-2BDD-9225-578DE58AE80B}"/>
                  </a:ext>
                </a:extLst>
              </p:cNvPr>
              <p:cNvSpPr>
                <a:spLocks/>
              </p:cNvSpPr>
              <p:nvPr userDrawn="1"/>
            </p:nvSpPr>
            <p:spPr bwMode="ltGray">
              <a:xfrm>
                <a:off x="898" y="2716"/>
                <a:ext cx="90" cy="84"/>
              </a:xfrm>
              <a:custGeom>
                <a:avLst/>
                <a:gdLst>
                  <a:gd name="T0" fmla="*/ 42 w 90"/>
                  <a:gd name="T1" fmla="*/ 60 h 84"/>
                  <a:gd name="T2" fmla="*/ 42 w 90"/>
                  <a:gd name="T3" fmla="*/ 60 h 84"/>
                  <a:gd name="T4" fmla="*/ 72 w 90"/>
                  <a:gd name="T5" fmla="*/ 12 h 84"/>
                  <a:gd name="T6" fmla="*/ 66 w 90"/>
                  <a:gd name="T7" fmla="*/ 0 h 84"/>
                  <a:gd name="T8" fmla="*/ 0 w 90"/>
                  <a:gd name="T9" fmla="*/ 42 h 84"/>
                  <a:gd name="T10" fmla="*/ 6 w 90"/>
                  <a:gd name="T11" fmla="*/ 54 h 84"/>
                  <a:gd name="T12" fmla="*/ 54 w 90"/>
                  <a:gd name="T13" fmla="*/ 24 h 84"/>
                  <a:gd name="T14" fmla="*/ 54 w 90"/>
                  <a:gd name="T15" fmla="*/ 24 h 84"/>
                  <a:gd name="T16" fmla="*/ 18 w 90"/>
                  <a:gd name="T17" fmla="*/ 72 h 84"/>
                  <a:gd name="T18" fmla="*/ 24 w 90"/>
                  <a:gd name="T19" fmla="*/ 84 h 84"/>
                  <a:gd name="T20" fmla="*/ 90 w 90"/>
                  <a:gd name="T21" fmla="*/ 42 h 84"/>
                  <a:gd name="T22" fmla="*/ 84 w 90"/>
                  <a:gd name="T23" fmla="*/ 30 h 84"/>
                  <a:gd name="T24" fmla="*/ 42 w 90"/>
                  <a:gd name="T25" fmla="*/ 6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84">
                    <a:moveTo>
                      <a:pt x="42" y="60"/>
                    </a:moveTo>
                    <a:lnTo>
                      <a:pt x="42" y="60"/>
                    </a:lnTo>
                    <a:lnTo>
                      <a:pt x="72" y="12"/>
                    </a:lnTo>
                    <a:lnTo>
                      <a:pt x="66" y="0"/>
                    </a:lnTo>
                    <a:lnTo>
                      <a:pt x="0" y="42"/>
                    </a:lnTo>
                    <a:lnTo>
                      <a:pt x="6" y="54"/>
                    </a:lnTo>
                    <a:lnTo>
                      <a:pt x="54" y="24"/>
                    </a:lnTo>
                    <a:lnTo>
                      <a:pt x="54" y="24"/>
                    </a:lnTo>
                    <a:lnTo>
                      <a:pt x="18" y="72"/>
                    </a:lnTo>
                    <a:lnTo>
                      <a:pt x="24" y="84"/>
                    </a:lnTo>
                    <a:lnTo>
                      <a:pt x="90" y="42"/>
                    </a:lnTo>
                    <a:lnTo>
                      <a:pt x="84" y="30"/>
                    </a:lnTo>
                    <a:lnTo>
                      <a:pt x="42" y="6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5312" name="Freeform 144">
                <a:extLst>
                  <a:ext uri="{FF2B5EF4-FFF2-40B4-BE49-F238E27FC236}">
                    <a16:creationId xmlns:a16="http://schemas.microsoft.com/office/drawing/2014/main" id="{AEE78539-3E88-A97F-4549-27BCFA0EC796}"/>
                  </a:ext>
                </a:extLst>
              </p:cNvPr>
              <p:cNvSpPr>
                <a:spLocks/>
              </p:cNvSpPr>
              <p:nvPr userDrawn="1"/>
            </p:nvSpPr>
            <p:spPr bwMode="ltGray">
              <a:xfrm>
                <a:off x="7" y="3837"/>
                <a:ext cx="6" cy="12"/>
              </a:xfrm>
              <a:custGeom>
                <a:avLst/>
                <a:gdLst>
                  <a:gd name="T0" fmla="*/ 6 w 6"/>
                  <a:gd name="T1" fmla="*/ 0 h 12"/>
                  <a:gd name="T2" fmla="*/ 6 w 6"/>
                  <a:gd name="T3" fmla="*/ 0 h 12"/>
                  <a:gd name="T4" fmla="*/ 0 w 6"/>
                  <a:gd name="T5" fmla="*/ 0 h 12"/>
                  <a:gd name="T6" fmla="*/ 0 w 6"/>
                  <a:gd name="T7" fmla="*/ 0 h 12"/>
                  <a:gd name="T8" fmla="*/ 0 w 6"/>
                  <a:gd name="T9" fmla="*/ 12 h 12"/>
                  <a:gd name="T10" fmla="*/ 6 w 6"/>
                  <a:gd name="T11" fmla="*/ 0 h 12"/>
                  <a:gd name="T12" fmla="*/ 6 w 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6" h="12">
                    <a:moveTo>
                      <a:pt x="6" y="0"/>
                    </a:moveTo>
                    <a:lnTo>
                      <a:pt x="6" y="0"/>
                    </a:lnTo>
                    <a:lnTo>
                      <a:pt x="0" y="0"/>
                    </a:lnTo>
                    <a:lnTo>
                      <a:pt x="0" y="0"/>
                    </a:lnTo>
                    <a:lnTo>
                      <a:pt x="0" y="12"/>
                    </a:lnTo>
                    <a:lnTo>
                      <a:pt x="6" y="0"/>
                    </a:lnTo>
                    <a:lnTo>
                      <a:pt x="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5313" name="Freeform 145">
                <a:extLst>
                  <a:ext uri="{FF2B5EF4-FFF2-40B4-BE49-F238E27FC236}">
                    <a16:creationId xmlns:a16="http://schemas.microsoft.com/office/drawing/2014/main" id="{3AFEE074-0C08-3021-5F91-1F5FAA83D4C2}"/>
                  </a:ext>
                </a:extLst>
              </p:cNvPr>
              <p:cNvSpPr>
                <a:spLocks/>
              </p:cNvSpPr>
              <p:nvPr userDrawn="1"/>
            </p:nvSpPr>
            <p:spPr bwMode="ltGray">
              <a:xfrm>
                <a:off x="7" y="2555"/>
                <a:ext cx="30" cy="48"/>
              </a:xfrm>
              <a:custGeom>
                <a:avLst/>
                <a:gdLst>
                  <a:gd name="T0" fmla="*/ 18 w 30"/>
                  <a:gd name="T1" fmla="*/ 48 h 48"/>
                  <a:gd name="T2" fmla="*/ 18 w 30"/>
                  <a:gd name="T3" fmla="*/ 48 h 48"/>
                  <a:gd name="T4" fmla="*/ 30 w 30"/>
                  <a:gd name="T5" fmla="*/ 42 h 48"/>
                  <a:gd name="T6" fmla="*/ 0 w 30"/>
                  <a:gd name="T7" fmla="*/ 0 h 48"/>
                  <a:gd name="T8" fmla="*/ 0 w 30"/>
                  <a:gd name="T9" fmla="*/ 24 h 48"/>
                  <a:gd name="T10" fmla="*/ 18 w 30"/>
                  <a:gd name="T11" fmla="*/ 48 h 48"/>
                  <a:gd name="T12" fmla="*/ 18 w 30"/>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30" h="48">
                    <a:moveTo>
                      <a:pt x="18" y="48"/>
                    </a:moveTo>
                    <a:lnTo>
                      <a:pt x="18" y="48"/>
                    </a:lnTo>
                    <a:lnTo>
                      <a:pt x="30" y="42"/>
                    </a:lnTo>
                    <a:lnTo>
                      <a:pt x="0" y="0"/>
                    </a:lnTo>
                    <a:lnTo>
                      <a:pt x="0" y="24"/>
                    </a:lnTo>
                    <a:lnTo>
                      <a:pt x="18" y="48"/>
                    </a:lnTo>
                    <a:lnTo>
                      <a:pt x="18" y="4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5314" name="Freeform 146">
                <a:extLst>
                  <a:ext uri="{FF2B5EF4-FFF2-40B4-BE49-F238E27FC236}">
                    <a16:creationId xmlns:a16="http://schemas.microsoft.com/office/drawing/2014/main" id="{E6DE841C-647D-466C-368C-58045B0722D0}"/>
                  </a:ext>
                </a:extLst>
              </p:cNvPr>
              <p:cNvSpPr>
                <a:spLocks/>
              </p:cNvSpPr>
              <p:nvPr userDrawn="1"/>
            </p:nvSpPr>
            <p:spPr bwMode="ltGray">
              <a:xfrm>
                <a:off x="7" y="3843"/>
                <a:ext cx="36" cy="66"/>
              </a:xfrm>
              <a:custGeom>
                <a:avLst/>
                <a:gdLst>
                  <a:gd name="T0" fmla="*/ 36 w 36"/>
                  <a:gd name="T1" fmla="*/ 0 h 66"/>
                  <a:gd name="T2" fmla="*/ 24 w 36"/>
                  <a:gd name="T3" fmla="*/ 0 h 66"/>
                  <a:gd name="T4" fmla="*/ 24 w 36"/>
                  <a:gd name="T5" fmla="*/ 0 h 66"/>
                  <a:gd name="T6" fmla="*/ 0 w 36"/>
                  <a:gd name="T7" fmla="*/ 36 h 66"/>
                  <a:gd name="T8" fmla="*/ 0 w 36"/>
                  <a:gd name="T9" fmla="*/ 66 h 66"/>
                  <a:gd name="T10" fmla="*/ 36 w 36"/>
                  <a:gd name="T11" fmla="*/ 0 h 66"/>
                  <a:gd name="T12" fmla="*/ 36 w 36"/>
                  <a:gd name="T13" fmla="*/ 0 h 66"/>
                </a:gdLst>
                <a:ahLst/>
                <a:cxnLst>
                  <a:cxn ang="0">
                    <a:pos x="T0" y="T1"/>
                  </a:cxn>
                  <a:cxn ang="0">
                    <a:pos x="T2" y="T3"/>
                  </a:cxn>
                  <a:cxn ang="0">
                    <a:pos x="T4" y="T5"/>
                  </a:cxn>
                  <a:cxn ang="0">
                    <a:pos x="T6" y="T7"/>
                  </a:cxn>
                  <a:cxn ang="0">
                    <a:pos x="T8" y="T9"/>
                  </a:cxn>
                  <a:cxn ang="0">
                    <a:pos x="T10" y="T11"/>
                  </a:cxn>
                  <a:cxn ang="0">
                    <a:pos x="T12" y="T13"/>
                  </a:cxn>
                </a:cxnLst>
                <a:rect l="0" t="0" r="r" b="b"/>
                <a:pathLst>
                  <a:path w="36" h="66">
                    <a:moveTo>
                      <a:pt x="36" y="0"/>
                    </a:moveTo>
                    <a:lnTo>
                      <a:pt x="24" y="0"/>
                    </a:lnTo>
                    <a:lnTo>
                      <a:pt x="24" y="0"/>
                    </a:lnTo>
                    <a:lnTo>
                      <a:pt x="0" y="36"/>
                    </a:lnTo>
                    <a:lnTo>
                      <a:pt x="0" y="66"/>
                    </a:lnTo>
                    <a:lnTo>
                      <a:pt x="36" y="0"/>
                    </a:lnTo>
                    <a:lnTo>
                      <a:pt x="3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5315" name="Rectangle 147">
                <a:extLst>
                  <a:ext uri="{FF2B5EF4-FFF2-40B4-BE49-F238E27FC236}">
                    <a16:creationId xmlns:a16="http://schemas.microsoft.com/office/drawing/2014/main" id="{1E8C57DE-71CB-AB27-282A-1ED18F880061}"/>
                  </a:ext>
                </a:extLst>
              </p:cNvPr>
              <p:cNvSpPr>
                <a:spLocks noChangeArrowheads="1"/>
              </p:cNvSpPr>
              <p:nvPr userDrawn="1"/>
            </p:nvSpPr>
            <p:spPr bwMode="ltGray">
              <a:xfrm rot="244926">
                <a:off x="1177" y="3201"/>
                <a:ext cx="161"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316" name="Rectangle 148">
                <a:extLst>
                  <a:ext uri="{FF2B5EF4-FFF2-40B4-BE49-F238E27FC236}">
                    <a16:creationId xmlns:a16="http://schemas.microsoft.com/office/drawing/2014/main" id="{3EFB24B5-0BC3-26C2-941D-010DA2FC0E95}"/>
                  </a:ext>
                </a:extLst>
              </p:cNvPr>
              <p:cNvSpPr>
                <a:spLocks noChangeArrowheads="1"/>
              </p:cNvSpPr>
              <p:nvPr userDrawn="1"/>
            </p:nvSpPr>
            <p:spPr bwMode="ltGray">
              <a:xfrm rot="-5598588">
                <a:off x="290" y="2386"/>
                <a:ext cx="138"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317" name="Freeform 149">
                <a:extLst>
                  <a:ext uri="{FF2B5EF4-FFF2-40B4-BE49-F238E27FC236}">
                    <a16:creationId xmlns:a16="http://schemas.microsoft.com/office/drawing/2014/main" id="{A3697915-49F5-F2EF-65B8-40DF0824A3D1}"/>
                  </a:ext>
                </a:extLst>
              </p:cNvPr>
              <p:cNvSpPr>
                <a:spLocks/>
              </p:cNvSpPr>
              <p:nvPr userDrawn="1"/>
            </p:nvSpPr>
            <p:spPr bwMode="ltGray">
              <a:xfrm>
                <a:off x="139" y="3573"/>
                <a:ext cx="144" cy="154"/>
              </a:xfrm>
              <a:custGeom>
                <a:avLst/>
                <a:gdLst>
                  <a:gd name="T0" fmla="*/ 0 w 144"/>
                  <a:gd name="T1" fmla="*/ 102 h 154"/>
                  <a:gd name="T2" fmla="*/ 59 w 144"/>
                  <a:gd name="T3" fmla="*/ 154 h 154"/>
                  <a:gd name="T4" fmla="*/ 117 w 144"/>
                  <a:gd name="T5" fmla="*/ 120 h 154"/>
                  <a:gd name="T6" fmla="*/ 62 w 144"/>
                  <a:gd name="T7" fmla="*/ 55 h 154"/>
                  <a:gd name="T8" fmla="*/ 104 w 144"/>
                  <a:gd name="T9" fmla="*/ 34 h 154"/>
                  <a:gd name="T10" fmla="*/ 117 w 144"/>
                  <a:gd name="T11" fmla="*/ 53 h 154"/>
                  <a:gd name="T12" fmla="*/ 141 w 144"/>
                  <a:gd name="T13" fmla="*/ 47 h 154"/>
                  <a:gd name="T14" fmla="*/ 97 w 144"/>
                  <a:gd name="T15" fmla="*/ 2 h 154"/>
                  <a:gd name="T16" fmla="*/ 36 w 144"/>
                  <a:gd name="T17" fmla="*/ 33 h 154"/>
                  <a:gd name="T18" fmla="*/ 90 w 144"/>
                  <a:gd name="T19" fmla="*/ 107 h 154"/>
                  <a:gd name="T20" fmla="*/ 28 w 144"/>
                  <a:gd name="T21" fmla="*/ 101 h 154"/>
                  <a:gd name="T22" fmla="*/ 0 w 144"/>
                  <a:gd name="T23" fmla="*/ 10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4" h="154">
                    <a:moveTo>
                      <a:pt x="0" y="102"/>
                    </a:moveTo>
                    <a:cubicBezTo>
                      <a:pt x="6" y="140"/>
                      <a:pt x="25" y="154"/>
                      <a:pt x="59" y="154"/>
                    </a:cubicBezTo>
                    <a:cubicBezTo>
                      <a:pt x="111" y="152"/>
                      <a:pt x="106" y="130"/>
                      <a:pt x="117" y="120"/>
                    </a:cubicBezTo>
                    <a:cubicBezTo>
                      <a:pt x="119" y="61"/>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5318" name="Freeform 150">
                <a:extLst>
                  <a:ext uri="{FF2B5EF4-FFF2-40B4-BE49-F238E27FC236}">
                    <a16:creationId xmlns:a16="http://schemas.microsoft.com/office/drawing/2014/main" id="{33CF8854-66EA-3037-24CD-C673232A55A7}"/>
                  </a:ext>
                </a:extLst>
              </p:cNvPr>
              <p:cNvSpPr>
                <a:spLocks/>
              </p:cNvSpPr>
              <p:nvPr userDrawn="1"/>
            </p:nvSpPr>
            <p:spPr bwMode="ltGray">
              <a:xfrm rot="-2857037">
                <a:off x="619" y="3550"/>
                <a:ext cx="68" cy="69"/>
              </a:xfrm>
              <a:custGeom>
                <a:avLst/>
                <a:gdLst>
                  <a:gd name="T0" fmla="*/ 0 w 144"/>
                  <a:gd name="T1" fmla="*/ 102 h 154"/>
                  <a:gd name="T2" fmla="*/ 59 w 144"/>
                  <a:gd name="T3" fmla="*/ 154 h 154"/>
                  <a:gd name="T4" fmla="*/ 117 w 144"/>
                  <a:gd name="T5" fmla="*/ 120 h 154"/>
                  <a:gd name="T6" fmla="*/ 62 w 144"/>
                  <a:gd name="T7" fmla="*/ 55 h 154"/>
                  <a:gd name="T8" fmla="*/ 104 w 144"/>
                  <a:gd name="T9" fmla="*/ 34 h 154"/>
                  <a:gd name="T10" fmla="*/ 117 w 144"/>
                  <a:gd name="T11" fmla="*/ 53 h 154"/>
                  <a:gd name="T12" fmla="*/ 141 w 144"/>
                  <a:gd name="T13" fmla="*/ 47 h 154"/>
                  <a:gd name="T14" fmla="*/ 97 w 144"/>
                  <a:gd name="T15" fmla="*/ 2 h 154"/>
                  <a:gd name="T16" fmla="*/ 36 w 144"/>
                  <a:gd name="T17" fmla="*/ 33 h 154"/>
                  <a:gd name="T18" fmla="*/ 90 w 144"/>
                  <a:gd name="T19" fmla="*/ 107 h 154"/>
                  <a:gd name="T20" fmla="*/ 28 w 144"/>
                  <a:gd name="T21" fmla="*/ 101 h 154"/>
                  <a:gd name="T22" fmla="*/ 0 w 144"/>
                  <a:gd name="T23" fmla="*/ 10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4" h="154">
                    <a:moveTo>
                      <a:pt x="0" y="102"/>
                    </a:moveTo>
                    <a:cubicBezTo>
                      <a:pt x="6" y="140"/>
                      <a:pt x="25" y="154"/>
                      <a:pt x="59" y="154"/>
                    </a:cubicBezTo>
                    <a:cubicBezTo>
                      <a:pt x="111" y="152"/>
                      <a:pt x="106" y="130"/>
                      <a:pt x="117" y="120"/>
                    </a:cubicBezTo>
                    <a:cubicBezTo>
                      <a:pt x="113" y="47"/>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5319" name="Freeform 151">
                <a:extLst>
                  <a:ext uri="{FF2B5EF4-FFF2-40B4-BE49-F238E27FC236}">
                    <a16:creationId xmlns:a16="http://schemas.microsoft.com/office/drawing/2014/main" id="{DB1035B9-42B8-1642-B071-C00FF0E8A990}"/>
                  </a:ext>
                </a:extLst>
              </p:cNvPr>
              <p:cNvSpPr>
                <a:spLocks/>
              </p:cNvSpPr>
              <p:nvPr userDrawn="1"/>
            </p:nvSpPr>
            <p:spPr bwMode="ltGray">
              <a:xfrm>
                <a:off x="235" y="2503"/>
                <a:ext cx="348" cy="1272"/>
              </a:xfrm>
              <a:custGeom>
                <a:avLst/>
                <a:gdLst>
                  <a:gd name="T0" fmla="*/ 0 w 348"/>
                  <a:gd name="T1" fmla="*/ 0 h 1272"/>
                  <a:gd name="T2" fmla="*/ 287 w 348"/>
                  <a:gd name="T3" fmla="*/ 582 h 1272"/>
                  <a:gd name="T4" fmla="*/ 348 w 348"/>
                  <a:gd name="T5" fmla="*/ 1272 h 1272"/>
                  <a:gd name="T6" fmla="*/ 54 w 348"/>
                  <a:gd name="T7" fmla="*/ 676 h 1272"/>
                  <a:gd name="T8" fmla="*/ 0 w 348"/>
                  <a:gd name="T9" fmla="*/ 0 h 1272"/>
                </a:gdLst>
                <a:ahLst/>
                <a:cxnLst>
                  <a:cxn ang="0">
                    <a:pos x="T0" y="T1"/>
                  </a:cxn>
                  <a:cxn ang="0">
                    <a:pos x="T2" y="T3"/>
                  </a:cxn>
                  <a:cxn ang="0">
                    <a:pos x="T4" y="T5"/>
                  </a:cxn>
                  <a:cxn ang="0">
                    <a:pos x="T6" y="T7"/>
                  </a:cxn>
                  <a:cxn ang="0">
                    <a:pos x="T8" y="T9"/>
                  </a:cxn>
                </a:cxnLst>
                <a:rect l="0" t="0" r="r" b="b"/>
                <a:pathLst>
                  <a:path w="348" h="1272">
                    <a:moveTo>
                      <a:pt x="0" y="0"/>
                    </a:moveTo>
                    <a:lnTo>
                      <a:pt x="287" y="582"/>
                    </a:lnTo>
                    <a:lnTo>
                      <a:pt x="348" y="1272"/>
                    </a:lnTo>
                    <a:lnTo>
                      <a:pt x="54" y="676"/>
                    </a:lnTo>
                    <a:lnTo>
                      <a:pt x="0" y="0"/>
                    </a:lnTo>
                    <a:close/>
                  </a:path>
                </a:pathLst>
              </a:custGeom>
              <a:gradFill rotWithShape="0">
                <a:gsLst>
                  <a:gs pos="0">
                    <a:schemeClr val="bg2"/>
                  </a:gs>
                  <a:gs pos="100000">
                    <a:schemeClr val="bg2">
                      <a:gamma/>
                      <a:shade val="96863"/>
                      <a:invGamma/>
                    </a:schemeClr>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5320" name="Oval 152">
                <a:extLst>
                  <a:ext uri="{FF2B5EF4-FFF2-40B4-BE49-F238E27FC236}">
                    <a16:creationId xmlns:a16="http://schemas.microsoft.com/office/drawing/2014/main" id="{EAE965BD-9F87-3041-4855-3F35A1DBA42B}"/>
                  </a:ext>
                </a:extLst>
              </p:cNvPr>
              <p:cNvSpPr>
                <a:spLocks noChangeArrowheads="1"/>
              </p:cNvSpPr>
              <p:nvPr userDrawn="1"/>
            </p:nvSpPr>
            <p:spPr bwMode="ltGray">
              <a:xfrm rot="-1684349">
                <a:off x="296" y="3047"/>
                <a:ext cx="221" cy="174"/>
              </a:xfrm>
              <a:prstGeom prst="ellipse">
                <a:avLst/>
              </a:prstGeom>
              <a:gradFill rotWithShape="0">
                <a:gsLst>
                  <a:gs pos="0">
                    <a:schemeClr val="bg2">
                      <a:gamma/>
                      <a:shade val="90980"/>
                      <a:invGamma/>
                    </a:schemeClr>
                  </a:gs>
                  <a:gs pos="50000">
                    <a:schemeClr val="bg2"/>
                  </a:gs>
                  <a:gs pos="100000">
                    <a:schemeClr val="bg2">
                      <a:gamma/>
                      <a:shade val="90980"/>
                      <a:invGamma/>
                    </a:schemeClr>
                  </a:gs>
                </a:gsLst>
                <a:lin ang="189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grpSp>
      </p:grpSp>
      <p:sp>
        <p:nvSpPr>
          <p:cNvPr id="135321" name="Rectangle 153">
            <a:extLst>
              <a:ext uri="{FF2B5EF4-FFF2-40B4-BE49-F238E27FC236}">
                <a16:creationId xmlns:a16="http://schemas.microsoft.com/office/drawing/2014/main" id="{506B9449-6D3D-7870-944C-598CEEAFE2B3}"/>
              </a:ext>
            </a:extLst>
          </p:cNvPr>
          <p:cNvSpPr>
            <a:spLocks noGrp="1" noChangeArrowheads="1"/>
          </p:cNvSpPr>
          <p:nvPr>
            <p:ph type="ctrTitle" sz="quarter"/>
          </p:nvPr>
        </p:nvSpPr>
        <p:spPr>
          <a:xfrm>
            <a:off x="685800" y="1768475"/>
            <a:ext cx="7772400" cy="1736725"/>
          </a:xfrm>
        </p:spPr>
        <p:txBody>
          <a:bodyPr anchor="b" anchorCtr="1"/>
          <a:lstStyle>
            <a:lvl1pPr>
              <a:defRPr sz="5400"/>
            </a:lvl1pPr>
          </a:lstStyle>
          <a:p>
            <a:pPr lvl="0"/>
            <a:r>
              <a:rPr lang="en-GB" altLang="en-US" noProof="0"/>
              <a:t>Click to edit Master title style</a:t>
            </a:r>
          </a:p>
        </p:txBody>
      </p:sp>
      <p:sp>
        <p:nvSpPr>
          <p:cNvPr id="135322" name="Rectangle 154">
            <a:extLst>
              <a:ext uri="{FF2B5EF4-FFF2-40B4-BE49-F238E27FC236}">
                <a16:creationId xmlns:a16="http://schemas.microsoft.com/office/drawing/2014/main" id="{886045D3-4EFE-6DBC-EAFE-A8F9195236FD}"/>
              </a:ext>
            </a:extLst>
          </p:cNvPr>
          <p:cNvSpPr>
            <a:spLocks noGrp="1" noChangeArrowheads="1"/>
          </p:cNvSpPr>
          <p:nvPr>
            <p:ph type="subTitle" sz="quarter" idx="1"/>
          </p:nvPr>
        </p:nvSpPr>
        <p:spPr>
          <a:xfrm>
            <a:off x="1371600" y="3886200"/>
            <a:ext cx="6400800" cy="1752600"/>
          </a:xfrm>
        </p:spPr>
        <p:txBody>
          <a:bodyPr/>
          <a:lstStyle>
            <a:lvl1pPr marL="0" indent="0" algn="ctr">
              <a:buFont typeface="Arial" panose="020B0604020202020204" pitchFamily="34" charset="0"/>
              <a:buNone/>
              <a:defRPr/>
            </a:lvl1pPr>
          </a:lstStyle>
          <a:p>
            <a:pPr lvl="0"/>
            <a:r>
              <a:rPr lang="en-GB" altLang="en-US" noProof="0"/>
              <a:t>Click to edit Master subtitle style</a:t>
            </a:r>
          </a:p>
        </p:txBody>
      </p:sp>
      <p:sp>
        <p:nvSpPr>
          <p:cNvPr id="135323" name="Rectangle 155">
            <a:extLst>
              <a:ext uri="{FF2B5EF4-FFF2-40B4-BE49-F238E27FC236}">
                <a16:creationId xmlns:a16="http://schemas.microsoft.com/office/drawing/2014/main" id="{6F0A0819-40A9-D6BE-AD25-F0A8EDA35E3B}"/>
              </a:ext>
            </a:extLst>
          </p:cNvPr>
          <p:cNvSpPr>
            <a:spLocks noGrp="1" noChangeArrowheads="1"/>
          </p:cNvSpPr>
          <p:nvPr>
            <p:ph type="dt" sz="quarter" idx="2"/>
          </p:nvPr>
        </p:nvSpPr>
        <p:spPr>
          <a:xfrm>
            <a:off x="304800" y="6248400"/>
            <a:ext cx="2286000" cy="457200"/>
          </a:xfrm>
        </p:spPr>
        <p:txBody>
          <a:bodyPr/>
          <a:lstStyle>
            <a:lvl1pPr>
              <a:defRPr>
                <a:effectLst>
                  <a:outerShdw blurRad="38100" dist="38100" dir="2700000" algn="tl">
                    <a:srgbClr val="000000"/>
                  </a:outerShdw>
                </a:effectLst>
                <a:latin typeface="+mn-lt"/>
              </a:defRPr>
            </a:lvl1pPr>
          </a:lstStyle>
          <a:p>
            <a:endParaRPr lang="en-GB" altLang="en-US"/>
          </a:p>
        </p:txBody>
      </p:sp>
      <p:sp>
        <p:nvSpPr>
          <p:cNvPr id="135324" name="Rectangle 156">
            <a:extLst>
              <a:ext uri="{FF2B5EF4-FFF2-40B4-BE49-F238E27FC236}">
                <a16:creationId xmlns:a16="http://schemas.microsoft.com/office/drawing/2014/main" id="{584E74A3-A7A5-9C8F-CCD6-323C83CC79F2}"/>
              </a:ext>
            </a:extLst>
          </p:cNvPr>
          <p:cNvSpPr>
            <a:spLocks noGrp="1" noChangeArrowheads="1"/>
          </p:cNvSpPr>
          <p:nvPr>
            <p:ph type="ftr" sz="quarter" idx="3"/>
          </p:nvPr>
        </p:nvSpPr>
        <p:spPr>
          <a:xfrm>
            <a:off x="3124200" y="6248400"/>
            <a:ext cx="2895600" cy="457200"/>
          </a:xfrm>
        </p:spPr>
        <p:txBody>
          <a:bodyPr/>
          <a:lstStyle>
            <a:lvl1pPr>
              <a:defRPr>
                <a:effectLst>
                  <a:outerShdw blurRad="38100" dist="38100" dir="2700000" algn="tl">
                    <a:srgbClr val="000000"/>
                  </a:outerShdw>
                </a:effectLst>
                <a:latin typeface="+mn-lt"/>
              </a:defRPr>
            </a:lvl1pPr>
          </a:lstStyle>
          <a:p>
            <a:endParaRPr lang="en-GB" altLang="en-US"/>
          </a:p>
        </p:txBody>
      </p:sp>
      <p:sp>
        <p:nvSpPr>
          <p:cNvPr id="135325" name="Rectangle 157">
            <a:extLst>
              <a:ext uri="{FF2B5EF4-FFF2-40B4-BE49-F238E27FC236}">
                <a16:creationId xmlns:a16="http://schemas.microsoft.com/office/drawing/2014/main" id="{582D0962-9469-47C0-5ED3-32700E552D52}"/>
              </a:ext>
            </a:extLst>
          </p:cNvPr>
          <p:cNvSpPr>
            <a:spLocks noGrp="1" noChangeArrowheads="1"/>
          </p:cNvSpPr>
          <p:nvPr>
            <p:ph type="sldNum" sz="quarter" idx="4"/>
          </p:nvPr>
        </p:nvSpPr>
        <p:spPr>
          <a:xfrm>
            <a:off x="6553200" y="6248400"/>
            <a:ext cx="2286000" cy="457200"/>
          </a:xfrm>
        </p:spPr>
        <p:txBody>
          <a:bodyPr/>
          <a:lstStyle>
            <a:lvl1pPr>
              <a:defRPr>
                <a:effectLst>
                  <a:outerShdw blurRad="38100" dist="38100" dir="2700000" algn="tl">
                    <a:srgbClr val="000000"/>
                  </a:outerShdw>
                </a:effectLst>
                <a:latin typeface="+mn-lt"/>
              </a:defRPr>
            </a:lvl1pPr>
          </a:lstStyle>
          <a:p>
            <a:fld id="{CDE74D3D-B9DC-4B73-8E21-75ABB5F77409}" type="slidenum">
              <a:rPr lang="ar-SA" altLang="en-US"/>
              <a:pPr/>
              <a:t>‹#›</a:t>
            </a:fld>
            <a:endParaRPr lang="en-GB" altLang="en-US"/>
          </a:p>
        </p:txBody>
      </p:sp>
      <p:sp>
        <p:nvSpPr>
          <p:cNvPr id="2" name="Rectangle 1">
            <a:extLst>
              <a:ext uri="{FF2B5EF4-FFF2-40B4-BE49-F238E27FC236}">
                <a16:creationId xmlns:a16="http://schemas.microsoft.com/office/drawing/2014/main" id="{2A1F9040-F8A6-A8A5-6FE4-4AFA429A28F6}"/>
              </a:ext>
            </a:extLst>
          </p:cNvPr>
          <p:cNvSpPr/>
          <p:nvPr userDrawn="1"/>
        </p:nvSpPr>
        <p:spPr>
          <a:xfrm rot="5400000">
            <a:off x="8588188" y="5506108"/>
            <a:ext cx="2088232" cy="615553"/>
          </a:xfrm>
          <a:prstGeom prst="rect">
            <a:avLst/>
          </a:prstGeom>
        </p:spPr>
        <p:txBody>
          <a:bodyPr wrap="square">
            <a:spAutoFit/>
          </a:bodyPr>
          <a:lstStyle/>
          <a:p>
            <a:pPr>
              <a:defRPr/>
            </a:pPr>
            <a:br>
              <a:rPr lang="en-US" sz="1600" b="1" dirty="0">
                <a:solidFill>
                  <a:schemeClr val="accent6"/>
                </a:solidFill>
                <a:latin typeface="Times New Roman" panose="02020603050405020304" pitchFamily="18" charset="0"/>
                <a:cs typeface="Times New Roman" panose="02020603050405020304" pitchFamily="18" charset="0"/>
              </a:rPr>
            </a:br>
            <a:r>
              <a:rPr lang="en-US" sz="1600" b="1" dirty="0">
                <a:solidFill>
                  <a:schemeClr val="accent6"/>
                </a:solidFill>
                <a:latin typeface="Times New Roman" panose="02020603050405020304" pitchFamily="18" charset="0"/>
                <a:cs typeface="Times New Roman" panose="02020603050405020304" pitchFamily="18" charset="0"/>
              </a:rPr>
              <a:t>w</a:t>
            </a:r>
            <a:r>
              <a:rPr lang="en-US" b="1" dirty="0">
                <a:solidFill>
                  <a:schemeClr val="accent6"/>
                </a:solidFill>
                <a:latin typeface="Times New Roman" panose="02020603050405020304" pitchFamily="18" charset="0"/>
                <a:cs typeface="Times New Roman" panose="02020603050405020304" pitchFamily="18" charset="0"/>
              </a:rPr>
              <a:t>ww.Ravanpoint.ir</a:t>
            </a:r>
            <a:endParaRPr lang="en-GB" b="1" dirty="0">
              <a:solidFill>
                <a:schemeClr val="accent6"/>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35321"/>
                                        </p:tgtEl>
                                        <p:attrNameLst>
                                          <p:attrName>style.visibility</p:attrName>
                                        </p:attrNameLst>
                                      </p:cBhvr>
                                      <p:to>
                                        <p:strVal val="visible"/>
                                      </p:to>
                                    </p:set>
                                    <p:animEffect transition="in" filter="fade">
                                      <p:cBhvr>
                                        <p:cTn id="7" dur="1000">
                                          <p:stCondLst>
                                            <p:cond delay="0"/>
                                          </p:stCondLst>
                                        </p:cTn>
                                        <p:tgtEl>
                                          <p:spTgt spid="13532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135322">
                                            <p:txEl>
                                              <p:pRg st="0" end="0"/>
                                            </p:txEl>
                                          </p:spTgt>
                                        </p:tgtEl>
                                        <p:attrNameLst>
                                          <p:attrName>style.visibility</p:attrName>
                                        </p:attrNameLst>
                                      </p:cBhvr>
                                      <p:to>
                                        <p:strVal val="visible"/>
                                      </p:to>
                                    </p:set>
                                    <p:animEffect transition="in" filter="fade">
                                      <p:cBhvr>
                                        <p:cTn id="12" dur="500">
                                          <p:stCondLst>
                                            <p:cond delay="0"/>
                                          </p:stCondLst>
                                        </p:cTn>
                                        <p:tgtEl>
                                          <p:spTgt spid="1353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321" grpId="0"/>
      <p:bldP spid="135322" grpId="0" build="p">
        <p:tmplLst>
          <p:tmpl lvl="1">
            <p:tnLst>
              <p:par>
                <p:cTn presetID="10" presetClass="entr" presetSubtype="0" fill="hold" nodeType="clickEffect">
                  <p:stCondLst>
                    <p:cond delay="0"/>
                  </p:stCondLst>
                  <p:iterate type="lt">
                    <p:tmPct val="10000"/>
                  </p:iterate>
                  <p:childTnLst>
                    <p:set>
                      <p:cBhvr>
                        <p:cTn dur="1" fill="hold">
                          <p:stCondLst>
                            <p:cond delay="0"/>
                          </p:stCondLst>
                        </p:cTn>
                        <p:tgtEl>
                          <p:spTgt spid="135322"/>
                        </p:tgtEl>
                        <p:attrNameLst>
                          <p:attrName>style.visibility</p:attrName>
                        </p:attrNameLst>
                      </p:cBhvr>
                      <p:to>
                        <p:strVal val="visible"/>
                      </p:to>
                    </p:set>
                    <p:animEffect transition="in" filter="fade">
                      <p:cBhvr>
                        <p:cTn dur="500">
                          <p:stCondLst>
                            <p:cond delay="0"/>
                          </p:stCondLst>
                        </p:cTn>
                        <p:tgtEl>
                          <p:spTgt spid="135322"/>
                        </p:tgtEl>
                      </p:cBhvr>
                    </p:animEffect>
                  </p:childTnLst>
                </p:cTn>
              </p:par>
            </p:tnLst>
          </p:tmpl>
        </p:tmplLst>
      </p:bldP>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9D232-EF00-8D6B-DD95-E4F06EF049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53ADA88-0F91-05B1-D415-2220170961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210E8E-C488-E6D6-6BAA-8EA95F076261}"/>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F532ABCD-8DA7-E945-8980-C3BE940DFC77}"/>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F26D04C1-CA52-FB99-F69A-E15658648DEA}"/>
              </a:ext>
            </a:extLst>
          </p:cNvPr>
          <p:cNvSpPr>
            <a:spLocks noGrp="1"/>
          </p:cNvSpPr>
          <p:nvPr>
            <p:ph type="sldNum" sz="quarter" idx="12"/>
          </p:nvPr>
        </p:nvSpPr>
        <p:spPr/>
        <p:txBody>
          <a:bodyPr/>
          <a:lstStyle>
            <a:lvl1pPr>
              <a:defRPr/>
            </a:lvl1pPr>
          </a:lstStyle>
          <a:p>
            <a:fld id="{B6A31997-613E-4A0D-A7CF-EC92B66B0AF9}" type="slidenum">
              <a:rPr lang="ar-SA" altLang="en-US"/>
              <a:pPr/>
              <a:t>‹#›</a:t>
            </a:fld>
            <a:endParaRPr lang="en-GB" altLang="en-US"/>
          </a:p>
        </p:txBody>
      </p:sp>
    </p:spTree>
    <p:extLst>
      <p:ext uri="{BB962C8B-B14F-4D97-AF65-F5344CB8AC3E}">
        <p14:creationId xmlns:p14="http://schemas.microsoft.com/office/powerpoint/2010/main" val="34840492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4B4F4-E9B2-1807-4F4B-299DA430152C}"/>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698E564-58BA-211B-2CF0-91AA231958B5}"/>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8F98FC16-9303-1783-C936-B877CC9D206F}"/>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52987CC9-A5D4-4E38-9D6A-B8C4C5D0C2A0}"/>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1C32FAEB-BBAB-63ED-4D4A-2A60BF53EBC0}"/>
              </a:ext>
            </a:extLst>
          </p:cNvPr>
          <p:cNvSpPr>
            <a:spLocks noGrp="1"/>
          </p:cNvSpPr>
          <p:nvPr>
            <p:ph type="sldNum" sz="quarter" idx="12"/>
          </p:nvPr>
        </p:nvSpPr>
        <p:spPr/>
        <p:txBody>
          <a:bodyPr/>
          <a:lstStyle>
            <a:lvl1pPr>
              <a:defRPr/>
            </a:lvl1pPr>
          </a:lstStyle>
          <a:p>
            <a:fld id="{497EBAA4-7963-4EF7-B64C-DA911BF9B6B5}" type="slidenum">
              <a:rPr lang="ar-SA" altLang="en-US"/>
              <a:pPr/>
              <a:t>‹#›</a:t>
            </a:fld>
            <a:endParaRPr lang="en-GB" altLang="en-US"/>
          </a:p>
        </p:txBody>
      </p:sp>
    </p:spTree>
    <p:extLst>
      <p:ext uri="{BB962C8B-B14F-4D97-AF65-F5344CB8AC3E}">
        <p14:creationId xmlns:p14="http://schemas.microsoft.com/office/powerpoint/2010/main" val="41696821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06460-6FAE-B1B6-6BDB-A91A151489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4E877D8-C366-14DA-3113-FD5DFDFCE121}"/>
              </a:ext>
            </a:extLst>
          </p:cNvPr>
          <p:cNvSpPr>
            <a:spLocks noGrp="1"/>
          </p:cNvSpPr>
          <p:nvPr>
            <p:ph sz="half" idx="1"/>
          </p:nvPr>
        </p:nvSpPr>
        <p:spPr>
          <a:xfrm>
            <a:off x="301625" y="1600200"/>
            <a:ext cx="4194175" cy="4498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64A290D-2482-D43E-8AB2-A6B0F42425C5}"/>
              </a:ext>
            </a:extLst>
          </p:cNvPr>
          <p:cNvSpPr>
            <a:spLocks noGrp="1"/>
          </p:cNvSpPr>
          <p:nvPr>
            <p:ph sz="half" idx="2"/>
          </p:nvPr>
        </p:nvSpPr>
        <p:spPr>
          <a:xfrm>
            <a:off x="4648200" y="1600200"/>
            <a:ext cx="4194175" cy="4498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95A177-FC6B-3FA6-035C-20D3C47183FA}"/>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26F3331F-B52E-6DC7-FAF8-B2C802B87670}"/>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69D4ACB3-2804-D16B-30BD-8B2121D07AAA}"/>
              </a:ext>
            </a:extLst>
          </p:cNvPr>
          <p:cNvSpPr>
            <a:spLocks noGrp="1"/>
          </p:cNvSpPr>
          <p:nvPr>
            <p:ph type="sldNum" sz="quarter" idx="12"/>
          </p:nvPr>
        </p:nvSpPr>
        <p:spPr/>
        <p:txBody>
          <a:bodyPr/>
          <a:lstStyle>
            <a:lvl1pPr>
              <a:defRPr/>
            </a:lvl1pPr>
          </a:lstStyle>
          <a:p>
            <a:fld id="{4A502F57-F4DD-44FF-ABD1-8A43876C3C33}" type="slidenum">
              <a:rPr lang="ar-SA" altLang="en-US"/>
              <a:pPr/>
              <a:t>‹#›</a:t>
            </a:fld>
            <a:endParaRPr lang="en-GB" altLang="en-US"/>
          </a:p>
        </p:txBody>
      </p:sp>
    </p:spTree>
    <p:extLst>
      <p:ext uri="{BB962C8B-B14F-4D97-AF65-F5344CB8AC3E}">
        <p14:creationId xmlns:p14="http://schemas.microsoft.com/office/powerpoint/2010/main" val="14690625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4D836-FAAE-23A4-4B27-17F08C1AC1EE}"/>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3360A21-3FE8-1F7C-BC7A-BC612AC762F9}"/>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6CC407-B764-FBF7-1D8D-7CB38F4C8A0A}"/>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E61F0FC-2810-F447-5295-33DC34895C62}"/>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212029D-6A3D-B10C-D8F7-3696EC01F96A}"/>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CBE4ED6-F7C4-58D8-CDF0-0B6663F95FC4}"/>
              </a:ext>
            </a:extLst>
          </p:cNvPr>
          <p:cNvSpPr>
            <a:spLocks noGrp="1"/>
          </p:cNvSpPr>
          <p:nvPr>
            <p:ph type="dt" sz="half" idx="10"/>
          </p:nvPr>
        </p:nvSpPr>
        <p:spPr/>
        <p:txBody>
          <a:bodyPr/>
          <a:lstStyle>
            <a:lvl1pPr>
              <a:defRPr/>
            </a:lvl1pPr>
          </a:lstStyle>
          <a:p>
            <a:endParaRPr lang="en-GB" altLang="en-US"/>
          </a:p>
        </p:txBody>
      </p:sp>
      <p:sp>
        <p:nvSpPr>
          <p:cNvPr id="8" name="Footer Placeholder 7">
            <a:extLst>
              <a:ext uri="{FF2B5EF4-FFF2-40B4-BE49-F238E27FC236}">
                <a16:creationId xmlns:a16="http://schemas.microsoft.com/office/drawing/2014/main" id="{BCDA7417-7860-9D26-D2CF-E609FFE9C33C}"/>
              </a:ext>
            </a:extLst>
          </p:cNvPr>
          <p:cNvSpPr>
            <a:spLocks noGrp="1"/>
          </p:cNvSpPr>
          <p:nvPr>
            <p:ph type="ftr" sz="quarter" idx="11"/>
          </p:nvPr>
        </p:nvSpPr>
        <p:spPr/>
        <p:txBody>
          <a:bodyPr/>
          <a:lstStyle>
            <a:lvl1pPr>
              <a:defRPr/>
            </a:lvl1pPr>
          </a:lstStyle>
          <a:p>
            <a:endParaRPr lang="en-GB" altLang="en-US"/>
          </a:p>
        </p:txBody>
      </p:sp>
      <p:sp>
        <p:nvSpPr>
          <p:cNvPr id="9" name="Slide Number Placeholder 8">
            <a:extLst>
              <a:ext uri="{FF2B5EF4-FFF2-40B4-BE49-F238E27FC236}">
                <a16:creationId xmlns:a16="http://schemas.microsoft.com/office/drawing/2014/main" id="{A9A05205-1828-D13A-A332-F2EFAA352455}"/>
              </a:ext>
            </a:extLst>
          </p:cNvPr>
          <p:cNvSpPr>
            <a:spLocks noGrp="1"/>
          </p:cNvSpPr>
          <p:nvPr>
            <p:ph type="sldNum" sz="quarter" idx="12"/>
          </p:nvPr>
        </p:nvSpPr>
        <p:spPr/>
        <p:txBody>
          <a:bodyPr/>
          <a:lstStyle>
            <a:lvl1pPr>
              <a:defRPr/>
            </a:lvl1pPr>
          </a:lstStyle>
          <a:p>
            <a:fld id="{A4A697B5-2827-49F0-8020-A89EF11E185B}" type="slidenum">
              <a:rPr lang="ar-SA" altLang="en-US"/>
              <a:pPr/>
              <a:t>‹#›</a:t>
            </a:fld>
            <a:endParaRPr lang="en-GB" altLang="en-US"/>
          </a:p>
        </p:txBody>
      </p:sp>
    </p:spTree>
    <p:extLst>
      <p:ext uri="{BB962C8B-B14F-4D97-AF65-F5344CB8AC3E}">
        <p14:creationId xmlns:p14="http://schemas.microsoft.com/office/powerpoint/2010/main" val="4532290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55C9E-9D69-42CB-7271-CAE53E9F439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138B880-6E39-6F26-98F6-391143FCA558}"/>
              </a:ext>
            </a:extLst>
          </p:cNvPr>
          <p:cNvSpPr>
            <a:spLocks noGrp="1"/>
          </p:cNvSpPr>
          <p:nvPr>
            <p:ph type="dt" sz="half" idx="10"/>
          </p:nvPr>
        </p:nvSpPr>
        <p:spPr/>
        <p:txBody>
          <a:bodyPr/>
          <a:lstStyle>
            <a:lvl1pPr>
              <a:defRPr/>
            </a:lvl1pPr>
          </a:lstStyle>
          <a:p>
            <a:endParaRPr lang="en-GB" altLang="en-US"/>
          </a:p>
        </p:txBody>
      </p:sp>
      <p:sp>
        <p:nvSpPr>
          <p:cNvPr id="4" name="Footer Placeholder 3">
            <a:extLst>
              <a:ext uri="{FF2B5EF4-FFF2-40B4-BE49-F238E27FC236}">
                <a16:creationId xmlns:a16="http://schemas.microsoft.com/office/drawing/2014/main" id="{87BA9AD7-3B2C-7E62-286C-7A0E45630032}"/>
              </a:ext>
            </a:extLst>
          </p:cNvPr>
          <p:cNvSpPr>
            <a:spLocks noGrp="1"/>
          </p:cNvSpPr>
          <p:nvPr>
            <p:ph type="ftr" sz="quarter" idx="11"/>
          </p:nvPr>
        </p:nvSpPr>
        <p:spPr/>
        <p:txBody>
          <a:bodyPr/>
          <a:lstStyle>
            <a:lvl1pPr>
              <a:defRPr/>
            </a:lvl1pPr>
          </a:lstStyle>
          <a:p>
            <a:endParaRPr lang="en-GB" altLang="en-US"/>
          </a:p>
        </p:txBody>
      </p:sp>
      <p:sp>
        <p:nvSpPr>
          <p:cNvPr id="5" name="Slide Number Placeholder 4">
            <a:extLst>
              <a:ext uri="{FF2B5EF4-FFF2-40B4-BE49-F238E27FC236}">
                <a16:creationId xmlns:a16="http://schemas.microsoft.com/office/drawing/2014/main" id="{6DA42E6E-A1FE-F82F-5B1E-7BE8E5871109}"/>
              </a:ext>
            </a:extLst>
          </p:cNvPr>
          <p:cNvSpPr>
            <a:spLocks noGrp="1"/>
          </p:cNvSpPr>
          <p:nvPr>
            <p:ph type="sldNum" sz="quarter" idx="12"/>
          </p:nvPr>
        </p:nvSpPr>
        <p:spPr/>
        <p:txBody>
          <a:bodyPr/>
          <a:lstStyle>
            <a:lvl1pPr>
              <a:defRPr/>
            </a:lvl1pPr>
          </a:lstStyle>
          <a:p>
            <a:fld id="{E2ABEF44-8AEF-43C7-94A4-5ABBB38AAF6F}" type="slidenum">
              <a:rPr lang="ar-SA" altLang="en-US"/>
              <a:pPr/>
              <a:t>‹#›</a:t>
            </a:fld>
            <a:endParaRPr lang="en-GB" altLang="en-US"/>
          </a:p>
        </p:txBody>
      </p:sp>
    </p:spTree>
    <p:extLst>
      <p:ext uri="{BB962C8B-B14F-4D97-AF65-F5344CB8AC3E}">
        <p14:creationId xmlns:p14="http://schemas.microsoft.com/office/powerpoint/2010/main" val="10314109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EEB07F-09E0-DA1A-B791-EC54A64C8079}"/>
              </a:ext>
            </a:extLst>
          </p:cNvPr>
          <p:cNvSpPr>
            <a:spLocks noGrp="1"/>
          </p:cNvSpPr>
          <p:nvPr>
            <p:ph type="dt" sz="half" idx="10"/>
          </p:nvPr>
        </p:nvSpPr>
        <p:spPr/>
        <p:txBody>
          <a:bodyPr/>
          <a:lstStyle>
            <a:lvl1pPr>
              <a:defRPr/>
            </a:lvl1pPr>
          </a:lstStyle>
          <a:p>
            <a:endParaRPr lang="en-GB" altLang="en-US"/>
          </a:p>
        </p:txBody>
      </p:sp>
      <p:sp>
        <p:nvSpPr>
          <p:cNvPr id="3" name="Footer Placeholder 2">
            <a:extLst>
              <a:ext uri="{FF2B5EF4-FFF2-40B4-BE49-F238E27FC236}">
                <a16:creationId xmlns:a16="http://schemas.microsoft.com/office/drawing/2014/main" id="{500C38DD-045E-608B-9ADA-FE299F306D28}"/>
              </a:ext>
            </a:extLst>
          </p:cNvPr>
          <p:cNvSpPr>
            <a:spLocks noGrp="1"/>
          </p:cNvSpPr>
          <p:nvPr>
            <p:ph type="ftr" sz="quarter" idx="11"/>
          </p:nvPr>
        </p:nvSpPr>
        <p:spPr/>
        <p:txBody>
          <a:bodyPr/>
          <a:lstStyle>
            <a:lvl1pPr>
              <a:defRPr/>
            </a:lvl1pPr>
          </a:lstStyle>
          <a:p>
            <a:endParaRPr lang="en-GB" altLang="en-US"/>
          </a:p>
        </p:txBody>
      </p:sp>
      <p:sp>
        <p:nvSpPr>
          <p:cNvPr id="4" name="Slide Number Placeholder 3">
            <a:extLst>
              <a:ext uri="{FF2B5EF4-FFF2-40B4-BE49-F238E27FC236}">
                <a16:creationId xmlns:a16="http://schemas.microsoft.com/office/drawing/2014/main" id="{B4F2DC33-62FC-79D1-87E3-4D35847D013A}"/>
              </a:ext>
            </a:extLst>
          </p:cNvPr>
          <p:cNvSpPr>
            <a:spLocks noGrp="1"/>
          </p:cNvSpPr>
          <p:nvPr>
            <p:ph type="sldNum" sz="quarter" idx="12"/>
          </p:nvPr>
        </p:nvSpPr>
        <p:spPr/>
        <p:txBody>
          <a:bodyPr/>
          <a:lstStyle>
            <a:lvl1pPr>
              <a:defRPr/>
            </a:lvl1pPr>
          </a:lstStyle>
          <a:p>
            <a:fld id="{9958E8BB-3ECF-4B5F-AA7C-2051B65777B6}" type="slidenum">
              <a:rPr lang="ar-SA" altLang="en-US"/>
              <a:pPr/>
              <a:t>‹#›</a:t>
            </a:fld>
            <a:endParaRPr lang="en-GB" altLang="en-US"/>
          </a:p>
        </p:txBody>
      </p:sp>
    </p:spTree>
    <p:extLst>
      <p:ext uri="{BB962C8B-B14F-4D97-AF65-F5344CB8AC3E}">
        <p14:creationId xmlns:p14="http://schemas.microsoft.com/office/powerpoint/2010/main" val="2635811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8F23F-A7D3-D82C-D7EC-9656364B4851}"/>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4788B45-4615-C1F5-B34B-8D97903D7FCC}"/>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1872A40-F050-15F7-C2A8-D1B739C85187}"/>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17B417-51EC-96B2-8264-BE4A756DD52C}"/>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67FEA18A-3F2D-346A-B55A-25A31BABA73C}"/>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7636CF98-3150-7872-99B8-A8510BEB725D}"/>
              </a:ext>
            </a:extLst>
          </p:cNvPr>
          <p:cNvSpPr>
            <a:spLocks noGrp="1"/>
          </p:cNvSpPr>
          <p:nvPr>
            <p:ph type="sldNum" sz="quarter" idx="12"/>
          </p:nvPr>
        </p:nvSpPr>
        <p:spPr/>
        <p:txBody>
          <a:bodyPr/>
          <a:lstStyle>
            <a:lvl1pPr>
              <a:defRPr/>
            </a:lvl1pPr>
          </a:lstStyle>
          <a:p>
            <a:fld id="{BCC58C0C-BC20-453C-A52E-F2EB867B3F4F}" type="slidenum">
              <a:rPr lang="ar-SA" altLang="en-US"/>
              <a:pPr/>
              <a:t>‹#›</a:t>
            </a:fld>
            <a:endParaRPr lang="en-GB" altLang="en-US"/>
          </a:p>
        </p:txBody>
      </p:sp>
    </p:spTree>
    <p:extLst>
      <p:ext uri="{BB962C8B-B14F-4D97-AF65-F5344CB8AC3E}">
        <p14:creationId xmlns:p14="http://schemas.microsoft.com/office/powerpoint/2010/main" val="26393229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B6FCE-B497-8625-2D53-B36D5A4BAA79}"/>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66BF76C-3431-C2C0-0E44-3419F76C273A}"/>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B6643FA-89CD-318E-E322-1A542ECCE1A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8BA7D1-24D8-0684-218B-FD3EC20C7F95}"/>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A191D5FB-468B-09C7-6310-3C4E8AD6AEE4}"/>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F399100B-D8DA-D4ED-537E-4836871D2A73}"/>
              </a:ext>
            </a:extLst>
          </p:cNvPr>
          <p:cNvSpPr>
            <a:spLocks noGrp="1"/>
          </p:cNvSpPr>
          <p:nvPr>
            <p:ph type="sldNum" sz="quarter" idx="12"/>
          </p:nvPr>
        </p:nvSpPr>
        <p:spPr/>
        <p:txBody>
          <a:bodyPr/>
          <a:lstStyle>
            <a:lvl1pPr>
              <a:defRPr/>
            </a:lvl1pPr>
          </a:lstStyle>
          <a:p>
            <a:fld id="{ED452F48-1542-4610-8712-77BB689DC7AE}" type="slidenum">
              <a:rPr lang="ar-SA" altLang="en-US"/>
              <a:pPr/>
              <a:t>‹#›</a:t>
            </a:fld>
            <a:endParaRPr lang="en-GB" altLang="en-US"/>
          </a:p>
        </p:txBody>
      </p:sp>
    </p:spTree>
    <p:extLst>
      <p:ext uri="{BB962C8B-B14F-4D97-AF65-F5344CB8AC3E}">
        <p14:creationId xmlns:p14="http://schemas.microsoft.com/office/powerpoint/2010/main" val="30254104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6D1C2-CEFD-4935-6898-FD68EE82C66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9A76351-3A5C-4DE4-80A3-FDA2C1CBFD0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F3418E-6B71-18D1-D09D-2BBE42952699}"/>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63E544E6-F5A5-2683-BB5D-F8A7242179D3}"/>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948EB6A4-1920-C5A3-E5DD-835E199E74D6}"/>
              </a:ext>
            </a:extLst>
          </p:cNvPr>
          <p:cNvSpPr>
            <a:spLocks noGrp="1"/>
          </p:cNvSpPr>
          <p:nvPr>
            <p:ph type="sldNum" sz="quarter" idx="12"/>
          </p:nvPr>
        </p:nvSpPr>
        <p:spPr/>
        <p:txBody>
          <a:bodyPr/>
          <a:lstStyle>
            <a:lvl1pPr>
              <a:defRPr/>
            </a:lvl1pPr>
          </a:lstStyle>
          <a:p>
            <a:fld id="{F56EFAF3-24F9-4D5D-A347-B440C8A78BD1}" type="slidenum">
              <a:rPr lang="ar-SA" altLang="en-US"/>
              <a:pPr/>
              <a:t>‹#›</a:t>
            </a:fld>
            <a:endParaRPr lang="en-GB" altLang="en-US"/>
          </a:p>
        </p:txBody>
      </p:sp>
    </p:spTree>
    <p:extLst>
      <p:ext uri="{BB962C8B-B14F-4D97-AF65-F5344CB8AC3E}">
        <p14:creationId xmlns:p14="http://schemas.microsoft.com/office/powerpoint/2010/main" val="2735677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88B7105-AAA1-C064-38C1-8A350A61931A}"/>
              </a:ext>
            </a:extLst>
          </p:cNvPr>
          <p:cNvSpPr>
            <a:spLocks noGrp="1"/>
          </p:cNvSpPr>
          <p:nvPr>
            <p:ph type="title" orient="vert"/>
          </p:nvPr>
        </p:nvSpPr>
        <p:spPr>
          <a:xfrm>
            <a:off x="6707188" y="228600"/>
            <a:ext cx="2135187" cy="5870575"/>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B5DF767-1AB0-2C2C-CF86-5EAD7C308173}"/>
              </a:ext>
            </a:extLst>
          </p:cNvPr>
          <p:cNvSpPr>
            <a:spLocks noGrp="1"/>
          </p:cNvSpPr>
          <p:nvPr>
            <p:ph type="body" orient="vert" idx="1"/>
          </p:nvPr>
        </p:nvSpPr>
        <p:spPr>
          <a:xfrm>
            <a:off x="301625" y="228600"/>
            <a:ext cx="6253163" cy="58705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9D341A-5C87-CB5C-A65C-9E82D8634844}"/>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B8DD5F33-7D57-D8E9-72A4-00EEFB11CC6B}"/>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C4FFE6AC-EDC3-EBDE-D8B6-767799E8B150}"/>
              </a:ext>
            </a:extLst>
          </p:cNvPr>
          <p:cNvSpPr>
            <a:spLocks noGrp="1"/>
          </p:cNvSpPr>
          <p:nvPr>
            <p:ph type="sldNum" sz="quarter" idx="12"/>
          </p:nvPr>
        </p:nvSpPr>
        <p:spPr/>
        <p:txBody>
          <a:bodyPr/>
          <a:lstStyle>
            <a:lvl1pPr>
              <a:defRPr/>
            </a:lvl1pPr>
          </a:lstStyle>
          <a:p>
            <a:fld id="{AD699DD6-CDC1-4835-8292-D25FB450A62B}" type="slidenum">
              <a:rPr lang="ar-SA" altLang="en-US"/>
              <a:pPr/>
              <a:t>‹#›</a:t>
            </a:fld>
            <a:endParaRPr lang="en-GB" altLang="en-US"/>
          </a:p>
        </p:txBody>
      </p:sp>
    </p:spTree>
    <p:extLst>
      <p:ext uri="{BB962C8B-B14F-4D97-AF65-F5344CB8AC3E}">
        <p14:creationId xmlns:p14="http://schemas.microsoft.com/office/powerpoint/2010/main" val="38977979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447490" name="Freeform 2">
            <a:extLst>
              <a:ext uri="{FF2B5EF4-FFF2-40B4-BE49-F238E27FC236}">
                <a16:creationId xmlns:a16="http://schemas.microsoft.com/office/drawing/2014/main" id="{AD30A1C3-7CD2-5155-12EF-D10F44C12F4B}"/>
              </a:ext>
            </a:extLst>
          </p:cNvPr>
          <p:cNvSpPr>
            <a:spLocks/>
          </p:cNvSpPr>
          <p:nvPr/>
        </p:nvSpPr>
        <p:spPr bwMode="blackWhite">
          <a:xfrm>
            <a:off x="20638" y="12700"/>
            <a:ext cx="8896350" cy="6780213"/>
          </a:xfrm>
          <a:custGeom>
            <a:avLst/>
            <a:gdLst>
              <a:gd name="T0" fmla="*/ 2822 w 3985"/>
              <a:gd name="T1" fmla="*/ 0 h 3619"/>
              <a:gd name="T2" fmla="*/ 0 w 3985"/>
              <a:gd name="T3" fmla="*/ 975 h 3619"/>
              <a:gd name="T4" fmla="*/ 2169 w 3985"/>
              <a:gd name="T5" fmla="*/ 3619 h 3619"/>
              <a:gd name="T6" fmla="*/ 3985 w 3985"/>
              <a:gd name="T7" fmla="*/ 1125 h 3619"/>
              <a:gd name="T8" fmla="*/ 2822 w 3985"/>
              <a:gd name="T9" fmla="*/ 0 h 3619"/>
              <a:gd name="T10" fmla="*/ 2822 w 3985"/>
              <a:gd name="T11" fmla="*/ 0 h 3619"/>
            </a:gdLst>
            <a:ahLst/>
            <a:cxnLst>
              <a:cxn ang="0">
                <a:pos x="T0" y="T1"/>
              </a:cxn>
              <a:cxn ang="0">
                <a:pos x="T2" y="T3"/>
              </a:cxn>
              <a:cxn ang="0">
                <a:pos x="T4" y="T5"/>
              </a:cxn>
              <a:cxn ang="0">
                <a:pos x="T6" y="T7"/>
              </a:cxn>
              <a:cxn ang="0">
                <a:pos x="T8" y="T9"/>
              </a:cxn>
              <a:cxn ang="0">
                <a:pos x="T10" y="T11"/>
              </a:cxn>
            </a:cxnLst>
            <a:rect l="0" t="0" r="r" b="b"/>
            <a:pathLst>
              <a:path w="3985" h="3619">
                <a:moveTo>
                  <a:pt x="2822" y="0"/>
                </a:moveTo>
                <a:lnTo>
                  <a:pt x="0" y="975"/>
                </a:lnTo>
                <a:lnTo>
                  <a:pt x="2169" y="3619"/>
                </a:lnTo>
                <a:lnTo>
                  <a:pt x="3985" y="1125"/>
                </a:lnTo>
                <a:lnTo>
                  <a:pt x="2822" y="0"/>
                </a:lnTo>
                <a:lnTo>
                  <a:pt x="2822"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7491" name="Rectangle 3">
            <a:extLst>
              <a:ext uri="{FF2B5EF4-FFF2-40B4-BE49-F238E27FC236}">
                <a16:creationId xmlns:a16="http://schemas.microsoft.com/office/drawing/2014/main" id="{64CC2363-59C2-72C3-8600-4D33E5B24106}"/>
              </a:ext>
            </a:extLst>
          </p:cNvPr>
          <p:cNvSpPr>
            <a:spLocks noGrp="1" noChangeArrowheads="1"/>
          </p:cNvSpPr>
          <p:nvPr>
            <p:ph type="ctrTitle"/>
          </p:nvPr>
        </p:nvSpPr>
        <p:spPr>
          <a:xfrm>
            <a:off x="1371600" y="1511300"/>
            <a:ext cx="6400800" cy="2273300"/>
          </a:xfrm>
          <a:effectLst>
            <a:outerShdw dist="45791" dir="2021404" algn="ctr" rotWithShape="0">
              <a:schemeClr val="bg2"/>
            </a:outerShdw>
          </a:effectLst>
          <a:extLst>
            <a:ext uri="{909E8E84-426E-40DD-AFC4-6F175D3DCCD1}">
              <a14:hiddenFill xmlns:a14="http://schemas.microsoft.com/office/drawing/2010/main">
                <a:solidFill>
                  <a:srgbClr val="FF3300"/>
                </a:solidFill>
              </a14:hiddenFill>
            </a:ext>
          </a:extLst>
        </p:spPr>
        <p:txBody>
          <a:bodyPr/>
          <a:lstStyle>
            <a:lvl1pPr>
              <a:defRPr>
                <a:solidFill>
                  <a:schemeClr val="tx2"/>
                </a:solidFill>
                <a:effectLst>
                  <a:outerShdw blurRad="38100" dist="38100" dir="2700000" algn="tl">
                    <a:srgbClr val="C0C0C0"/>
                  </a:outerShdw>
                </a:effectLst>
              </a:defRPr>
            </a:lvl1pPr>
          </a:lstStyle>
          <a:p>
            <a:pPr lvl="0"/>
            <a:r>
              <a:rPr lang="en-GB" altLang="en-US" noProof="0"/>
              <a:t>Click to edit Master title style</a:t>
            </a:r>
          </a:p>
        </p:txBody>
      </p:sp>
      <p:sp>
        <p:nvSpPr>
          <p:cNvPr id="447492" name="Rectangle 4">
            <a:extLst>
              <a:ext uri="{FF2B5EF4-FFF2-40B4-BE49-F238E27FC236}">
                <a16:creationId xmlns:a16="http://schemas.microsoft.com/office/drawing/2014/main" id="{D3CD4653-C192-AF52-7BE3-93E05EB92022}"/>
              </a:ext>
            </a:extLst>
          </p:cNvPr>
          <p:cNvSpPr>
            <a:spLocks noGrp="1" noChangeArrowheads="1"/>
          </p:cNvSpPr>
          <p:nvPr>
            <p:ph type="subTitle" idx="1"/>
          </p:nvPr>
        </p:nvSpPr>
        <p:spPr>
          <a:xfrm>
            <a:off x="1549400" y="4051300"/>
            <a:ext cx="6032500" cy="1003300"/>
          </a:xfrm>
        </p:spPr>
        <p:txBody>
          <a:bodyPr/>
          <a:lstStyle>
            <a:lvl1pPr marL="0" indent="0" algn="ctr">
              <a:buFontTx/>
              <a:buNone/>
              <a:defRPr sz="2800">
                <a:effectLst>
                  <a:outerShdw blurRad="38100" dist="38100" dir="2700000" algn="tl">
                    <a:srgbClr val="C0C0C0"/>
                  </a:outerShdw>
                </a:effectLst>
              </a:defRPr>
            </a:lvl1pPr>
          </a:lstStyle>
          <a:p>
            <a:pPr lvl="0"/>
            <a:r>
              <a:rPr lang="en-GB" altLang="en-US" noProof="0"/>
              <a:t>Click to edit Master subtitle style</a:t>
            </a:r>
          </a:p>
        </p:txBody>
      </p:sp>
      <p:sp>
        <p:nvSpPr>
          <p:cNvPr id="447493" name="Rectangle 5">
            <a:extLst>
              <a:ext uri="{FF2B5EF4-FFF2-40B4-BE49-F238E27FC236}">
                <a16:creationId xmlns:a16="http://schemas.microsoft.com/office/drawing/2014/main" id="{FEB710E3-6ED6-1F62-1511-0120FB12EF4D}"/>
              </a:ext>
            </a:extLst>
          </p:cNvPr>
          <p:cNvSpPr>
            <a:spLocks noGrp="1" noChangeArrowheads="1"/>
          </p:cNvSpPr>
          <p:nvPr>
            <p:ph type="dt" sz="half" idx="2"/>
          </p:nvPr>
        </p:nvSpPr>
        <p:spPr>
          <a:xfrm>
            <a:off x="685800" y="6248400"/>
            <a:ext cx="1905000" cy="457200"/>
          </a:xfrm>
        </p:spPr>
        <p:txBody>
          <a:bodyPr/>
          <a:lstStyle>
            <a:lvl1pPr>
              <a:defRPr/>
            </a:lvl1pPr>
          </a:lstStyle>
          <a:p>
            <a:endParaRPr lang="en-GB" altLang="en-US"/>
          </a:p>
        </p:txBody>
      </p:sp>
      <p:sp>
        <p:nvSpPr>
          <p:cNvPr id="447494" name="Rectangle 6">
            <a:extLst>
              <a:ext uri="{FF2B5EF4-FFF2-40B4-BE49-F238E27FC236}">
                <a16:creationId xmlns:a16="http://schemas.microsoft.com/office/drawing/2014/main" id="{A3ADE529-2670-BA13-A21E-81313FF92951}"/>
              </a:ext>
            </a:extLst>
          </p:cNvPr>
          <p:cNvSpPr>
            <a:spLocks noGrp="1" noChangeArrowheads="1"/>
          </p:cNvSpPr>
          <p:nvPr>
            <p:ph type="ftr" sz="quarter" idx="3"/>
          </p:nvPr>
        </p:nvSpPr>
        <p:spPr>
          <a:xfrm>
            <a:off x="3124200" y="6248400"/>
            <a:ext cx="2895600" cy="457200"/>
          </a:xfrm>
        </p:spPr>
        <p:txBody>
          <a:bodyPr/>
          <a:lstStyle>
            <a:lvl1pPr>
              <a:defRPr/>
            </a:lvl1pPr>
          </a:lstStyle>
          <a:p>
            <a:endParaRPr lang="en-GB" altLang="en-US"/>
          </a:p>
        </p:txBody>
      </p:sp>
      <p:sp>
        <p:nvSpPr>
          <p:cNvPr id="447495" name="Rectangle 7">
            <a:extLst>
              <a:ext uri="{FF2B5EF4-FFF2-40B4-BE49-F238E27FC236}">
                <a16:creationId xmlns:a16="http://schemas.microsoft.com/office/drawing/2014/main" id="{056A09A8-BE35-A7D2-97F7-2205A00AB540}"/>
              </a:ext>
            </a:extLst>
          </p:cNvPr>
          <p:cNvSpPr>
            <a:spLocks noGrp="1" noChangeArrowheads="1"/>
          </p:cNvSpPr>
          <p:nvPr>
            <p:ph type="sldNum" sz="quarter" idx="4"/>
          </p:nvPr>
        </p:nvSpPr>
        <p:spPr>
          <a:xfrm>
            <a:off x="6553200" y="6248400"/>
            <a:ext cx="1905000" cy="457200"/>
          </a:xfrm>
        </p:spPr>
        <p:txBody>
          <a:bodyPr/>
          <a:lstStyle>
            <a:lvl1pPr>
              <a:defRPr/>
            </a:lvl1pPr>
          </a:lstStyle>
          <a:p>
            <a:fld id="{9B06971C-9624-48F1-9DF7-75083C3C125F}" type="slidenum">
              <a:rPr lang="ar-SA" altLang="en-US"/>
              <a:pPr/>
              <a:t>‹#›</a:t>
            </a:fld>
            <a:endParaRPr lang="en-GB" altLang="en-US"/>
          </a:p>
        </p:txBody>
      </p:sp>
      <p:grpSp>
        <p:nvGrpSpPr>
          <p:cNvPr id="447496" name="Group 8">
            <a:extLst>
              <a:ext uri="{FF2B5EF4-FFF2-40B4-BE49-F238E27FC236}">
                <a16:creationId xmlns:a16="http://schemas.microsoft.com/office/drawing/2014/main" id="{674B58B2-CDB2-2CCE-E162-2E42F9DD4E75}"/>
              </a:ext>
            </a:extLst>
          </p:cNvPr>
          <p:cNvGrpSpPr>
            <a:grpSpLocks/>
          </p:cNvGrpSpPr>
          <p:nvPr/>
        </p:nvGrpSpPr>
        <p:grpSpPr bwMode="auto">
          <a:xfrm>
            <a:off x="195263" y="234950"/>
            <a:ext cx="3787775" cy="1778000"/>
            <a:chOff x="123" y="148"/>
            <a:chExt cx="2386" cy="1120"/>
          </a:xfrm>
        </p:grpSpPr>
        <p:sp>
          <p:nvSpPr>
            <p:cNvPr id="447497" name="Freeform 9">
              <a:extLst>
                <a:ext uri="{FF2B5EF4-FFF2-40B4-BE49-F238E27FC236}">
                  <a16:creationId xmlns:a16="http://schemas.microsoft.com/office/drawing/2014/main" id="{37213D8A-AC13-360A-0C34-43B666D99CC3}"/>
                </a:ext>
              </a:extLst>
            </p:cNvPr>
            <p:cNvSpPr>
              <a:spLocks/>
            </p:cNvSpPr>
            <p:nvPr userDrawn="1"/>
          </p:nvSpPr>
          <p:spPr bwMode="auto">
            <a:xfrm>
              <a:off x="177" y="177"/>
              <a:ext cx="2250" cy="1017"/>
            </a:xfrm>
            <a:custGeom>
              <a:avLst/>
              <a:gdLst>
                <a:gd name="T0" fmla="*/ 794 w 794"/>
                <a:gd name="T1" fmla="*/ 395 h 414"/>
                <a:gd name="T2" fmla="*/ 710 w 794"/>
                <a:gd name="T3" fmla="*/ 318 h 414"/>
                <a:gd name="T4" fmla="*/ 556 w 794"/>
                <a:gd name="T5" fmla="*/ 210 h 414"/>
                <a:gd name="T6" fmla="*/ 71 w 794"/>
                <a:gd name="T7" fmla="*/ 0 h 414"/>
                <a:gd name="T8" fmla="*/ 23 w 794"/>
                <a:gd name="T9" fmla="*/ 20 h 414"/>
                <a:gd name="T10" fmla="*/ 0 w 794"/>
                <a:gd name="T11" fmla="*/ 83 h 414"/>
                <a:gd name="T12" fmla="*/ 28 w 794"/>
                <a:gd name="T13" fmla="*/ 155 h 414"/>
                <a:gd name="T14" fmla="*/ 570 w 794"/>
                <a:gd name="T15" fmla="*/ 409 h 414"/>
                <a:gd name="T16" fmla="*/ 689 w 794"/>
                <a:gd name="T17" fmla="*/ 393 h 414"/>
                <a:gd name="T18" fmla="*/ 785 w 794"/>
                <a:gd name="T19" fmla="*/ 414 h 414"/>
                <a:gd name="T20" fmla="*/ 794 w 794"/>
                <a:gd name="T21" fmla="*/ 395 h 414"/>
                <a:gd name="T22" fmla="*/ 794 w 794"/>
                <a:gd name="T23" fmla="*/ 395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4" h="414">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lnTo>
                    <a:pt x="794" y="395"/>
                  </a:ln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7498" name="Freeform 10">
              <a:extLst>
                <a:ext uri="{FF2B5EF4-FFF2-40B4-BE49-F238E27FC236}">
                  <a16:creationId xmlns:a16="http://schemas.microsoft.com/office/drawing/2014/main" id="{C91923D4-6C6C-9B59-4AE9-464AE9A0A4F0}"/>
                </a:ext>
              </a:extLst>
            </p:cNvPr>
            <p:cNvSpPr>
              <a:spLocks/>
            </p:cNvSpPr>
            <p:nvPr userDrawn="1"/>
          </p:nvSpPr>
          <p:spPr bwMode="auto">
            <a:xfrm>
              <a:off x="166" y="261"/>
              <a:ext cx="2244" cy="1007"/>
            </a:xfrm>
            <a:custGeom>
              <a:avLst/>
              <a:gdLst>
                <a:gd name="T0" fmla="*/ 137 w 1586"/>
                <a:gd name="T1" fmla="*/ 0 h 821"/>
                <a:gd name="T2" fmla="*/ 1331 w 1586"/>
                <a:gd name="T3" fmla="*/ 519 h 821"/>
                <a:gd name="T4" fmla="*/ 1428 w 1586"/>
                <a:gd name="T5" fmla="*/ 638 h 821"/>
                <a:gd name="T6" fmla="*/ 1586 w 1586"/>
                <a:gd name="T7" fmla="*/ 792 h 821"/>
                <a:gd name="T8" fmla="*/ 1565 w 1586"/>
                <a:gd name="T9" fmla="*/ 821 h 821"/>
                <a:gd name="T10" fmla="*/ 1350 w 1586"/>
                <a:gd name="T11" fmla="*/ 787 h 821"/>
                <a:gd name="T12" fmla="*/ 1145 w 1586"/>
                <a:gd name="T13" fmla="*/ 811 h 821"/>
                <a:gd name="T14" fmla="*/ 42 w 1586"/>
                <a:gd name="T15" fmla="*/ 298 h 821"/>
                <a:gd name="T16" fmla="*/ 0 w 1586"/>
                <a:gd name="T17" fmla="*/ 150 h 821"/>
                <a:gd name="T18" fmla="*/ 46 w 1586"/>
                <a:gd name="T19" fmla="*/ 32 h 821"/>
                <a:gd name="T20" fmla="*/ 137 w 1586"/>
                <a:gd name="T21" fmla="*/ 0 h 821"/>
                <a:gd name="T22" fmla="*/ 137 w 1586"/>
                <a:gd name="T23" fmla="*/ 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7499" name="Freeform 11">
              <a:extLst>
                <a:ext uri="{FF2B5EF4-FFF2-40B4-BE49-F238E27FC236}">
                  <a16:creationId xmlns:a16="http://schemas.microsoft.com/office/drawing/2014/main" id="{093745DF-1203-22F7-6BA9-297BB9F7F099}"/>
                </a:ext>
              </a:extLst>
            </p:cNvPr>
            <p:cNvSpPr>
              <a:spLocks/>
            </p:cNvSpPr>
            <p:nvPr userDrawn="1"/>
          </p:nvSpPr>
          <p:spPr bwMode="auto">
            <a:xfrm>
              <a:off x="474" y="344"/>
              <a:ext cx="1488" cy="919"/>
            </a:xfrm>
            <a:custGeom>
              <a:avLst/>
              <a:gdLst>
                <a:gd name="T0" fmla="*/ 0 w 1049"/>
                <a:gd name="T1" fmla="*/ 325 h 747"/>
                <a:gd name="T2" fmla="*/ 922 w 1049"/>
                <a:gd name="T3" fmla="*/ 747 h 747"/>
                <a:gd name="T4" fmla="*/ 939 w 1049"/>
                <a:gd name="T5" fmla="*/ 534 h 747"/>
                <a:gd name="T6" fmla="*/ 1049 w 1049"/>
                <a:gd name="T7" fmla="*/ 422 h 747"/>
                <a:gd name="T8" fmla="*/ 78 w 1049"/>
                <a:gd name="T9" fmla="*/ 0 h 747"/>
                <a:gd name="T10" fmla="*/ 0 w 1049"/>
                <a:gd name="T11" fmla="*/ 127 h 747"/>
                <a:gd name="T12" fmla="*/ 0 w 1049"/>
                <a:gd name="T13" fmla="*/ 325 h 747"/>
                <a:gd name="T14" fmla="*/ 0 w 1049"/>
                <a:gd name="T15" fmla="*/ 325 h 7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447500" name="Group 12">
              <a:extLst>
                <a:ext uri="{FF2B5EF4-FFF2-40B4-BE49-F238E27FC236}">
                  <a16:creationId xmlns:a16="http://schemas.microsoft.com/office/drawing/2014/main" id="{7CA86958-CF2B-1798-641C-966181E62F80}"/>
                </a:ext>
              </a:extLst>
            </p:cNvPr>
            <p:cNvGrpSpPr>
              <a:grpSpLocks/>
            </p:cNvGrpSpPr>
            <p:nvPr userDrawn="1"/>
          </p:nvGrpSpPr>
          <p:grpSpPr bwMode="auto">
            <a:xfrm>
              <a:off x="123" y="148"/>
              <a:ext cx="2386" cy="1081"/>
              <a:chOff x="123" y="148"/>
              <a:chExt cx="2386" cy="1081"/>
            </a:xfrm>
          </p:grpSpPr>
          <p:sp>
            <p:nvSpPr>
              <p:cNvPr id="447501" name="Freeform 13">
                <a:extLst>
                  <a:ext uri="{FF2B5EF4-FFF2-40B4-BE49-F238E27FC236}">
                    <a16:creationId xmlns:a16="http://schemas.microsoft.com/office/drawing/2014/main" id="{643A3936-C8E5-5C97-0B50-0D1FC93EDAAA}"/>
                  </a:ext>
                </a:extLst>
              </p:cNvPr>
              <p:cNvSpPr>
                <a:spLocks/>
              </p:cNvSpPr>
              <p:nvPr userDrawn="1"/>
            </p:nvSpPr>
            <p:spPr bwMode="auto">
              <a:xfrm>
                <a:off x="2005" y="934"/>
                <a:ext cx="212" cy="214"/>
              </a:xfrm>
              <a:custGeom>
                <a:avLst/>
                <a:gdLst>
                  <a:gd name="T0" fmla="*/ 110 w 150"/>
                  <a:gd name="T1" fmla="*/ 0 h 173"/>
                  <a:gd name="T2" fmla="*/ 40 w 150"/>
                  <a:gd name="T3" fmla="*/ 66 h 173"/>
                  <a:gd name="T4" fmla="*/ 0 w 150"/>
                  <a:gd name="T5" fmla="*/ 173 h 173"/>
                  <a:gd name="T6" fmla="*/ 80 w 150"/>
                  <a:gd name="T7" fmla="*/ 160 h 173"/>
                  <a:gd name="T8" fmla="*/ 103 w 150"/>
                  <a:gd name="T9" fmla="*/ 84 h 173"/>
                  <a:gd name="T10" fmla="*/ 150 w 150"/>
                  <a:gd name="T11" fmla="*/ 27 h 173"/>
                  <a:gd name="T12" fmla="*/ 110 w 150"/>
                  <a:gd name="T13" fmla="*/ 0 h 173"/>
                  <a:gd name="T14" fmla="*/ 110 w 150"/>
                  <a:gd name="T15" fmla="*/ 0 h 1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7502" name="Freeform 14">
                <a:extLst>
                  <a:ext uri="{FF2B5EF4-FFF2-40B4-BE49-F238E27FC236}">
                    <a16:creationId xmlns:a16="http://schemas.microsoft.com/office/drawing/2014/main" id="{8C3B9233-3028-4CB3-8C6B-91D968347721}"/>
                  </a:ext>
                </a:extLst>
              </p:cNvPr>
              <p:cNvSpPr>
                <a:spLocks/>
              </p:cNvSpPr>
              <p:nvPr userDrawn="1"/>
            </p:nvSpPr>
            <p:spPr bwMode="auto">
              <a:xfrm>
                <a:off x="123" y="148"/>
                <a:ext cx="2386" cy="1081"/>
              </a:xfrm>
              <a:custGeom>
                <a:avLst/>
                <a:gdLst>
                  <a:gd name="T0" fmla="*/ 156 w 1684"/>
                  <a:gd name="T1" fmla="*/ 0 h 880"/>
                  <a:gd name="T2" fmla="*/ 63 w 1684"/>
                  <a:gd name="T3" fmla="*/ 52 h 880"/>
                  <a:gd name="T4" fmla="*/ 0 w 1684"/>
                  <a:gd name="T5" fmla="*/ 208 h 880"/>
                  <a:gd name="T6" fmla="*/ 67 w 1684"/>
                  <a:gd name="T7" fmla="*/ 358 h 880"/>
                  <a:gd name="T8" fmla="*/ 1182 w 1684"/>
                  <a:gd name="T9" fmla="*/ 867 h 880"/>
                  <a:gd name="T10" fmla="*/ 1422 w 1684"/>
                  <a:gd name="T11" fmla="*/ 835 h 880"/>
                  <a:gd name="T12" fmla="*/ 1616 w 1684"/>
                  <a:gd name="T13" fmla="*/ 880 h 880"/>
                  <a:gd name="T14" fmla="*/ 1684 w 1684"/>
                  <a:gd name="T15" fmla="*/ 808 h 880"/>
                  <a:gd name="T16" fmla="*/ 1502 w 1684"/>
                  <a:gd name="T17" fmla="*/ 664 h 880"/>
                  <a:gd name="T18" fmla="*/ 1428 w 1684"/>
                  <a:gd name="T19" fmla="*/ 512 h 880"/>
                  <a:gd name="T20" fmla="*/ 1369 w 1684"/>
                  <a:gd name="T21" fmla="*/ 527 h 880"/>
                  <a:gd name="T22" fmla="*/ 1439 w 1684"/>
                  <a:gd name="T23" fmla="*/ 664 h 880"/>
                  <a:gd name="T24" fmla="*/ 1578 w 1684"/>
                  <a:gd name="T25" fmla="*/ 810 h 880"/>
                  <a:gd name="T26" fmla="*/ 1413 w 1684"/>
                  <a:gd name="T27" fmla="*/ 787 h 880"/>
                  <a:gd name="T28" fmla="*/ 1219 w 1684"/>
                  <a:gd name="T29" fmla="*/ 814 h 880"/>
                  <a:gd name="T30" fmla="*/ 1255 w 1684"/>
                  <a:gd name="T31" fmla="*/ 650 h 880"/>
                  <a:gd name="T32" fmla="*/ 1338 w 1684"/>
                  <a:gd name="T33" fmla="*/ 538 h 880"/>
                  <a:gd name="T34" fmla="*/ 1241 w 1684"/>
                  <a:gd name="T35" fmla="*/ 552 h 880"/>
                  <a:gd name="T36" fmla="*/ 1165 w 1684"/>
                  <a:gd name="T37" fmla="*/ 658 h 880"/>
                  <a:gd name="T38" fmla="*/ 1139 w 1684"/>
                  <a:gd name="T39" fmla="*/ 791 h 880"/>
                  <a:gd name="T40" fmla="*/ 107 w 1684"/>
                  <a:gd name="T41" fmla="*/ 310 h 880"/>
                  <a:gd name="T42" fmla="*/ 80 w 1684"/>
                  <a:gd name="T43" fmla="*/ 215 h 880"/>
                  <a:gd name="T44" fmla="*/ 103 w 1684"/>
                  <a:gd name="T45" fmla="*/ 95 h 880"/>
                  <a:gd name="T46" fmla="*/ 217 w 1684"/>
                  <a:gd name="T47" fmla="*/ 0 h 880"/>
                  <a:gd name="T48" fmla="*/ 156 w 1684"/>
                  <a:gd name="T49" fmla="*/ 0 h 880"/>
                  <a:gd name="T50" fmla="*/ 156 w 1684"/>
                  <a:gd name="T51" fmla="*/ 0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7503" name="Freeform 15">
                <a:extLst>
                  <a:ext uri="{FF2B5EF4-FFF2-40B4-BE49-F238E27FC236}">
                    <a16:creationId xmlns:a16="http://schemas.microsoft.com/office/drawing/2014/main" id="{1B141A58-D3B9-D7BA-79B7-1CA286BAAD0B}"/>
                  </a:ext>
                </a:extLst>
              </p:cNvPr>
              <p:cNvSpPr>
                <a:spLocks/>
              </p:cNvSpPr>
              <p:nvPr userDrawn="1"/>
            </p:nvSpPr>
            <p:spPr bwMode="auto">
              <a:xfrm>
                <a:off x="324" y="158"/>
                <a:ext cx="1686" cy="614"/>
              </a:xfrm>
              <a:custGeom>
                <a:avLst/>
                <a:gdLst>
                  <a:gd name="T0" fmla="*/ 100 w 1190"/>
                  <a:gd name="T1" fmla="*/ 0 h 500"/>
                  <a:gd name="T2" fmla="*/ 1190 w 1190"/>
                  <a:gd name="T3" fmla="*/ 490 h 500"/>
                  <a:gd name="T4" fmla="*/ 1076 w 1190"/>
                  <a:gd name="T5" fmla="*/ 500 h 500"/>
                  <a:gd name="T6" fmla="*/ 0 w 1190"/>
                  <a:gd name="T7" fmla="*/ 27 h 500"/>
                  <a:gd name="T8" fmla="*/ 100 w 1190"/>
                  <a:gd name="T9" fmla="*/ 0 h 500"/>
                  <a:gd name="T10" fmla="*/ 100 w 1190"/>
                  <a:gd name="T11" fmla="*/ 0 h 500"/>
                </a:gdLst>
                <a:ahLst/>
                <a:cxnLst>
                  <a:cxn ang="0">
                    <a:pos x="T0" y="T1"/>
                  </a:cxn>
                  <a:cxn ang="0">
                    <a:pos x="T2" y="T3"/>
                  </a:cxn>
                  <a:cxn ang="0">
                    <a:pos x="T4" y="T5"/>
                  </a:cxn>
                  <a:cxn ang="0">
                    <a:pos x="T6" y="T7"/>
                  </a:cxn>
                  <a:cxn ang="0">
                    <a:pos x="T8" y="T9"/>
                  </a:cxn>
                  <a:cxn ang="0">
                    <a:pos x="T10" y="T11"/>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7504" name="Freeform 16">
                <a:extLst>
                  <a:ext uri="{FF2B5EF4-FFF2-40B4-BE49-F238E27FC236}">
                    <a16:creationId xmlns:a16="http://schemas.microsoft.com/office/drawing/2014/main" id="{365203AB-EA48-DCFA-FB06-E5DC90F63428}"/>
                  </a:ext>
                </a:extLst>
              </p:cNvPr>
              <p:cNvSpPr>
                <a:spLocks/>
              </p:cNvSpPr>
              <p:nvPr userDrawn="1"/>
            </p:nvSpPr>
            <p:spPr bwMode="auto">
              <a:xfrm>
                <a:off x="409" y="251"/>
                <a:ext cx="227" cy="410"/>
              </a:xfrm>
              <a:custGeom>
                <a:avLst/>
                <a:gdLst>
                  <a:gd name="T0" fmla="*/ 116 w 160"/>
                  <a:gd name="T1" fmla="*/ 0 h 335"/>
                  <a:gd name="T2" fmla="*/ 19 w 160"/>
                  <a:gd name="T3" fmla="*/ 106 h 335"/>
                  <a:gd name="T4" fmla="*/ 0 w 160"/>
                  <a:gd name="T5" fmla="*/ 230 h 335"/>
                  <a:gd name="T6" fmla="*/ 33 w 160"/>
                  <a:gd name="T7" fmla="*/ 314 h 335"/>
                  <a:gd name="T8" fmla="*/ 94 w 160"/>
                  <a:gd name="T9" fmla="*/ 335 h 335"/>
                  <a:gd name="T10" fmla="*/ 76 w 160"/>
                  <a:gd name="T11" fmla="*/ 154 h 335"/>
                  <a:gd name="T12" fmla="*/ 160 w 160"/>
                  <a:gd name="T13" fmla="*/ 17 h 335"/>
                  <a:gd name="T14" fmla="*/ 116 w 160"/>
                  <a:gd name="T15" fmla="*/ 0 h 335"/>
                  <a:gd name="T16" fmla="*/ 116 w 160"/>
                  <a:gd name="T17"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7505" name="Freeform 17">
                <a:extLst>
                  <a:ext uri="{FF2B5EF4-FFF2-40B4-BE49-F238E27FC236}">
                    <a16:creationId xmlns:a16="http://schemas.microsoft.com/office/drawing/2014/main" id="{317E1816-4D6E-4B5F-19AD-EF7775ABF6CF}"/>
                  </a:ext>
                </a:extLst>
              </p:cNvPr>
              <p:cNvSpPr>
                <a:spLocks/>
              </p:cNvSpPr>
              <p:nvPr userDrawn="1"/>
            </p:nvSpPr>
            <p:spPr bwMode="auto">
              <a:xfrm>
                <a:off x="846" y="536"/>
                <a:ext cx="691" cy="364"/>
              </a:xfrm>
              <a:custGeom>
                <a:avLst/>
                <a:gdLst>
                  <a:gd name="T0" fmla="*/ 14 w 489"/>
                  <a:gd name="T1" fmla="*/ 34 h 296"/>
                  <a:gd name="T2" fmla="*/ 160 w 489"/>
                  <a:gd name="T3" fmla="*/ 66 h 296"/>
                  <a:gd name="T4" fmla="*/ 324 w 489"/>
                  <a:gd name="T5" fmla="*/ 137 h 296"/>
                  <a:gd name="T6" fmla="*/ 440 w 489"/>
                  <a:gd name="T7" fmla="*/ 243 h 296"/>
                  <a:gd name="T8" fmla="*/ 326 w 489"/>
                  <a:gd name="T9" fmla="*/ 230 h 296"/>
                  <a:gd name="T10" fmla="*/ 139 w 489"/>
                  <a:gd name="T11" fmla="*/ 146 h 296"/>
                  <a:gd name="T12" fmla="*/ 50 w 489"/>
                  <a:gd name="T13" fmla="*/ 80 h 296"/>
                  <a:gd name="T14" fmla="*/ 107 w 489"/>
                  <a:gd name="T15" fmla="*/ 163 h 296"/>
                  <a:gd name="T16" fmla="*/ 272 w 489"/>
                  <a:gd name="T17" fmla="*/ 270 h 296"/>
                  <a:gd name="T18" fmla="*/ 466 w 489"/>
                  <a:gd name="T19" fmla="*/ 296 h 296"/>
                  <a:gd name="T20" fmla="*/ 489 w 489"/>
                  <a:gd name="T21" fmla="*/ 224 h 296"/>
                  <a:gd name="T22" fmla="*/ 394 w 489"/>
                  <a:gd name="T23" fmla="*/ 120 h 296"/>
                  <a:gd name="T24" fmla="*/ 170 w 489"/>
                  <a:gd name="T25" fmla="*/ 17 h 296"/>
                  <a:gd name="T26" fmla="*/ 0 w 489"/>
                  <a:gd name="T27" fmla="*/ 0 h 296"/>
                  <a:gd name="T28" fmla="*/ 14 w 489"/>
                  <a:gd name="T29" fmla="*/ 34 h 296"/>
                  <a:gd name="T30" fmla="*/ 14 w 489"/>
                  <a:gd name="T31" fmla="*/ 34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grpSp>
        <p:nvGrpSpPr>
          <p:cNvPr id="447506" name="Group 18">
            <a:extLst>
              <a:ext uri="{FF2B5EF4-FFF2-40B4-BE49-F238E27FC236}">
                <a16:creationId xmlns:a16="http://schemas.microsoft.com/office/drawing/2014/main" id="{5024D930-C4B3-A442-6F87-A7F63A23866F}"/>
              </a:ext>
            </a:extLst>
          </p:cNvPr>
          <p:cNvGrpSpPr>
            <a:grpSpLocks/>
          </p:cNvGrpSpPr>
          <p:nvPr/>
        </p:nvGrpSpPr>
        <p:grpSpPr bwMode="auto">
          <a:xfrm>
            <a:off x="7915275" y="4368800"/>
            <a:ext cx="742950" cy="1058863"/>
            <a:chOff x="4986" y="2752"/>
            <a:chExt cx="468" cy="667"/>
          </a:xfrm>
        </p:grpSpPr>
        <p:sp>
          <p:nvSpPr>
            <p:cNvPr id="447507" name="Freeform 19">
              <a:extLst>
                <a:ext uri="{FF2B5EF4-FFF2-40B4-BE49-F238E27FC236}">
                  <a16:creationId xmlns:a16="http://schemas.microsoft.com/office/drawing/2014/main" id="{730E1E9E-80DA-9593-1E0A-E1B2624160EB}"/>
                </a:ext>
              </a:extLst>
            </p:cNvPr>
            <p:cNvSpPr>
              <a:spLocks/>
            </p:cNvSpPr>
            <p:nvPr userDrawn="1"/>
          </p:nvSpPr>
          <p:spPr bwMode="auto">
            <a:xfrm rot="7320404">
              <a:off x="4909" y="2936"/>
              <a:ext cx="629" cy="293"/>
            </a:xfrm>
            <a:custGeom>
              <a:avLst/>
              <a:gdLst>
                <a:gd name="T0" fmla="*/ 794 w 794"/>
                <a:gd name="T1" fmla="*/ 395 h 414"/>
                <a:gd name="T2" fmla="*/ 710 w 794"/>
                <a:gd name="T3" fmla="*/ 318 h 414"/>
                <a:gd name="T4" fmla="*/ 556 w 794"/>
                <a:gd name="T5" fmla="*/ 210 h 414"/>
                <a:gd name="T6" fmla="*/ 71 w 794"/>
                <a:gd name="T7" fmla="*/ 0 h 414"/>
                <a:gd name="T8" fmla="*/ 23 w 794"/>
                <a:gd name="T9" fmla="*/ 20 h 414"/>
                <a:gd name="T10" fmla="*/ 0 w 794"/>
                <a:gd name="T11" fmla="*/ 83 h 414"/>
                <a:gd name="T12" fmla="*/ 28 w 794"/>
                <a:gd name="T13" fmla="*/ 155 h 414"/>
                <a:gd name="T14" fmla="*/ 570 w 794"/>
                <a:gd name="T15" fmla="*/ 409 h 414"/>
                <a:gd name="T16" fmla="*/ 689 w 794"/>
                <a:gd name="T17" fmla="*/ 393 h 414"/>
                <a:gd name="T18" fmla="*/ 785 w 794"/>
                <a:gd name="T19" fmla="*/ 414 h 414"/>
                <a:gd name="T20" fmla="*/ 794 w 794"/>
                <a:gd name="T21" fmla="*/ 395 h 414"/>
                <a:gd name="T22" fmla="*/ 794 w 794"/>
                <a:gd name="T23" fmla="*/ 395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4" h="414">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lnTo>
                    <a:pt x="794" y="395"/>
                  </a:ln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7508" name="Freeform 20">
              <a:extLst>
                <a:ext uri="{FF2B5EF4-FFF2-40B4-BE49-F238E27FC236}">
                  <a16:creationId xmlns:a16="http://schemas.microsoft.com/office/drawing/2014/main" id="{8C09596F-8DB6-AABD-D882-248F10A4827D}"/>
                </a:ext>
              </a:extLst>
            </p:cNvPr>
            <p:cNvSpPr>
              <a:spLocks/>
            </p:cNvSpPr>
            <p:nvPr userDrawn="1"/>
          </p:nvSpPr>
          <p:spPr bwMode="auto">
            <a:xfrm rot="7320404">
              <a:off x="4893" y="2923"/>
              <a:ext cx="627" cy="290"/>
            </a:xfrm>
            <a:custGeom>
              <a:avLst/>
              <a:gdLst>
                <a:gd name="T0" fmla="*/ 137 w 1586"/>
                <a:gd name="T1" fmla="*/ 0 h 821"/>
                <a:gd name="T2" fmla="*/ 1331 w 1586"/>
                <a:gd name="T3" fmla="*/ 519 h 821"/>
                <a:gd name="T4" fmla="*/ 1428 w 1586"/>
                <a:gd name="T5" fmla="*/ 638 h 821"/>
                <a:gd name="T6" fmla="*/ 1586 w 1586"/>
                <a:gd name="T7" fmla="*/ 792 h 821"/>
                <a:gd name="T8" fmla="*/ 1565 w 1586"/>
                <a:gd name="T9" fmla="*/ 821 h 821"/>
                <a:gd name="T10" fmla="*/ 1350 w 1586"/>
                <a:gd name="T11" fmla="*/ 787 h 821"/>
                <a:gd name="T12" fmla="*/ 1145 w 1586"/>
                <a:gd name="T13" fmla="*/ 811 h 821"/>
                <a:gd name="T14" fmla="*/ 42 w 1586"/>
                <a:gd name="T15" fmla="*/ 298 h 821"/>
                <a:gd name="T16" fmla="*/ 0 w 1586"/>
                <a:gd name="T17" fmla="*/ 150 h 821"/>
                <a:gd name="T18" fmla="*/ 46 w 1586"/>
                <a:gd name="T19" fmla="*/ 32 h 821"/>
                <a:gd name="T20" fmla="*/ 137 w 1586"/>
                <a:gd name="T21" fmla="*/ 0 h 821"/>
                <a:gd name="T22" fmla="*/ 137 w 1586"/>
                <a:gd name="T23" fmla="*/ 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7509" name="Freeform 21">
              <a:extLst>
                <a:ext uri="{FF2B5EF4-FFF2-40B4-BE49-F238E27FC236}">
                  <a16:creationId xmlns:a16="http://schemas.microsoft.com/office/drawing/2014/main" id="{F4196A11-F668-EA02-AD60-3918FD893245}"/>
                </a:ext>
              </a:extLst>
            </p:cNvPr>
            <p:cNvSpPr>
              <a:spLocks/>
            </p:cNvSpPr>
            <p:nvPr userDrawn="1"/>
          </p:nvSpPr>
          <p:spPr bwMode="auto">
            <a:xfrm rot="7320404">
              <a:off x="5000" y="2912"/>
              <a:ext cx="416" cy="265"/>
            </a:xfrm>
            <a:custGeom>
              <a:avLst/>
              <a:gdLst>
                <a:gd name="T0" fmla="*/ 0 w 1049"/>
                <a:gd name="T1" fmla="*/ 325 h 747"/>
                <a:gd name="T2" fmla="*/ 922 w 1049"/>
                <a:gd name="T3" fmla="*/ 747 h 747"/>
                <a:gd name="T4" fmla="*/ 939 w 1049"/>
                <a:gd name="T5" fmla="*/ 534 h 747"/>
                <a:gd name="T6" fmla="*/ 1049 w 1049"/>
                <a:gd name="T7" fmla="*/ 422 h 747"/>
                <a:gd name="T8" fmla="*/ 78 w 1049"/>
                <a:gd name="T9" fmla="*/ 0 h 747"/>
                <a:gd name="T10" fmla="*/ 0 w 1049"/>
                <a:gd name="T11" fmla="*/ 127 h 747"/>
                <a:gd name="T12" fmla="*/ 0 w 1049"/>
                <a:gd name="T13" fmla="*/ 325 h 747"/>
                <a:gd name="T14" fmla="*/ 0 w 1049"/>
                <a:gd name="T15" fmla="*/ 325 h 7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447510" name="Group 22">
              <a:extLst>
                <a:ext uri="{FF2B5EF4-FFF2-40B4-BE49-F238E27FC236}">
                  <a16:creationId xmlns:a16="http://schemas.microsoft.com/office/drawing/2014/main" id="{0EAC4555-1BA0-4A91-F86A-7BFEA3DA2C93}"/>
                </a:ext>
              </a:extLst>
            </p:cNvPr>
            <p:cNvGrpSpPr>
              <a:grpSpLocks/>
            </p:cNvGrpSpPr>
            <p:nvPr userDrawn="1"/>
          </p:nvGrpSpPr>
          <p:grpSpPr bwMode="auto">
            <a:xfrm>
              <a:off x="4986" y="2752"/>
              <a:ext cx="468" cy="667"/>
              <a:chOff x="4986" y="2752"/>
              <a:chExt cx="468" cy="667"/>
            </a:xfrm>
          </p:grpSpPr>
          <p:sp>
            <p:nvSpPr>
              <p:cNvPr id="447511" name="Freeform 23">
                <a:extLst>
                  <a:ext uri="{FF2B5EF4-FFF2-40B4-BE49-F238E27FC236}">
                    <a16:creationId xmlns:a16="http://schemas.microsoft.com/office/drawing/2014/main" id="{ABB46C6B-0547-3706-B553-15CD42D07DBA}"/>
                  </a:ext>
                </a:extLst>
              </p:cNvPr>
              <p:cNvSpPr>
                <a:spLocks/>
              </p:cNvSpPr>
              <p:nvPr userDrawn="1"/>
            </p:nvSpPr>
            <p:spPr bwMode="auto">
              <a:xfrm rot="7320404">
                <a:off x="4987" y="3190"/>
                <a:ext cx="59" cy="61"/>
              </a:xfrm>
              <a:custGeom>
                <a:avLst/>
                <a:gdLst>
                  <a:gd name="T0" fmla="*/ 110 w 150"/>
                  <a:gd name="T1" fmla="*/ 0 h 173"/>
                  <a:gd name="T2" fmla="*/ 40 w 150"/>
                  <a:gd name="T3" fmla="*/ 66 h 173"/>
                  <a:gd name="T4" fmla="*/ 0 w 150"/>
                  <a:gd name="T5" fmla="*/ 173 h 173"/>
                  <a:gd name="T6" fmla="*/ 80 w 150"/>
                  <a:gd name="T7" fmla="*/ 160 h 173"/>
                  <a:gd name="T8" fmla="*/ 103 w 150"/>
                  <a:gd name="T9" fmla="*/ 84 h 173"/>
                  <a:gd name="T10" fmla="*/ 150 w 150"/>
                  <a:gd name="T11" fmla="*/ 27 h 173"/>
                  <a:gd name="T12" fmla="*/ 110 w 150"/>
                  <a:gd name="T13" fmla="*/ 0 h 173"/>
                  <a:gd name="T14" fmla="*/ 110 w 150"/>
                  <a:gd name="T15" fmla="*/ 0 h 1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7512" name="Freeform 24">
                <a:extLst>
                  <a:ext uri="{FF2B5EF4-FFF2-40B4-BE49-F238E27FC236}">
                    <a16:creationId xmlns:a16="http://schemas.microsoft.com/office/drawing/2014/main" id="{FFF514DA-6520-0B26-E00D-5446302B57DF}"/>
                  </a:ext>
                </a:extLst>
              </p:cNvPr>
              <p:cNvSpPr>
                <a:spLocks/>
              </p:cNvSpPr>
              <p:nvPr userDrawn="1"/>
            </p:nvSpPr>
            <p:spPr bwMode="auto">
              <a:xfrm rot="7320404">
                <a:off x="4887" y="2930"/>
                <a:ext cx="667" cy="311"/>
              </a:xfrm>
              <a:custGeom>
                <a:avLst/>
                <a:gdLst>
                  <a:gd name="T0" fmla="*/ 156 w 1684"/>
                  <a:gd name="T1" fmla="*/ 0 h 880"/>
                  <a:gd name="T2" fmla="*/ 63 w 1684"/>
                  <a:gd name="T3" fmla="*/ 52 h 880"/>
                  <a:gd name="T4" fmla="*/ 0 w 1684"/>
                  <a:gd name="T5" fmla="*/ 208 h 880"/>
                  <a:gd name="T6" fmla="*/ 67 w 1684"/>
                  <a:gd name="T7" fmla="*/ 358 h 880"/>
                  <a:gd name="T8" fmla="*/ 1182 w 1684"/>
                  <a:gd name="T9" fmla="*/ 867 h 880"/>
                  <a:gd name="T10" fmla="*/ 1422 w 1684"/>
                  <a:gd name="T11" fmla="*/ 835 h 880"/>
                  <a:gd name="T12" fmla="*/ 1616 w 1684"/>
                  <a:gd name="T13" fmla="*/ 880 h 880"/>
                  <a:gd name="T14" fmla="*/ 1684 w 1684"/>
                  <a:gd name="T15" fmla="*/ 808 h 880"/>
                  <a:gd name="T16" fmla="*/ 1502 w 1684"/>
                  <a:gd name="T17" fmla="*/ 664 h 880"/>
                  <a:gd name="T18" fmla="*/ 1428 w 1684"/>
                  <a:gd name="T19" fmla="*/ 512 h 880"/>
                  <a:gd name="T20" fmla="*/ 1369 w 1684"/>
                  <a:gd name="T21" fmla="*/ 527 h 880"/>
                  <a:gd name="T22" fmla="*/ 1439 w 1684"/>
                  <a:gd name="T23" fmla="*/ 664 h 880"/>
                  <a:gd name="T24" fmla="*/ 1578 w 1684"/>
                  <a:gd name="T25" fmla="*/ 810 h 880"/>
                  <a:gd name="T26" fmla="*/ 1413 w 1684"/>
                  <a:gd name="T27" fmla="*/ 787 h 880"/>
                  <a:gd name="T28" fmla="*/ 1219 w 1684"/>
                  <a:gd name="T29" fmla="*/ 814 h 880"/>
                  <a:gd name="T30" fmla="*/ 1255 w 1684"/>
                  <a:gd name="T31" fmla="*/ 650 h 880"/>
                  <a:gd name="T32" fmla="*/ 1338 w 1684"/>
                  <a:gd name="T33" fmla="*/ 538 h 880"/>
                  <a:gd name="T34" fmla="*/ 1241 w 1684"/>
                  <a:gd name="T35" fmla="*/ 552 h 880"/>
                  <a:gd name="T36" fmla="*/ 1165 w 1684"/>
                  <a:gd name="T37" fmla="*/ 658 h 880"/>
                  <a:gd name="T38" fmla="*/ 1139 w 1684"/>
                  <a:gd name="T39" fmla="*/ 791 h 880"/>
                  <a:gd name="T40" fmla="*/ 107 w 1684"/>
                  <a:gd name="T41" fmla="*/ 310 h 880"/>
                  <a:gd name="T42" fmla="*/ 80 w 1684"/>
                  <a:gd name="T43" fmla="*/ 215 h 880"/>
                  <a:gd name="T44" fmla="*/ 103 w 1684"/>
                  <a:gd name="T45" fmla="*/ 95 h 880"/>
                  <a:gd name="T46" fmla="*/ 217 w 1684"/>
                  <a:gd name="T47" fmla="*/ 0 h 880"/>
                  <a:gd name="T48" fmla="*/ 156 w 1684"/>
                  <a:gd name="T49" fmla="*/ 0 h 880"/>
                  <a:gd name="T50" fmla="*/ 156 w 1684"/>
                  <a:gd name="T51" fmla="*/ 0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7513" name="Freeform 25">
                <a:extLst>
                  <a:ext uri="{FF2B5EF4-FFF2-40B4-BE49-F238E27FC236}">
                    <a16:creationId xmlns:a16="http://schemas.microsoft.com/office/drawing/2014/main" id="{78709AA9-D766-5731-444D-DD248CFFA0C8}"/>
                  </a:ext>
                </a:extLst>
              </p:cNvPr>
              <p:cNvSpPr>
                <a:spLocks/>
              </p:cNvSpPr>
              <p:nvPr userDrawn="1"/>
            </p:nvSpPr>
            <p:spPr bwMode="auto">
              <a:xfrm rot="7320404">
                <a:off x="5062" y="2997"/>
                <a:ext cx="472" cy="176"/>
              </a:xfrm>
              <a:custGeom>
                <a:avLst/>
                <a:gdLst>
                  <a:gd name="T0" fmla="*/ 100 w 1190"/>
                  <a:gd name="T1" fmla="*/ 0 h 500"/>
                  <a:gd name="T2" fmla="*/ 1190 w 1190"/>
                  <a:gd name="T3" fmla="*/ 490 h 500"/>
                  <a:gd name="T4" fmla="*/ 1076 w 1190"/>
                  <a:gd name="T5" fmla="*/ 500 h 500"/>
                  <a:gd name="T6" fmla="*/ 0 w 1190"/>
                  <a:gd name="T7" fmla="*/ 27 h 500"/>
                  <a:gd name="T8" fmla="*/ 100 w 1190"/>
                  <a:gd name="T9" fmla="*/ 0 h 500"/>
                  <a:gd name="T10" fmla="*/ 100 w 1190"/>
                  <a:gd name="T11" fmla="*/ 0 h 500"/>
                </a:gdLst>
                <a:ahLst/>
                <a:cxnLst>
                  <a:cxn ang="0">
                    <a:pos x="T0" y="T1"/>
                  </a:cxn>
                  <a:cxn ang="0">
                    <a:pos x="T2" y="T3"/>
                  </a:cxn>
                  <a:cxn ang="0">
                    <a:pos x="T4" y="T5"/>
                  </a:cxn>
                  <a:cxn ang="0">
                    <a:pos x="T6" y="T7"/>
                  </a:cxn>
                  <a:cxn ang="0">
                    <a:pos x="T8" y="T9"/>
                  </a:cxn>
                  <a:cxn ang="0">
                    <a:pos x="T10" y="T11"/>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7514" name="Freeform 26">
                <a:extLst>
                  <a:ext uri="{FF2B5EF4-FFF2-40B4-BE49-F238E27FC236}">
                    <a16:creationId xmlns:a16="http://schemas.microsoft.com/office/drawing/2014/main" id="{56ED51C0-61E5-9A91-3E3B-891CA18E518D}"/>
                  </a:ext>
                </a:extLst>
              </p:cNvPr>
              <p:cNvSpPr>
                <a:spLocks/>
              </p:cNvSpPr>
              <p:nvPr userDrawn="1"/>
            </p:nvSpPr>
            <p:spPr bwMode="auto">
              <a:xfrm rot="7320404">
                <a:off x="5363" y="2874"/>
                <a:ext cx="63" cy="118"/>
              </a:xfrm>
              <a:custGeom>
                <a:avLst/>
                <a:gdLst>
                  <a:gd name="T0" fmla="*/ 116 w 160"/>
                  <a:gd name="T1" fmla="*/ 0 h 335"/>
                  <a:gd name="T2" fmla="*/ 19 w 160"/>
                  <a:gd name="T3" fmla="*/ 106 h 335"/>
                  <a:gd name="T4" fmla="*/ 0 w 160"/>
                  <a:gd name="T5" fmla="*/ 230 h 335"/>
                  <a:gd name="T6" fmla="*/ 33 w 160"/>
                  <a:gd name="T7" fmla="*/ 314 h 335"/>
                  <a:gd name="T8" fmla="*/ 94 w 160"/>
                  <a:gd name="T9" fmla="*/ 335 h 335"/>
                  <a:gd name="T10" fmla="*/ 76 w 160"/>
                  <a:gd name="T11" fmla="*/ 154 h 335"/>
                  <a:gd name="T12" fmla="*/ 160 w 160"/>
                  <a:gd name="T13" fmla="*/ 17 h 335"/>
                  <a:gd name="T14" fmla="*/ 116 w 160"/>
                  <a:gd name="T15" fmla="*/ 0 h 335"/>
                  <a:gd name="T16" fmla="*/ 116 w 160"/>
                  <a:gd name="T17"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7515" name="Freeform 27">
                <a:extLst>
                  <a:ext uri="{FF2B5EF4-FFF2-40B4-BE49-F238E27FC236}">
                    <a16:creationId xmlns:a16="http://schemas.microsoft.com/office/drawing/2014/main" id="{E502140C-246F-2105-7F75-3897A0914566}"/>
                  </a:ext>
                </a:extLst>
              </p:cNvPr>
              <p:cNvSpPr>
                <a:spLocks/>
              </p:cNvSpPr>
              <p:nvPr userDrawn="1"/>
            </p:nvSpPr>
            <p:spPr bwMode="auto">
              <a:xfrm rot="7320404">
                <a:off x="5136" y="3000"/>
                <a:ext cx="193" cy="104"/>
              </a:xfrm>
              <a:custGeom>
                <a:avLst/>
                <a:gdLst>
                  <a:gd name="T0" fmla="*/ 14 w 489"/>
                  <a:gd name="T1" fmla="*/ 34 h 296"/>
                  <a:gd name="T2" fmla="*/ 160 w 489"/>
                  <a:gd name="T3" fmla="*/ 66 h 296"/>
                  <a:gd name="T4" fmla="*/ 324 w 489"/>
                  <a:gd name="T5" fmla="*/ 137 h 296"/>
                  <a:gd name="T6" fmla="*/ 440 w 489"/>
                  <a:gd name="T7" fmla="*/ 243 h 296"/>
                  <a:gd name="T8" fmla="*/ 326 w 489"/>
                  <a:gd name="T9" fmla="*/ 230 h 296"/>
                  <a:gd name="T10" fmla="*/ 139 w 489"/>
                  <a:gd name="T11" fmla="*/ 146 h 296"/>
                  <a:gd name="T12" fmla="*/ 50 w 489"/>
                  <a:gd name="T13" fmla="*/ 80 h 296"/>
                  <a:gd name="T14" fmla="*/ 107 w 489"/>
                  <a:gd name="T15" fmla="*/ 163 h 296"/>
                  <a:gd name="T16" fmla="*/ 272 w 489"/>
                  <a:gd name="T17" fmla="*/ 270 h 296"/>
                  <a:gd name="T18" fmla="*/ 466 w 489"/>
                  <a:gd name="T19" fmla="*/ 296 h 296"/>
                  <a:gd name="T20" fmla="*/ 489 w 489"/>
                  <a:gd name="T21" fmla="*/ 224 h 296"/>
                  <a:gd name="T22" fmla="*/ 394 w 489"/>
                  <a:gd name="T23" fmla="*/ 120 h 296"/>
                  <a:gd name="T24" fmla="*/ 170 w 489"/>
                  <a:gd name="T25" fmla="*/ 17 h 296"/>
                  <a:gd name="T26" fmla="*/ 0 w 489"/>
                  <a:gd name="T27" fmla="*/ 0 h 296"/>
                  <a:gd name="T28" fmla="*/ 14 w 489"/>
                  <a:gd name="T29" fmla="*/ 34 h 296"/>
                  <a:gd name="T30" fmla="*/ 14 w 489"/>
                  <a:gd name="T31" fmla="*/ 34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sp>
        <p:nvSpPr>
          <p:cNvPr id="447516" name="Freeform 28">
            <a:extLst>
              <a:ext uri="{FF2B5EF4-FFF2-40B4-BE49-F238E27FC236}">
                <a16:creationId xmlns:a16="http://schemas.microsoft.com/office/drawing/2014/main" id="{979D297F-465D-F108-4584-DCE460682BCB}"/>
              </a:ext>
            </a:extLst>
          </p:cNvPr>
          <p:cNvSpPr>
            <a:spLocks/>
          </p:cNvSpPr>
          <p:nvPr/>
        </p:nvSpPr>
        <p:spPr bwMode="auto">
          <a:xfrm>
            <a:off x="901700" y="5054600"/>
            <a:ext cx="6807200" cy="728663"/>
          </a:xfrm>
          <a:custGeom>
            <a:avLst/>
            <a:gdLst>
              <a:gd name="T0" fmla="*/ 0 w 4288"/>
              <a:gd name="T1" fmla="*/ 0 h 459"/>
              <a:gd name="T2" fmla="*/ 816 w 4288"/>
              <a:gd name="T3" fmla="*/ 256 h 459"/>
              <a:gd name="T4" fmla="*/ 1560 w 4288"/>
              <a:gd name="T5" fmla="*/ 144 h 459"/>
              <a:gd name="T6" fmla="*/ 1856 w 4288"/>
              <a:gd name="T7" fmla="*/ 376 h 459"/>
              <a:gd name="T8" fmla="*/ 2344 w 4288"/>
              <a:gd name="T9" fmla="*/ 152 h 459"/>
              <a:gd name="T10" fmla="*/ 3536 w 4288"/>
              <a:gd name="T11" fmla="*/ 456 h 459"/>
              <a:gd name="T12" fmla="*/ 4288 w 4288"/>
              <a:gd name="T13" fmla="*/ 136 h 459"/>
            </a:gdLst>
            <a:ahLst/>
            <a:cxnLst>
              <a:cxn ang="0">
                <a:pos x="T0" y="T1"/>
              </a:cxn>
              <a:cxn ang="0">
                <a:pos x="T2" y="T3"/>
              </a:cxn>
              <a:cxn ang="0">
                <a:pos x="T4" y="T5"/>
              </a:cxn>
              <a:cxn ang="0">
                <a:pos x="T6" y="T7"/>
              </a:cxn>
              <a:cxn ang="0">
                <a:pos x="T8" y="T9"/>
              </a:cxn>
              <a:cxn ang="0">
                <a:pos x="T10" y="T11"/>
              </a:cxn>
              <a:cxn ang="0">
                <a:pos x="T12" y="T13"/>
              </a:cxn>
            </a:cxnLst>
            <a:rect l="0" t="0" r="r" b="b"/>
            <a:pathLst>
              <a:path w="4288" h="459">
                <a:moveTo>
                  <a:pt x="0" y="0"/>
                </a:moveTo>
                <a:cubicBezTo>
                  <a:pt x="136" y="43"/>
                  <a:pt x="556" y="232"/>
                  <a:pt x="816" y="256"/>
                </a:cubicBezTo>
                <a:cubicBezTo>
                  <a:pt x="1076" y="280"/>
                  <a:pt x="1387" y="124"/>
                  <a:pt x="1560" y="144"/>
                </a:cubicBezTo>
                <a:cubicBezTo>
                  <a:pt x="1733" y="164"/>
                  <a:pt x="1725" y="375"/>
                  <a:pt x="1856" y="376"/>
                </a:cubicBezTo>
                <a:cubicBezTo>
                  <a:pt x="1987" y="377"/>
                  <a:pt x="2064" y="139"/>
                  <a:pt x="2344" y="152"/>
                </a:cubicBezTo>
                <a:cubicBezTo>
                  <a:pt x="2624" y="165"/>
                  <a:pt x="3212" y="459"/>
                  <a:pt x="3536" y="456"/>
                </a:cubicBezTo>
                <a:cubicBezTo>
                  <a:pt x="3860" y="453"/>
                  <a:pt x="4165" y="188"/>
                  <a:pt x="4288" y="136"/>
                </a:cubicBezTo>
              </a:path>
            </a:pathLst>
          </a:custGeom>
          <a:noFill/>
          <a:ln w="76200" cap="flat" cmpd="sng">
            <a:solidFill>
              <a:schemeClr val="folHlink"/>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7517" name="Freeform 29">
            <a:extLst>
              <a:ext uri="{FF2B5EF4-FFF2-40B4-BE49-F238E27FC236}">
                <a16:creationId xmlns:a16="http://schemas.microsoft.com/office/drawing/2014/main" id="{87CBC25C-73AE-6B94-67C1-B08ABBEC2AC0}"/>
              </a:ext>
            </a:extLst>
          </p:cNvPr>
          <p:cNvSpPr>
            <a:spLocks/>
          </p:cNvSpPr>
          <p:nvPr/>
        </p:nvSpPr>
        <p:spPr bwMode="auto">
          <a:xfrm>
            <a:off x="4076700" y="1930400"/>
            <a:ext cx="889000" cy="381000"/>
          </a:xfrm>
          <a:custGeom>
            <a:avLst/>
            <a:gdLst>
              <a:gd name="T0" fmla="*/ 0 w 560"/>
              <a:gd name="T1" fmla="*/ 32 h 240"/>
              <a:gd name="T2" fmla="*/ 280 w 560"/>
              <a:gd name="T3" fmla="*/ 144 h 240"/>
              <a:gd name="T4" fmla="*/ 448 w 560"/>
              <a:gd name="T5" fmla="*/ 16 h 240"/>
              <a:gd name="T6" fmla="*/ 560 w 560"/>
              <a:gd name="T7" fmla="*/ 240 h 240"/>
            </a:gdLst>
            <a:ahLst/>
            <a:cxnLst>
              <a:cxn ang="0">
                <a:pos x="T0" y="T1"/>
              </a:cxn>
              <a:cxn ang="0">
                <a:pos x="T2" y="T3"/>
              </a:cxn>
              <a:cxn ang="0">
                <a:pos x="T4" y="T5"/>
              </a:cxn>
              <a:cxn ang="0">
                <a:pos x="T6" y="T7"/>
              </a:cxn>
            </a:cxnLst>
            <a:rect l="0" t="0" r="r" b="b"/>
            <a:pathLst>
              <a:path w="560" h="240">
                <a:moveTo>
                  <a:pt x="0" y="32"/>
                </a:moveTo>
                <a:cubicBezTo>
                  <a:pt x="102" y="89"/>
                  <a:pt x="205" y="147"/>
                  <a:pt x="280" y="144"/>
                </a:cubicBezTo>
                <a:cubicBezTo>
                  <a:pt x="355" y="141"/>
                  <a:pt x="401" y="0"/>
                  <a:pt x="448" y="16"/>
                </a:cubicBezTo>
                <a:cubicBezTo>
                  <a:pt x="495" y="32"/>
                  <a:pt x="541" y="201"/>
                  <a:pt x="560" y="240"/>
                </a:cubicBezTo>
              </a:path>
            </a:pathLst>
          </a:custGeom>
          <a:noFill/>
          <a:ln w="114300" cmpd="sng">
            <a:solidFill>
              <a:schemeClr val="tx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 name="Rectangle 1">
            <a:extLst>
              <a:ext uri="{FF2B5EF4-FFF2-40B4-BE49-F238E27FC236}">
                <a16:creationId xmlns:a16="http://schemas.microsoft.com/office/drawing/2014/main" id="{0D3C05B0-ADCC-4E98-4126-A82BD86E87A7}"/>
              </a:ext>
            </a:extLst>
          </p:cNvPr>
          <p:cNvSpPr/>
          <p:nvPr userDrawn="1"/>
        </p:nvSpPr>
        <p:spPr>
          <a:xfrm rot="5400000">
            <a:off x="8588188" y="5533491"/>
            <a:ext cx="2088232" cy="615553"/>
          </a:xfrm>
          <a:prstGeom prst="rect">
            <a:avLst/>
          </a:prstGeom>
        </p:spPr>
        <p:txBody>
          <a:bodyPr wrap="square">
            <a:spAutoFit/>
          </a:bodyPr>
          <a:lstStyle/>
          <a:p>
            <a:pPr>
              <a:defRPr/>
            </a:pPr>
            <a:br>
              <a:rPr lang="en-US" sz="1600" b="1" dirty="0">
                <a:latin typeface="Times New Roman" panose="02020603050405020304" pitchFamily="18" charset="0"/>
                <a:cs typeface="Times New Roman" panose="02020603050405020304" pitchFamily="18" charset="0"/>
              </a:rPr>
            </a:br>
            <a:r>
              <a:rPr lang="en-US" sz="1600" b="1" dirty="0">
                <a:latin typeface="Times New Roman" panose="02020603050405020304" pitchFamily="18" charset="0"/>
                <a:cs typeface="Times New Roman" panose="02020603050405020304" pitchFamily="18" charset="0"/>
              </a:rPr>
              <a:t>w</a:t>
            </a:r>
            <a:r>
              <a:rPr lang="en-US" b="1" dirty="0">
                <a:latin typeface="Times New Roman" panose="02020603050405020304" pitchFamily="18" charset="0"/>
                <a:cs typeface="Times New Roman" panose="02020603050405020304" pitchFamily="18" charset="0"/>
              </a:rPr>
              <a:t>ww.Ravanpoint.ir</a:t>
            </a:r>
            <a:endParaRPr lang="en-GB" b="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447491"/>
                                        </p:tgtEl>
                                        <p:attrNameLst>
                                          <p:attrName>style.visibility</p:attrName>
                                        </p:attrNameLst>
                                      </p:cBhvr>
                                      <p:to>
                                        <p:strVal val="visible"/>
                                      </p:to>
                                    </p:set>
                                    <p:animEffect transition="in" filter="fade">
                                      <p:cBhvr>
                                        <p:cTn id="7" dur="1000">
                                          <p:stCondLst>
                                            <p:cond delay="0"/>
                                          </p:stCondLst>
                                        </p:cTn>
                                        <p:tgtEl>
                                          <p:spTgt spid="44749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447492">
                                            <p:txEl>
                                              <p:pRg st="0" end="0"/>
                                            </p:txEl>
                                          </p:spTgt>
                                        </p:tgtEl>
                                        <p:attrNameLst>
                                          <p:attrName>style.visibility</p:attrName>
                                        </p:attrNameLst>
                                      </p:cBhvr>
                                      <p:to>
                                        <p:strVal val="visible"/>
                                      </p:to>
                                    </p:set>
                                    <p:animEffect transition="in" filter="fade">
                                      <p:cBhvr>
                                        <p:cTn id="12" dur="500">
                                          <p:stCondLst>
                                            <p:cond delay="0"/>
                                          </p:stCondLst>
                                        </p:cTn>
                                        <p:tgtEl>
                                          <p:spTgt spid="44749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7491" grpId="0"/>
      <p:bldP spid="447492" grpId="0" build="p">
        <p:tmplLst>
          <p:tmpl lvl="1">
            <p:tnLst>
              <p:par>
                <p:cTn presetID="10" presetClass="entr" presetSubtype="0" fill="hold" nodeType="clickEffect">
                  <p:stCondLst>
                    <p:cond delay="0"/>
                  </p:stCondLst>
                  <p:iterate type="lt">
                    <p:tmPct val="10000"/>
                  </p:iterate>
                  <p:childTnLst>
                    <p:set>
                      <p:cBhvr>
                        <p:cTn dur="1" fill="hold">
                          <p:stCondLst>
                            <p:cond delay="0"/>
                          </p:stCondLst>
                        </p:cTn>
                        <p:tgtEl>
                          <p:spTgt spid="447492"/>
                        </p:tgtEl>
                        <p:attrNameLst>
                          <p:attrName>style.visibility</p:attrName>
                        </p:attrNameLst>
                      </p:cBhvr>
                      <p:to>
                        <p:strVal val="visible"/>
                      </p:to>
                    </p:set>
                    <p:animEffect transition="in" filter="fade">
                      <p:cBhvr>
                        <p:cTn dur="500">
                          <p:stCondLst>
                            <p:cond delay="0"/>
                          </p:stCondLst>
                        </p:cTn>
                        <p:tgtEl>
                          <p:spTgt spid="447492"/>
                        </p:tgtEl>
                      </p:cBhvr>
                    </p:animEffect>
                  </p:childTnLst>
                </p:cTn>
              </p:par>
            </p:tnLst>
          </p:tmpl>
        </p:tmplLst>
      </p:bldP>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ECEFF-7315-C381-C8AB-47E2ACFFDA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B440846-F4B5-BDBA-113C-83900AD1D33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58BE0D-B3B9-2B80-B257-5BEA1E8B6610}"/>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CEB158D6-B96F-2EB7-8141-A08C20F5BCD4}"/>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7B8D5F7A-8158-895F-4045-0BB52F1B6A7D}"/>
              </a:ext>
            </a:extLst>
          </p:cNvPr>
          <p:cNvSpPr>
            <a:spLocks noGrp="1"/>
          </p:cNvSpPr>
          <p:nvPr>
            <p:ph type="sldNum" sz="quarter" idx="12"/>
          </p:nvPr>
        </p:nvSpPr>
        <p:spPr/>
        <p:txBody>
          <a:bodyPr/>
          <a:lstStyle>
            <a:lvl1pPr>
              <a:defRPr/>
            </a:lvl1pPr>
          </a:lstStyle>
          <a:p>
            <a:fld id="{E962B15C-32DF-4CB1-8AFE-AECD1DBCADC4}" type="slidenum">
              <a:rPr lang="ar-SA" altLang="en-US"/>
              <a:pPr/>
              <a:t>‹#›</a:t>
            </a:fld>
            <a:endParaRPr lang="en-GB" altLang="en-US"/>
          </a:p>
        </p:txBody>
      </p:sp>
    </p:spTree>
    <p:extLst>
      <p:ext uri="{BB962C8B-B14F-4D97-AF65-F5344CB8AC3E}">
        <p14:creationId xmlns:p14="http://schemas.microsoft.com/office/powerpoint/2010/main" val="296187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D790B-7DF6-90E2-9FD7-D6D388CA89F4}"/>
              </a:ext>
            </a:extLst>
          </p:cNvPr>
          <p:cNvSpPr>
            <a:spLocks noGrp="1"/>
          </p:cNvSpPr>
          <p:nvPr>
            <p:ph type="title"/>
          </p:nvPr>
        </p:nvSpPr>
        <p:spPr>
          <a:xfrm>
            <a:off x="623888" y="1709738"/>
            <a:ext cx="7886700" cy="2852737"/>
          </a:xfrm>
        </p:spPr>
        <p:txBody>
          <a:bodyPr/>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7D28A48-0728-1945-B76A-A948026E97C8}"/>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297AC897-EC37-E876-0C8E-60010E837A28}"/>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1D5EE3B9-8D1E-7556-5B4F-17A671C8548B}"/>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FAB7D18A-09BF-5082-F53B-EDE04D6B7935}"/>
              </a:ext>
            </a:extLst>
          </p:cNvPr>
          <p:cNvSpPr>
            <a:spLocks noGrp="1"/>
          </p:cNvSpPr>
          <p:nvPr>
            <p:ph type="sldNum" sz="quarter" idx="12"/>
          </p:nvPr>
        </p:nvSpPr>
        <p:spPr/>
        <p:txBody>
          <a:bodyPr/>
          <a:lstStyle>
            <a:lvl1pPr>
              <a:defRPr/>
            </a:lvl1pPr>
          </a:lstStyle>
          <a:p>
            <a:fld id="{00FA3699-D180-4830-8530-632D09BEA79F}" type="slidenum">
              <a:rPr lang="ar-SA" altLang="en-US"/>
              <a:pPr/>
              <a:t>‹#›</a:t>
            </a:fld>
            <a:endParaRPr lang="en-GB" altLang="en-US"/>
          </a:p>
        </p:txBody>
      </p:sp>
    </p:spTree>
    <p:extLst>
      <p:ext uri="{BB962C8B-B14F-4D97-AF65-F5344CB8AC3E}">
        <p14:creationId xmlns:p14="http://schemas.microsoft.com/office/powerpoint/2010/main" val="11376559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7DDB3-45E1-E372-725C-BFE337BE49A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2F7D144-459C-DBE4-7CDB-B2E8B1881D5A}"/>
              </a:ext>
            </a:extLst>
          </p:cNvPr>
          <p:cNvSpPr>
            <a:spLocks noGrp="1"/>
          </p:cNvSpPr>
          <p:nvPr>
            <p:ph sz="half" idx="1"/>
          </p:nvPr>
        </p:nvSpPr>
        <p:spPr>
          <a:xfrm>
            <a:off x="685800" y="1828800"/>
            <a:ext cx="3771900" cy="3657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EB5C2A6-5136-7DF0-6788-F80143FED222}"/>
              </a:ext>
            </a:extLst>
          </p:cNvPr>
          <p:cNvSpPr>
            <a:spLocks noGrp="1"/>
          </p:cNvSpPr>
          <p:nvPr>
            <p:ph sz="half" idx="2"/>
          </p:nvPr>
        </p:nvSpPr>
        <p:spPr>
          <a:xfrm>
            <a:off x="4610100" y="1828800"/>
            <a:ext cx="3771900" cy="3657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4BE5F74-1013-9587-B3C9-9256A515D198}"/>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C8490CDC-79B3-F3EF-E732-8FB226FF62FD}"/>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E771FAF1-032D-C2F4-F09C-8A86300FB538}"/>
              </a:ext>
            </a:extLst>
          </p:cNvPr>
          <p:cNvSpPr>
            <a:spLocks noGrp="1"/>
          </p:cNvSpPr>
          <p:nvPr>
            <p:ph type="sldNum" sz="quarter" idx="12"/>
          </p:nvPr>
        </p:nvSpPr>
        <p:spPr/>
        <p:txBody>
          <a:bodyPr/>
          <a:lstStyle>
            <a:lvl1pPr>
              <a:defRPr/>
            </a:lvl1pPr>
          </a:lstStyle>
          <a:p>
            <a:fld id="{4DCF33E0-3B5E-4074-93A3-69F38BFF1BF8}" type="slidenum">
              <a:rPr lang="ar-SA" altLang="en-US"/>
              <a:pPr/>
              <a:t>‹#›</a:t>
            </a:fld>
            <a:endParaRPr lang="en-GB" altLang="en-US"/>
          </a:p>
        </p:txBody>
      </p:sp>
    </p:spTree>
    <p:extLst>
      <p:ext uri="{BB962C8B-B14F-4D97-AF65-F5344CB8AC3E}">
        <p14:creationId xmlns:p14="http://schemas.microsoft.com/office/powerpoint/2010/main" val="4270864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08286-DE99-13FB-3DE0-EA7AD4F60A65}"/>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258DE80-A9FB-B00F-B508-BD09D0982D71}"/>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7191C05-766A-79CB-45F5-D9C759F3C3BE}"/>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E7D791B-D20A-27FA-CC35-095190CC5AB7}"/>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B205AF7-9007-6827-EE65-BC0A5E0181BA}"/>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71F83D0-C5A5-F4BF-DFA8-699FD40EDE1B}"/>
              </a:ext>
            </a:extLst>
          </p:cNvPr>
          <p:cNvSpPr>
            <a:spLocks noGrp="1"/>
          </p:cNvSpPr>
          <p:nvPr>
            <p:ph type="dt" sz="half" idx="10"/>
          </p:nvPr>
        </p:nvSpPr>
        <p:spPr/>
        <p:txBody>
          <a:bodyPr/>
          <a:lstStyle>
            <a:lvl1pPr>
              <a:defRPr/>
            </a:lvl1pPr>
          </a:lstStyle>
          <a:p>
            <a:endParaRPr lang="en-GB" altLang="en-US"/>
          </a:p>
        </p:txBody>
      </p:sp>
      <p:sp>
        <p:nvSpPr>
          <p:cNvPr id="8" name="Footer Placeholder 7">
            <a:extLst>
              <a:ext uri="{FF2B5EF4-FFF2-40B4-BE49-F238E27FC236}">
                <a16:creationId xmlns:a16="http://schemas.microsoft.com/office/drawing/2014/main" id="{48FA4412-8F03-5D3F-F199-9086F9856F61}"/>
              </a:ext>
            </a:extLst>
          </p:cNvPr>
          <p:cNvSpPr>
            <a:spLocks noGrp="1"/>
          </p:cNvSpPr>
          <p:nvPr>
            <p:ph type="ftr" sz="quarter" idx="11"/>
          </p:nvPr>
        </p:nvSpPr>
        <p:spPr/>
        <p:txBody>
          <a:bodyPr/>
          <a:lstStyle>
            <a:lvl1pPr>
              <a:defRPr/>
            </a:lvl1pPr>
          </a:lstStyle>
          <a:p>
            <a:endParaRPr lang="en-GB" altLang="en-US"/>
          </a:p>
        </p:txBody>
      </p:sp>
      <p:sp>
        <p:nvSpPr>
          <p:cNvPr id="9" name="Slide Number Placeholder 8">
            <a:extLst>
              <a:ext uri="{FF2B5EF4-FFF2-40B4-BE49-F238E27FC236}">
                <a16:creationId xmlns:a16="http://schemas.microsoft.com/office/drawing/2014/main" id="{EC62E85C-1871-47DE-18E1-DEE84397B314}"/>
              </a:ext>
            </a:extLst>
          </p:cNvPr>
          <p:cNvSpPr>
            <a:spLocks noGrp="1"/>
          </p:cNvSpPr>
          <p:nvPr>
            <p:ph type="sldNum" sz="quarter" idx="12"/>
          </p:nvPr>
        </p:nvSpPr>
        <p:spPr/>
        <p:txBody>
          <a:bodyPr/>
          <a:lstStyle>
            <a:lvl1pPr>
              <a:defRPr/>
            </a:lvl1pPr>
          </a:lstStyle>
          <a:p>
            <a:fld id="{9EC0B3D7-8CE4-49AD-8A7D-5E5552B67811}" type="slidenum">
              <a:rPr lang="ar-SA" altLang="en-US"/>
              <a:pPr/>
              <a:t>‹#›</a:t>
            </a:fld>
            <a:endParaRPr lang="en-GB" altLang="en-US"/>
          </a:p>
        </p:txBody>
      </p:sp>
    </p:spTree>
    <p:extLst>
      <p:ext uri="{BB962C8B-B14F-4D97-AF65-F5344CB8AC3E}">
        <p14:creationId xmlns:p14="http://schemas.microsoft.com/office/powerpoint/2010/main" val="3402340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84C3C-3C20-7571-003E-E4482B66671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DB7D792-B358-BA33-F905-4440FB6689F3}"/>
              </a:ext>
            </a:extLst>
          </p:cNvPr>
          <p:cNvSpPr>
            <a:spLocks noGrp="1"/>
          </p:cNvSpPr>
          <p:nvPr>
            <p:ph type="dt" sz="half" idx="10"/>
          </p:nvPr>
        </p:nvSpPr>
        <p:spPr/>
        <p:txBody>
          <a:bodyPr/>
          <a:lstStyle>
            <a:lvl1pPr>
              <a:defRPr/>
            </a:lvl1pPr>
          </a:lstStyle>
          <a:p>
            <a:endParaRPr lang="en-GB" altLang="en-US"/>
          </a:p>
        </p:txBody>
      </p:sp>
      <p:sp>
        <p:nvSpPr>
          <p:cNvPr id="4" name="Footer Placeholder 3">
            <a:extLst>
              <a:ext uri="{FF2B5EF4-FFF2-40B4-BE49-F238E27FC236}">
                <a16:creationId xmlns:a16="http://schemas.microsoft.com/office/drawing/2014/main" id="{276E5D7F-EBEA-7115-9D99-1F5ADD993FBA}"/>
              </a:ext>
            </a:extLst>
          </p:cNvPr>
          <p:cNvSpPr>
            <a:spLocks noGrp="1"/>
          </p:cNvSpPr>
          <p:nvPr>
            <p:ph type="ftr" sz="quarter" idx="11"/>
          </p:nvPr>
        </p:nvSpPr>
        <p:spPr/>
        <p:txBody>
          <a:bodyPr/>
          <a:lstStyle>
            <a:lvl1pPr>
              <a:defRPr/>
            </a:lvl1pPr>
          </a:lstStyle>
          <a:p>
            <a:endParaRPr lang="en-GB" altLang="en-US"/>
          </a:p>
        </p:txBody>
      </p:sp>
      <p:sp>
        <p:nvSpPr>
          <p:cNvPr id="5" name="Slide Number Placeholder 4">
            <a:extLst>
              <a:ext uri="{FF2B5EF4-FFF2-40B4-BE49-F238E27FC236}">
                <a16:creationId xmlns:a16="http://schemas.microsoft.com/office/drawing/2014/main" id="{103BC2A1-4602-D0FF-834D-ED35DDD12540}"/>
              </a:ext>
            </a:extLst>
          </p:cNvPr>
          <p:cNvSpPr>
            <a:spLocks noGrp="1"/>
          </p:cNvSpPr>
          <p:nvPr>
            <p:ph type="sldNum" sz="quarter" idx="12"/>
          </p:nvPr>
        </p:nvSpPr>
        <p:spPr/>
        <p:txBody>
          <a:bodyPr/>
          <a:lstStyle>
            <a:lvl1pPr>
              <a:defRPr/>
            </a:lvl1pPr>
          </a:lstStyle>
          <a:p>
            <a:fld id="{75E3B37F-B0E1-478D-9C4B-536D5812400E}" type="slidenum">
              <a:rPr lang="ar-SA" altLang="en-US"/>
              <a:pPr/>
              <a:t>‹#›</a:t>
            </a:fld>
            <a:endParaRPr lang="en-GB" altLang="en-US"/>
          </a:p>
        </p:txBody>
      </p:sp>
    </p:spTree>
    <p:extLst>
      <p:ext uri="{BB962C8B-B14F-4D97-AF65-F5344CB8AC3E}">
        <p14:creationId xmlns:p14="http://schemas.microsoft.com/office/powerpoint/2010/main" val="20020598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E0EFFFA-E778-6654-4A3E-7B22204D26E6}"/>
              </a:ext>
            </a:extLst>
          </p:cNvPr>
          <p:cNvSpPr>
            <a:spLocks noGrp="1"/>
          </p:cNvSpPr>
          <p:nvPr>
            <p:ph type="dt" sz="half" idx="10"/>
          </p:nvPr>
        </p:nvSpPr>
        <p:spPr/>
        <p:txBody>
          <a:bodyPr/>
          <a:lstStyle>
            <a:lvl1pPr>
              <a:defRPr/>
            </a:lvl1pPr>
          </a:lstStyle>
          <a:p>
            <a:endParaRPr lang="en-GB" altLang="en-US"/>
          </a:p>
        </p:txBody>
      </p:sp>
      <p:sp>
        <p:nvSpPr>
          <p:cNvPr id="3" name="Footer Placeholder 2">
            <a:extLst>
              <a:ext uri="{FF2B5EF4-FFF2-40B4-BE49-F238E27FC236}">
                <a16:creationId xmlns:a16="http://schemas.microsoft.com/office/drawing/2014/main" id="{13A422C4-BDFB-2C00-FC44-8F259B53C894}"/>
              </a:ext>
            </a:extLst>
          </p:cNvPr>
          <p:cNvSpPr>
            <a:spLocks noGrp="1"/>
          </p:cNvSpPr>
          <p:nvPr>
            <p:ph type="ftr" sz="quarter" idx="11"/>
          </p:nvPr>
        </p:nvSpPr>
        <p:spPr/>
        <p:txBody>
          <a:bodyPr/>
          <a:lstStyle>
            <a:lvl1pPr>
              <a:defRPr/>
            </a:lvl1pPr>
          </a:lstStyle>
          <a:p>
            <a:endParaRPr lang="en-GB" altLang="en-US"/>
          </a:p>
        </p:txBody>
      </p:sp>
      <p:sp>
        <p:nvSpPr>
          <p:cNvPr id="4" name="Slide Number Placeholder 3">
            <a:extLst>
              <a:ext uri="{FF2B5EF4-FFF2-40B4-BE49-F238E27FC236}">
                <a16:creationId xmlns:a16="http://schemas.microsoft.com/office/drawing/2014/main" id="{4FA2152B-1DF6-EF18-A897-28F3999A192E}"/>
              </a:ext>
            </a:extLst>
          </p:cNvPr>
          <p:cNvSpPr>
            <a:spLocks noGrp="1"/>
          </p:cNvSpPr>
          <p:nvPr>
            <p:ph type="sldNum" sz="quarter" idx="12"/>
          </p:nvPr>
        </p:nvSpPr>
        <p:spPr/>
        <p:txBody>
          <a:bodyPr/>
          <a:lstStyle>
            <a:lvl1pPr>
              <a:defRPr/>
            </a:lvl1pPr>
          </a:lstStyle>
          <a:p>
            <a:fld id="{20F70150-2B56-41CC-894F-744F754F0FF1}" type="slidenum">
              <a:rPr lang="ar-SA" altLang="en-US"/>
              <a:pPr/>
              <a:t>‹#›</a:t>
            </a:fld>
            <a:endParaRPr lang="en-GB" altLang="en-US"/>
          </a:p>
        </p:txBody>
      </p:sp>
    </p:spTree>
    <p:extLst>
      <p:ext uri="{BB962C8B-B14F-4D97-AF65-F5344CB8AC3E}">
        <p14:creationId xmlns:p14="http://schemas.microsoft.com/office/powerpoint/2010/main" val="11518607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33DF5-5EE3-755C-16EC-D91D3A29C61A}"/>
              </a:ext>
            </a:extLst>
          </p:cNvPr>
          <p:cNvSpPr>
            <a:spLocks noGrp="1"/>
          </p:cNvSpPr>
          <p:nvPr>
            <p:ph type="title"/>
          </p:nvPr>
        </p:nvSpPr>
        <p:spPr>
          <a:xfrm>
            <a:off x="630238" y="457200"/>
            <a:ext cx="2949575" cy="1600200"/>
          </a:xfrm>
        </p:spPr>
        <p:txBody>
          <a:bodyPr/>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44B9B04-99ED-82AC-A779-8AA2F10CCAFA}"/>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0AC4114-0FDE-513C-01C4-6589419795D7}"/>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FC5F6A-19E3-4ACD-C012-B73F4C4ABE4C}"/>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F3138BDB-B783-1900-F23C-B3A751140227}"/>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E6A65F0C-5956-88E8-D103-B872A06E053C}"/>
              </a:ext>
            </a:extLst>
          </p:cNvPr>
          <p:cNvSpPr>
            <a:spLocks noGrp="1"/>
          </p:cNvSpPr>
          <p:nvPr>
            <p:ph type="sldNum" sz="quarter" idx="12"/>
          </p:nvPr>
        </p:nvSpPr>
        <p:spPr/>
        <p:txBody>
          <a:bodyPr/>
          <a:lstStyle>
            <a:lvl1pPr>
              <a:defRPr/>
            </a:lvl1pPr>
          </a:lstStyle>
          <a:p>
            <a:fld id="{5EE46C6A-61FB-4DC1-9490-B5B404F9D94A}" type="slidenum">
              <a:rPr lang="ar-SA" altLang="en-US"/>
              <a:pPr/>
              <a:t>‹#›</a:t>
            </a:fld>
            <a:endParaRPr lang="en-GB" altLang="en-US"/>
          </a:p>
        </p:txBody>
      </p:sp>
    </p:spTree>
    <p:extLst>
      <p:ext uri="{BB962C8B-B14F-4D97-AF65-F5344CB8AC3E}">
        <p14:creationId xmlns:p14="http://schemas.microsoft.com/office/powerpoint/2010/main" val="32815762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64826-628F-03F3-4D37-55E68BA5ED12}"/>
              </a:ext>
            </a:extLst>
          </p:cNvPr>
          <p:cNvSpPr>
            <a:spLocks noGrp="1"/>
          </p:cNvSpPr>
          <p:nvPr>
            <p:ph type="title"/>
          </p:nvPr>
        </p:nvSpPr>
        <p:spPr>
          <a:xfrm>
            <a:off x="630238" y="457200"/>
            <a:ext cx="2949575" cy="1600200"/>
          </a:xfrm>
        </p:spPr>
        <p:txBody>
          <a:bodyPr/>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18F0EFD-E0A2-0A95-0677-AF12CD6A0211}"/>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14E1BD5-CC1B-5138-F2BA-1A03C700A8FD}"/>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4D74B9-EC94-C040-205C-211952FAFD28}"/>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DCE93D78-D946-CA65-E602-9673D2B0464B}"/>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C6E7CCBA-6C98-B687-1563-17239606B15A}"/>
              </a:ext>
            </a:extLst>
          </p:cNvPr>
          <p:cNvSpPr>
            <a:spLocks noGrp="1"/>
          </p:cNvSpPr>
          <p:nvPr>
            <p:ph type="sldNum" sz="quarter" idx="12"/>
          </p:nvPr>
        </p:nvSpPr>
        <p:spPr/>
        <p:txBody>
          <a:bodyPr/>
          <a:lstStyle>
            <a:lvl1pPr>
              <a:defRPr/>
            </a:lvl1pPr>
          </a:lstStyle>
          <a:p>
            <a:fld id="{74485E26-A501-4C24-951D-5EC120FB2CD1}" type="slidenum">
              <a:rPr lang="ar-SA" altLang="en-US"/>
              <a:pPr/>
              <a:t>‹#›</a:t>
            </a:fld>
            <a:endParaRPr lang="en-GB" altLang="en-US"/>
          </a:p>
        </p:txBody>
      </p:sp>
    </p:spTree>
    <p:extLst>
      <p:ext uri="{BB962C8B-B14F-4D97-AF65-F5344CB8AC3E}">
        <p14:creationId xmlns:p14="http://schemas.microsoft.com/office/powerpoint/2010/main" val="28861677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ACE4A-0386-BCCA-59DA-383C8A4B7CE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E82C4E1-DA01-ECA9-D4EE-664096C3B33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4ECAF5-6606-F9B6-11CB-C42C2DB610FD}"/>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ABCD833A-FFAE-4CAD-F075-5AD3276E3B51}"/>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68607B16-4300-6767-0E2B-566F3CD613AA}"/>
              </a:ext>
            </a:extLst>
          </p:cNvPr>
          <p:cNvSpPr>
            <a:spLocks noGrp="1"/>
          </p:cNvSpPr>
          <p:nvPr>
            <p:ph type="sldNum" sz="quarter" idx="12"/>
          </p:nvPr>
        </p:nvSpPr>
        <p:spPr/>
        <p:txBody>
          <a:bodyPr/>
          <a:lstStyle>
            <a:lvl1pPr>
              <a:defRPr/>
            </a:lvl1pPr>
          </a:lstStyle>
          <a:p>
            <a:fld id="{B0681686-14F7-4C6C-8E0A-1022139027C6}" type="slidenum">
              <a:rPr lang="ar-SA" altLang="en-US"/>
              <a:pPr/>
              <a:t>‹#›</a:t>
            </a:fld>
            <a:endParaRPr lang="en-GB" altLang="en-US"/>
          </a:p>
        </p:txBody>
      </p:sp>
    </p:spTree>
    <p:extLst>
      <p:ext uri="{BB962C8B-B14F-4D97-AF65-F5344CB8AC3E}">
        <p14:creationId xmlns:p14="http://schemas.microsoft.com/office/powerpoint/2010/main" val="8906870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0A63E8-5445-6CDD-4EA9-72D4DF0B3980}"/>
              </a:ext>
            </a:extLst>
          </p:cNvPr>
          <p:cNvSpPr>
            <a:spLocks noGrp="1"/>
          </p:cNvSpPr>
          <p:nvPr>
            <p:ph type="title" orient="vert"/>
          </p:nvPr>
        </p:nvSpPr>
        <p:spPr>
          <a:xfrm>
            <a:off x="6457950" y="152400"/>
            <a:ext cx="1924050" cy="53340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B6648C-5BD2-A7A1-2DDE-17320DA90CBF}"/>
              </a:ext>
            </a:extLst>
          </p:cNvPr>
          <p:cNvSpPr>
            <a:spLocks noGrp="1"/>
          </p:cNvSpPr>
          <p:nvPr>
            <p:ph type="body" orient="vert" idx="1"/>
          </p:nvPr>
        </p:nvSpPr>
        <p:spPr>
          <a:xfrm>
            <a:off x="685800" y="152400"/>
            <a:ext cx="5619750" cy="5334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8EB970-0B99-E065-07E9-8E006612B506}"/>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CD578C12-0FE0-6A11-E5AE-50D6FC022935}"/>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17D48EB6-8DC3-F26F-355E-B68331BAFD87}"/>
              </a:ext>
            </a:extLst>
          </p:cNvPr>
          <p:cNvSpPr>
            <a:spLocks noGrp="1"/>
          </p:cNvSpPr>
          <p:nvPr>
            <p:ph type="sldNum" sz="quarter" idx="12"/>
          </p:nvPr>
        </p:nvSpPr>
        <p:spPr/>
        <p:txBody>
          <a:bodyPr/>
          <a:lstStyle>
            <a:lvl1pPr>
              <a:defRPr/>
            </a:lvl1pPr>
          </a:lstStyle>
          <a:p>
            <a:fld id="{15BD4B87-891C-405F-ADFF-A5E93558AB7C}" type="slidenum">
              <a:rPr lang="ar-SA" altLang="en-US"/>
              <a:pPr/>
              <a:t>‹#›</a:t>
            </a:fld>
            <a:endParaRPr lang="en-GB" altLang="en-US"/>
          </a:p>
        </p:txBody>
      </p:sp>
    </p:spTree>
    <p:extLst>
      <p:ext uri="{BB962C8B-B14F-4D97-AF65-F5344CB8AC3E}">
        <p14:creationId xmlns:p14="http://schemas.microsoft.com/office/powerpoint/2010/main" val="340677334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456706" name="Rectangle 2">
            <a:extLst>
              <a:ext uri="{FF2B5EF4-FFF2-40B4-BE49-F238E27FC236}">
                <a16:creationId xmlns:a16="http://schemas.microsoft.com/office/drawing/2014/main" id="{6ADB2254-2425-C8E6-A208-33A400C7EBE9}"/>
              </a:ext>
            </a:extLst>
          </p:cNvPr>
          <p:cNvSpPr>
            <a:spLocks noGrp="1" noChangeArrowheads="1"/>
          </p:cNvSpPr>
          <p:nvPr>
            <p:ph type="ctrTitle"/>
          </p:nvPr>
        </p:nvSpPr>
        <p:spPr>
          <a:xfrm>
            <a:off x="914400" y="1524000"/>
            <a:ext cx="7623175" cy="1752600"/>
          </a:xfrm>
        </p:spPr>
        <p:txBody>
          <a:bodyPr/>
          <a:lstStyle>
            <a:lvl1pPr>
              <a:defRPr sz="5000"/>
            </a:lvl1pPr>
          </a:lstStyle>
          <a:p>
            <a:pPr lvl="0"/>
            <a:r>
              <a:rPr lang="en-GB" altLang="en-US" noProof="0"/>
              <a:t>Click to edit Master title style</a:t>
            </a:r>
          </a:p>
        </p:txBody>
      </p:sp>
      <p:sp>
        <p:nvSpPr>
          <p:cNvPr id="456707" name="Rectangle 3">
            <a:extLst>
              <a:ext uri="{FF2B5EF4-FFF2-40B4-BE49-F238E27FC236}">
                <a16:creationId xmlns:a16="http://schemas.microsoft.com/office/drawing/2014/main" id="{58F19188-27BC-AF38-EE82-87FFE818B276}"/>
              </a:ext>
            </a:extLst>
          </p:cNvPr>
          <p:cNvSpPr>
            <a:spLocks noGrp="1" noChangeArrowheads="1"/>
          </p:cNvSpPr>
          <p:nvPr>
            <p:ph type="subTitle" idx="1"/>
          </p:nvPr>
        </p:nvSpPr>
        <p:spPr>
          <a:xfrm>
            <a:off x="1981200" y="3962400"/>
            <a:ext cx="6553200" cy="1752600"/>
          </a:xfrm>
        </p:spPr>
        <p:txBody>
          <a:bodyPr/>
          <a:lstStyle>
            <a:lvl1pPr marL="0" indent="0">
              <a:buFont typeface="Wingdings" panose="05000000000000000000" pitchFamily="2" charset="2"/>
              <a:buNone/>
              <a:defRPr sz="2800"/>
            </a:lvl1pPr>
          </a:lstStyle>
          <a:p>
            <a:pPr lvl="0"/>
            <a:r>
              <a:rPr lang="en-GB" altLang="en-US" noProof="0"/>
              <a:t>Click to edit Master subtitle style</a:t>
            </a:r>
          </a:p>
        </p:txBody>
      </p:sp>
      <p:sp>
        <p:nvSpPr>
          <p:cNvPr id="456708" name="Rectangle 4">
            <a:extLst>
              <a:ext uri="{FF2B5EF4-FFF2-40B4-BE49-F238E27FC236}">
                <a16:creationId xmlns:a16="http://schemas.microsoft.com/office/drawing/2014/main" id="{7F61AC97-A97B-FF0F-C08E-DFDD41CD1DEB}"/>
              </a:ext>
            </a:extLst>
          </p:cNvPr>
          <p:cNvSpPr>
            <a:spLocks noGrp="1" noChangeArrowheads="1"/>
          </p:cNvSpPr>
          <p:nvPr>
            <p:ph type="dt" sz="half" idx="2"/>
          </p:nvPr>
        </p:nvSpPr>
        <p:spPr/>
        <p:txBody>
          <a:bodyPr/>
          <a:lstStyle>
            <a:lvl1pPr>
              <a:defRPr/>
            </a:lvl1pPr>
          </a:lstStyle>
          <a:p>
            <a:endParaRPr lang="en-GB" altLang="en-US"/>
          </a:p>
        </p:txBody>
      </p:sp>
      <p:sp>
        <p:nvSpPr>
          <p:cNvPr id="456709" name="Rectangle 5">
            <a:extLst>
              <a:ext uri="{FF2B5EF4-FFF2-40B4-BE49-F238E27FC236}">
                <a16:creationId xmlns:a16="http://schemas.microsoft.com/office/drawing/2014/main" id="{48B86C25-66CC-0EDC-F4A1-93E3FFA74197}"/>
              </a:ext>
            </a:extLst>
          </p:cNvPr>
          <p:cNvSpPr>
            <a:spLocks noGrp="1" noChangeArrowheads="1"/>
          </p:cNvSpPr>
          <p:nvPr>
            <p:ph type="ftr" sz="quarter" idx="3"/>
          </p:nvPr>
        </p:nvSpPr>
        <p:spPr>
          <a:xfrm>
            <a:off x="3124200" y="6243638"/>
            <a:ext cx="2895600" cy="457200"/>
          </a:xfrm>
        </p:spPr>
        <p:txBody>
          <a:bodyPr/>
          <a:lstStyle>
            <a:lvl1pPr>
              <a:defRPr/>
            </a:lvl1pPr>
          </a:lstStyle>
          <a:p>
            <a:endParaRPr lang="en-GB" altLang="en-US"/>
          </a:p>
        </p:txBody>
      </p:sp>
      <p:sp>
        <p:nvSpPr>
          <p:cNvPr id="456710" name="Rectangle 6">
            <a:extLst>
              <a:ext uri="{FF2B5EF4-FFF2-40B4-BE49-F238E27FC236}">
                <a16:creationId xmlns:a16="http://schemas.microsoft.com/office/drawing/2014/main" id="{6E327F3F-F08A-9D17-102D-3B79EC8A1E70}"/>
              </a:ext>
            </a:extLst>
          </p:cNvPr>
          <p:cNvSpPr>
            <a:spLocks noGrp="1" noChangeArrowheads="1"/>
          </p:cNvSpPr>
          <p:nvPr>
            <p:ph type="sldNum" sz="quarter" idx="4"/>
          </p:nvPr>
        </p:nvSpPr>
        <p:spPr/>
        <p:txBody>
          <a:bodyPr/>
          <a:lstStyle>
            <a:lvl1pPr>
              <a:defRPr/>
            </a:lvl1pPr>
          </a:lstStyle>
          <a:p>
            <a:fld id="{590BE672-509F-4B2E-997D-A0004E9B1D94}" type="slidenum">
              <a:rPr lang="ar-SA" altLang="en-US"/>
              <a:pPr/>
              <a:t>‹#›</a:t>
            </a:fld>
            <a:endParaRPr lang="en-GB" altLang="en-US"/>
          </a:p>
        </p:txBody>
      </p:sp>
      <p:sp>
        <p:nvSpPr>
          <p:cNvPr id="456711" name="Freeform 7">
            <a:extLst>
              <a:ext uri="{FF2B5EF4-FFF2-40B4-BE49-F238E27FC236}">
                <a16:creationId xmlns:a16="http://schemas.microsoft.com/office/drawing/2014/main" id="{F7AA9BDD-79CC-44F2-779A-2943A222195F}"/>
              </a:ext>
            </a:extLst>
          </p:cNvPr>
          <p:cNvSpPr>
            <a:spLocks noChangeArrowheads="1"/>
          </p:cNvSpPr>
          <p:nvPr/>
        </p:nvSpPr>
        <p:spPr bwMode="auto">
          <a:xfrm>
            <a:off x="609600" y="1219200"/>
            <a:ext cx="7924800" cy="9144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6712" name="Line 8">
            <a:extLst>
              <a:ext uri="{FF2B5EF4-FFF2-40B4-BE49-F238E27FC236}">
                <a16:creationId xmlns:a16="http://schemas.microsoft.com/office/drawing/2014/main" id="{1BA095FB-A967-3DE2-D86A-3C3C6C41EE3A}"/>
              </a:ext>
            </a:extLst>
          </p:cNvPr>
          <p:cNvSpPr>
            <a:spLocks noChangeShapeType="1"/>
          </p:cNvSpPr>
          <p:nvPr/>
        </p:nvSpPr>
        <p:spPr bwMode="auto">
          <a:xfrm>
            <a:off x="1981200" y="3962400"/>
            <a:ext cx="6511925"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 name="Rectangle 1">
            <a:extLst>
              <a:ext uri="{FF2B5EF4-FFF2-40B4-BE49-F238E27FC236}">
                <a16:creationId xmlns:a16="http://schemas.microsoft.com/office/drawing/2014/main" id="{DBA85FA2-6DF5-CA30-F334-E3C18E0CA869}"/>
              </a:ext>
            </a:extLst>
          </p:cNvPr>
          <p:cNvSpPr/>
          <p:nvPr userDrawn="1"/>
        </p:nvSpPr>
        <p:spPr>
          <a:xfrm rot="5400000">
            <a:off x="8588188" y="5506108"/>
            <a:ext cx="2088232" cy="615553"/>
          </a:xfrm>
          <a:prstGeom prst="rect">
            <a:avLst/>
          </a:prstGeom>
        </p:spPr>
        <p:txBody>
          <a:bodyPr wrap="square">
            <a:spAutoFit/>
          </a:bodyPr>
          <a:lstStyle/>
          <a:p>
            <a:pPr>
              <a:defRPr/>
            </a:pPr>
            <a:br>
              <a:rPr lang="en-US" sz="1600" b="1" dirty="0">
                <a:latin typeface="Times New Roman" panose="02020603050405020304" pitchFamily="18" charset="0"/>
                <a:cs typeface="Times New Roman" panose="02020603050405020304" pitchFamily="18" charset="0"/>
              </a:rPr>
            </a:br>
            <a:r>
              <a:rPr lang="en-US" sz="1600" b="1" dirty="0">
                <a:latin typeface="Times New Roman" panose="02020603050405020304" pitchFamily="18" charset="0"/>
                <a:cs typeface="Times New Roman" panose="02020603050405020304" pitchFamily="18" charset="0"/>
              </a:rPr>
              <a:t>w</a:t>
            </a:r>
            <a:r>
              <a:rPr lang="en-US" b="1" dirty="0">
                <a:latin typeface="Times New Roman" panose="02020603050405020304" pitchFamily="18" charset="0"/>
                <a:cs typeface="Times New Roman" panose="02020603050405020304" pitchFamily="18" charset="0"/>
              </a:rPr>
              <a:t>ww.Ravanpoint.ir</a:t>
            </a:r>
            <a:endParaRPr lang="en-GB" b="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456706"/>
                                        </p:tgtEl>
                                        <p:attrNameLst>
                                          <p:attrName>style.visibility</p:attrName>
                                        </p:attrNameLst>
                                      </p:cBhvr>
                                      <p:to>
                                        <p:strVal val="visible"/>
                                      </p:to>
                                    </p:set>
                                    <p:animEffect transition="in" filter="fade">
                                      <p:cBhvr>
                                        <p:cTn id="7" dur="1000">
                                          <p:stCondLst>
                                            <p:cond delay="0"/>
                                          </p:stCondLst>
                                        </p:cTn>
                                        <p:tgtEl>
                                          <p:spTgt spid="4567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456707">
                                            <p:txEl>
                                              <p:pRg st="0" end="0"/>
                                            </p:txEl>
                                          </p:spTgt>
                                        </p:tgtEl>
                                        <p:attrNameLst>
                                          <p:attrName>style.visibility</p:attrName>
                                        </p:attrNameLst>
                                      </p:cBhvr>
                                      <p:to>
                                        <p:strVal val="visible"/>
                                      </p:to>
                                    </p:set>
                                    <p:animEffect transition="in" filter="fade">
                                      <p:cBhvr>
                                        <p:cTn id="12" dur="500">
                                          <p:stCondLst>
                                            <p:cond delay="0"/>
                                          </p:stCondLst>
                                        </p:cTn>
                                        <p:tgtEl>
                                          <p:spTgt spid="45670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6706" grpId="0"/>
      <p:bldP spid="456707" grpId="0" build="p">
        <p:tmplLst>
          <p:tmpl lvl="1">
            <p:tnLst>
              <p:par>
                <p:cTn presetID="10" presetClass="entr" presetSubtype="0" fill="hold" nodeType="clickEffect">
                  <p:stCondLst>
                    <p:cond delay="0"/>
                  </p:stCondLst>
                  <p:iterate type="lt">
                    <p:tmPct val="10000"/>
                  </p:iterate>
                  <p:childTnLst>
                    <p:set>
                      <p:cBhvr>
                        <p:cTn dur="1" fill="hold">
                          <p:stCondLst>
                            <p:cond delay="0"/>
                          </p:stCondLst>
                        </p:cTn>
                        <p:tgtEl>
                          <p:spTgt spid="456707"/>
                        </p:tgtEl>
                        <p:attrNameLst>
                          <p:attrName>style.visibility</p:attrName>
                        </p:attrNameLst>
                      </p:cBhvr>
                      <p:to>
                        <p:strVal val="visible"/>
                      </p:to>
                    </p:set>
                    <p:animEffect transition="in" filter="fade">
                      <p:cBhvr>
                        <p:cTn dur="500">
                          <p:stCondLst>
                            <p:cond delay="0"/>
                          </p:stCondLst>
                        </p:cTn>
                        <p:tgtEl>
                          <p:spTgt spid="456707"/>
                        </p:tgtEl>
                      </p:cBhvr>
                    </p:animEffect>
                  </p:childTnLst>
                </p:cTn>
              </p:par>
            </p:tnLst>
          </p:tmpl>
        </p:tmplLst>
      </p:bldP>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103ED-9672-808F-E225-28D0E740A81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DB01C8-6E74-13D3-489E-6B05D16CE40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493471-0E30-3A69-EBED-4FDFC3549FCE}"/>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279CBC96-EEE4-36D1-E6E5-223D7C3EC893}"/>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6C5B229F-8238-9560-9D27-61839305D099}"/>
              </a:ext>
            </a:extLst>
          </p:cNvPr>
          <p:cNvSpPr>
            <a:spLocks noGrp="1"/>
          </p:cNvSpPr>
          <p:nvPr>
            <p:ph type="sldNum" sz="quarter" idx="12"/>
          </p:nvPr>
        </p:nvSpPr>
        <p:spPr/>
        <p:txBody>
          <a:bodyPr/>
          <a:lstStyle>
            <a:lvl1pPr>
              <a:defRPr/>
            </a:lvl1pPr>
          </a:lstStyle>
          <a:p>
            <a:fld id="{15F0F54E-CA8A-42DC-80AC-EEA23F7E9752}" type="slidenum">
              <a:rPr lang="ar-SA" altLang="en-US"/>
              <a:pPr/>
              <a:t>‹#›</a:t>
            </a:fld>
            <a:endParaRPr lang="en-GB" altLang="en-US"/>
          </a:p>
        </p:txBody>
      </p:sp>
    </p:spTree>
    <p:extLst>
      <p:ext uri="{BB962C8B-B14F-4D97-AF65-F5344CB8AC3E}">
        <p14:creationId xmlns:p14="http://schemas.microsoft.com/office/powerpoint/2010/main" val="494702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522B5-C572-045E-BFFF-94DA3AB9ECCA}"/>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00CE828-E852-8F3B-EFF6-60397AE8F49C}"/>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6E24AAF5-9941-5EF8-49C8-83F9B65A77B6}"/>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B707BF1A-C415-C822-79A5-17E063B03F75}"/>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F2EB0E1D-109A-22A9-5977-C135373508BB}"/>
              </a:ext>
            </a:extLst>
          </p:cNvPr>
          <p:cNvSpPr>
            <a:spLocks noGrp="1"/>
          </p:cNvSpPr>
          <p:nvPr>
            <p:ph type="sldNum" sz="quarter" idx="12"/>
          </p:nvPr>
        </p:nvSpPr>
        <p:spPr/>
        <p:txBody>
          <a:bodyPr/>
          <a:lstStyle>
            <a:lvl1pPr>
              <a:defRPr/>
            </a:lvl1pPr>
          </a:lstStyle>
          <a:p>
            <a:fld id="{2E8A1FE0-805C-4DD0-BA94-01971BB622C2}" type="slidenum">
              <a:rPr lang="ar-SA" altLang="en-US"/>
              <a:pPr/>
              <a:t>‹#›</a:t>
            </a:fld>
            <a:endParaRPr lang="en-GB" altLang="en-US"/>
          </a:p>
        </p:txBody>
      </p:sp>
    </p:spTree>
    <p:extLst>
      <p:ext uri="{BB962C8B-B14F-4D97-AF65-F5344CB8AC3E}">
        <p14:creationId xmlns:p14="http://schemas.microsoft.com/office/powerpoint/2010/main" val="119450692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E0D52-1177-0F43-BEAB-EBFEDCD1F9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0664FC-9618-845D-3ECE-E15292E90254}"/>
              </a:ext>
            </a:extLst>
          </p:cNvPr>
          <p:cNvSpPr>
            <a:spLocks noGrp="1"/>
          </p:cNvSpPr>
          <p:nvPr>
            <p:ph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4923AFE-FFC5-5459-A185-E3FD13D281EB}"/>
              </a:ext>
            </a:extLst>
          </p:cNvPr>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141D854-8E67-D4C4-3CD1-2005F773C776}"/>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33557F80-3982-8B2A-46E5-AA34F4AB978A}"/>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BBC78E85-C590-88E3-0213-5B04706DC5B4}"/>
              </a:ext>
            </a:extLst>
          </p:cNvPr>
          <p:cNvSpPr>
            <a:spLocks noGrp="1"/>
          </p:cNvSpPr>
          <p:nvPr>
            <p:ph type="sldNum" sz="quarter" idx="12"/>
          </p:nvPr>
        </p:nvSpPr>
        <p:spPr/>
        <p:txBody>
          <a:bodyPr/>
          <a:lstStyle>
            <a:lvl1pPr>
              <a:defRPr/>
            </a:lvl1pPr>
          </a:lstStyle>
          <a:p>
            <a:fld id="{874B5B37-6443-4036-A258-06783093E20B}" type="slidenum">
              <a:rPr lang="ar-SA" altLang="en-US"/>
              <a:pPr/>
              <a:t>‹#›</a:t>
            </a:fld>
            <a:endParaRPr lang="en-GB" altLang="en-US"/>
          </a:p>
        </p:txBody>
      </p:sp>
    </p:spTree>
    <p:extLst>
      <p:ext uri="{BB962C8B-B14F-4D97-AF65-F5344CB8AC3E}">
        <p14:creationId xmlns:p14="http://schemas.microsoft.com/office/powerpoint/2010/main" val="25087285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A8D19-A89E-EC0B-8921-7DBE6419D68E}"/>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839C256-EF11-42C5-4CE2-ED415A131840}"/>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2685B8B-CA23-E573-4C16-0FBE64F5AE43}"/>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F9F63AF-8161-0225-84AD-7B00D288FCBB}"/>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2DEA158-042C-6583-F865-39A011C28E9A}"/>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5290B8-3D1B-04D0-8842-AC71FA46CF76}"/>
              </a:ext>
            </a:extLst>
          </p:cNvPr>
          <p:cNvSpPr>
            <a:spLocks noGrp="1"/>
          </p:cNvSpPr>
          <p:nvPr>
            <p:ph type="dt" sz="half" idx="10"/>
          </p:nvPr>
        </p:nvSpPr>
        <p:spPr/>
        <p:txBody>
          <a:bodyPr/>
          <a:lstStyle>
            <a:lvl1pPr>
              <a:defRPr/>
            </a:lvl1pPr>
          </a:lstStyle>
          <a:p>
            <a:endParaRPr lang="en-GB" altLang="en-US"/>
          </a:p>
        </p:txBody>
      </p:sp>
      <p:sp>
        <p:nvSpPr>
          <p:cNvPr id="8" name="Footer Placeholder 7">
            <a:extLst>
              <a:ext uri="{FF2B5EF4-FFF2-40B4-BE49-F238E27FC236}">
                <a16:creationId xmlns:a16="http://schemas.microsoft.com/office/drawing/2014/main" id="{F1556BBE-8845-CD93-1E20-E2748B7F0469}"/>
              </a:ext>
            </a:extLst>
          </p:cNvPr>
          <p:cNvSpPr>
            <a:spLocks noGrp="1"/>
          </p:cNvSpPr>
          <p:nvPr>
            <p:ph type="ftr" sz="quarter" idx="11"/>
          </p:nvPr>
        </p:nvSpPr>
        <p:spPr/>
        <p:txBody>
          <a:bodyPr/>
          <a:lstStyle>
            <a:lvl1pPr>
              <a:defRPr/>
            </a:lvl1pPr>
          </a:lstStyle>
          <a:p>
            <a:endParaRPr lang="en-GB" altLang="en-US"/>
          </a:p>
        </p:txBody>
      </p:sp>
      <p:sp>
        <p:nvSpPr>
          <p:cNvPr id="9" name="Slide Number Placeholder 8">
            <a:extLst>
              <a:ext uri="{FF2B5EF4-FFF2-40B4-BE49-F238E27FC236}">
                <a16:creationId xmlns:a16="http://schemas.microsoft.com/office/drawing/2014/main" id="{68ACD341-9A36-2C14-9F32-581AAECF686A}"/>
              </a:ext>
            </a:extLst>
          </p:cNvPr>
          <p:cNvSpPr>
            <a:spLocks noGrp="1"/>
          </p:cNvSpPr>
          <p:nvPr>
            <p:ph type="sldNum" sz="quarter" idx="12"/>
          </p:nvPr>
        </p:nvSpPr>
        <p:spPr/>
        <p:txBody>
          <a:bodyPr/>
          <a:lstStyle>
            <a:lvl1pPr>
              <a:defRPr/>
            </a:lvl1pPr>
          </a:lstStyle>
          <a:p>
            <a:fld id="{A4154962-0ADD-488A-A6E6-71A67E3F4331}" type="slidenum">
              <a:rPr lang="ar-SA" altLang="en-US"/>
              <a:pPr/>
              <a:t>‹#›</a:t>
            </a:fld>
            <a:endParaRPr lang="en-GB" altLang="en-US"/>
          </a:p>
        </p:txBody>
      </p:sp>
    </p:spTree>
    <p:extLst>
      <p:ext uri="{BB962C8B-B14F-4D97-AF65-F5344CB8AC3E}">
        <p14:creationId xmlns:p14="http://schemas.microsoft.com/office/powerpoint/2010/main" val="242629719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60F5A-A33A-9D8B-4CC9-F5BF6773AF1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96376E2-50DD-5238-1756-DB72A635347E}"/>
              </a:ext>
            </a:extLst>
          </p:cNvPr>
          <p:cNvSpPr>
            <a:spLocks noGrp="1"/>
          </p:cNvSpPr>
          <p:nvPr>
            <p:ph type="dt" sz="half" idx="10"/>
          </p:nvPr>
        </p:nvSpPr>
        <p:spPr/>
        <p:txBody>
          <a:bodyPr/>
          <a:lstStyle>
            <a:lvl1pPr>
              <a:defRPr/>
            </a:lvl1pPr>
          </a:lstStyle>
          <a:p>
            <a:endParaRPr lang="en-GB" altLang="en-US"/>
          </a:p>
        </p:txBody>
      </p:sp>
      <p:sp>
        <p:nvSpPr>
          <p:cNvPr id="4" name="Footer Placeholder 3">
            <a:extLst>
              <a:ext uri="{FF2B5EF4-FFF2-40B4-BE49-F238E27FC236}">
                <a16:creationId xmlns:a16="http://schemas.microsoft.com/office/drawing/2014/main" id="{2437288C-1D02-7B2C-66A6-1C4116269F33}"/>
              </a:ext>
            </a:extLst>
          </p:cNvPr>
          <p:cNvSpPr>
            <a:spLocks noGrp="1"/>
          </p:cNvSpPr>
          <p:nvPr>
            <p:ph type="ftr" sz="quarter" idx="11"/>
          </p:nvPr>
        </p:nvSpPr>
        <p:spPr/>
        <p:txBody>
          <a:bodyPr/>
          <a:lstStyle>
            <a:lvl1pPr>
              <a:defRPr/>
            </a:lvl1pPr>
          </a:lstStyle>
          <a:p>
            <a:endParaRPr lang="en-GB" altLang="en-US"/>
          </a:p>
        </p:txBody>
      </p:sp>
      <p:sp>
        <p:nvSpPr>
          <p:cNvPr id="5" name="Slide Number Placeholder 4">
            <a:extLst>
              <a:ext uri="{FF2B5EF4-FFF2-40B4-BE49-F238E27FC236}">
                <a16:creationId xmlns:a16="http://schemas.microsoft.com/office/drawing/2014/main" id="{57DA235A-043B-138C-38E5-053BCF7DB274}"/>
              </a:ext>
            </a:extLst>
          </p:cNvPr>
          <p:cNvSpPr>
            <a:spLocks noGrp="1"/>
          </p:cNvSpPr>
          <p:nvPr>
            <p:ph type="sldNum" sz="quarter" idx="12"/>
          </p:nvPr>
        </p:nvSpPr>
        <p:spPr/>
        <p:txBody>
          <a:bodyPr/>
          <a:lstStyle>
            <a:lvl1pPr>
              <a:defRPr/>
            </a:lvl1pPr>
          </a:lstStyle>
          <a:p>
            <a:fld id="{AF8250FD-A7F7-43F9-8B84-33EC04DA36D9}" type="slidenum">
              <a:rPr lang="ar-SA" altLang="en-US"/>
              <a:pPr/>
              <a:t>‹#›</a:t>
            </a:fld>
            <a:endParaRPr lang="en-GB" altLang="en-US"/>
          </a:p>
        </p:txBody>
      </p:sp>
    </p:spTree>
    <p:extLst>
      <p:ext uri="{BB962C8B-B14F-4D97-AF65-F5344CB8AC3E}">
        <p14:creationId xmlns:p14="http://schemas.microsoft.com/office/powerpoint/2010/main" val="393621751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FE1A5FF-4C6F-1D72-1909-606CE39BE4BB}"/>
              </a:ext>
            </a:extLst>
          </p:cNvPr>
          <p:cNvSpPr>
            <a:spLocks noGrp="1"/>
          </p:cNvSpPr>
          <p:nvPr>
            <p:ph type="dt" sz="half" idx="10"/>
          </p:nvPr>
        </p:nvSpPr>
        <p:spPr/>
        <p:txBody>
          <a:bodyPr/>
          <a:lstStyle>
            <a:lvl1pPr>
              <a:defRPr/>
            </a:lvl1pPr>
          </a:lstStyle>
          <a:p>
            <a:endParaRPr lang="en-GB" altLang="en-US"/>
          </a:p>
        </p:txBody>
      </p:sp>
      <p:sp>
        <p:nvSpPr>
          <p:cNvPr id="3" name="Footer Placeholder 2">
            <a:extLst>
              <a:ext uri="{FF2B5EF4-FFF2-40B4-BE49-F238E27FC236}">
                <a16:creationId xmlns:a16="http://schemas.microsoft.com/office/drawing/2014/main" id="{BD0B1717-C698-5D32-C4AC-F00969EF4ABE}"/>
              </a:ext>
            </a:extLst>
          </p:cNvPr>
          <p:cNvSpPr>
            <a:spLocks noGrp="1"/>
          </p:cNvSpPr>
          <p:nvPr>
            <p:ph type="ftr" sz="quarter" idx="11"/>
          </p:nvPr>
        </p:nvSpPr>
        <p:spPr/>
        <p:txBody>
          <a:bodyPr/>
          <a:lstStyle>
            <a:lvl1pPr>
              <a:defRPr/>
            </a:lvl1pPr>
          </a:lstStyle>
          <a:p>
            <a:endParaRPr lang="en-GB" altLang="en-US"/>
          </a:p>
        </p:txBody>
      </p:sp>
      <p:sp>
        <p:nvSpPr>
          <p:cNvPr id="4" name="Slide Number Placeholder 3">
            <a:extLst>
              <a:ext uri="{FF2B5EF4-FFF2-40B4-BE49-F238E27FC236}">
                <a16:creationId xmlns:a16="http://schemas.microsoft.com/office/drawing/2014/main" id="{073CD364-72F2-58ED-3065-82D8A55F7BE7}"/>
              </a:ext>
            </a:extLst>
          </p:cNvPr>
          <p:cNvSpPr>
            <a:spLocks noGrp="1"/>
          </p:cNvSpPr>
          <p:nvPr>
            <p:ph type="sldNum" sz="quarter" idx="12"/>
          </p:nvPr>
        </p:nvSpPr>
        <p:spPr/>
        <p:txBody>
          <a:bodyPr/>
          <a:lstStyle>
            <a:lvl1pPr>
              <a:defRPr/>
            </a:lvl1pPr>
          </a:lstStyle>
          <a:p>
            <a:fld id="{76A00531-0388-4B32-97FD-77624BD27A91}" type="slidenum">
              <a:rPr lang="ar-SA" altLang="en-US"/>
              <a:pPr/>
              <a:t>‹#›</a:t>
            </a:fld>
            <a:endParaRPr lang="en-GB" altLang="en-US"/>
          </a:p>
        </p:txBody>
      </p:sp>
    </p:spTree>
    <p:extLst>
      <p:ext uri="{BB962C8B-B14F-4D97-AF65-F5344CB8AC3E}">
        <p14:creationId xmlns:p14="http://schemas.microsoft.com/office/powerpoint/2010/main" val="30225252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07080-291B-5A73-C10F-BE2E298B286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9187FF5-EF25-8074-6FCA-05BE018269B2}"/>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252BEDB-E7D3-81B9-BB88-1881AF662226}"/>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B8335C-9175-899F-4DA0-6820AF03CBD2}"/>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DED5037E-22EE-7051-3FE4-C98D71CEB963}"/>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45B360CF-3AB4-32AB-5394-97CCF5FB3DF5}"/>
              </a:ext>
            </a:extLst>
          </p:cNvPr>
          <p:cNvSpPr>
            <a:spLocks noGrp="1"/>
          </p:cNvSpPr>
          <p:nvPr>
            <p:ph type="sldNum" sz="quarter" idx="12"/>
          </p:nvPr>
        </p:nvSpPr>
        <p:spPr/>
        <p:txBody>
          <a:bodyPr/>
          <a:lstStyle>
            <a:lvl1pPr>
              <a:defRPr/>
            </a:lvl1pPr>
          </a:lstStyle>
          <a:p>
            <a:fld id="{0BFAE28B-F053-4004-8841-949D1D77957B}" type="slidenum">
              <a:rPr lang="ar-SA" altLang="en-US"/>
              <a:pPr/>
              <a:t>‹#›</a:t>
            </a:fld>
            <a:endParaRPr lang="en-GB" altLang="en-US"/>
          </a:p>
        </p:txBody>
      </p:sp>
    </p:spTree>
    <p:extLst>
      <p:ext uri="{BB962C8B-B14F-4D97-AF65-F5344CB8AC3E}">
        <p14:creationId xmlns:p14="http://schemas.microsoft.com/office/powerpoint/2010/main" val="1984852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25B38-676B-B67A-AD7C-780E7B67FC3F}"/>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8D9CEE6-3828-8C93-49B8-18C74B49AE4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3F681AB-CB13-BE70-FE00-B1164D6F77D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FEBB3D-8955-8E85-B78D-4B517C62176A}"/>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BC36AC1E-9994-EFDB-9018-E457662B9D74}"/>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B52CBE94-2BC0-F85D-B2FD-81110D5DF743}"/>
              </a:ext>
            </a:extLst>
          </p:cNvPr>
          <p:cNvSpPr>
            <a:spLocks noGrp="1"/>
          </p:cNvSpPr>
          <p:nvPr>
            <p:ph type="sldNum" sz="quarter" idx="12"/>
          </p:nvPr>
        </p:nvSpPr>
        <p:spPr/>
        <p:txBody>
          <a:bodyPr/>
          <a:lstStyle>
            <a:lvl1pPr>
              <a:defRPr/>
            </a:lvl1pPr>
          </a:lstStyle>
          <a:p>
            <a:fld id="{DF4B02AF-0E56-47F2-9D46-0D3D6BA7B5DB}" type="slidenum">
              <a:rPr lang="ar-SA" altLang="en-US"/>
              <a:pPr/>
              <a:t>‹#›</a:t>
            </a:fld>
            <a:endParaRPr lang="en-GB" altLang="en-US"/>
          </a:p>
        </p:txBody>
      </p:sp>
    </p:spTree>
    <p:extLst>
      <p:ext uri="{BB962C8B-B14F-4D97-AF65-F5344CB8AC3E}">
        <p14:creationId xmlns:p14="http://schemas.microsoft.com/office/powerpoint/2010/main" val="394266975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68FE0-05E7-BAC6-0A00-FCEB429D79D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091F529-397C-5324-40C3-AC267296A2B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14F2C4-85E6-3D7A-104C-C9E00C0D8C20}"/>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837E50DF-9B4E-1A8C-7AE2-3396AD5944C0}"/>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D978BFED-3B58-69CB-B9B1-79A5066A7592}"/>
              </a:ext>
            </a:extLst>
          </p:cNvPr>
          <p:cNvSpPr>
            <a:spLocks noGrp="1"/>
          </p:cNvSpPr>
          <p:nvPr>
            <p:ph type="sldNum" sz="quarter" idx="12"/>
          </p:nvPr>
        </p:nvSpPr>
        <p:spPr/>
        <p:txBody>
          <a:bodyPr/>
          <a:lstStyle>
            <a:lvl1pPr>
              <a:defRPr/>
            </a:lvl1pPr>
          </a:lstStyle>
          <a:p>
            <a:fld id="{994DF017-E73A-458C-A29C-43D7DF5F6312}" type="slidenum">
              <a:rPr lang="ar-SA" altLang="en-US"/>
              <a:pPr/>
              <a:t>‹#›</a:t>
            </a:fld>
            <a:endParaRPr lang="en-GB" altLang="en-US"/>
          </a:p>
        </p:txBody>
      </p:sp>
    </p:spTree>
    <p:extLst>
      <p:ext uri="{BB962C8B-B14F-4D97-AF65-F5344CB8AC3E}">
        <p14:creationId xmlns:p14="http://schemas.microsoft.com/office/powerpoint/2010/main" val="27891172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17B5075-9B67-4B9D-5CFF-4BAC6999ED90}"/>
              </a:ext>
            </a:extLst>
          </p:cNvPr>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4944B98-6786-071D-A220-06CACDFF0B33}"/>
              </a:ext>
            </a:extLst>
          </p:cNvPr>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7D7A74-3C41-F697-A545-373C284C05A6}"/>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93A461B7-434A-B29E-62B5-3897665AA221}"/>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44D53EFC-29C5-DA3B-AA9E-CDA78C895C49}"/>
              </a:ext>
            </a:extLst>
          </p:cNvPr>
          <p:cNvSpPr>
            <a:spLocks noGrp="1"/>
          </p:cNvSpPr>
          <p:nvPr>
            <p:ph type="sldNum" sz="quarter" idx="12"/>
          </p:nvPr>
        </p:nvSpPr>
        <p:spPr/>
        <p:txBody>
          <a:bodyPr/>
          <a:lstStyle>
            <a:lvl1pPr>
              <a:defRPr/>
            </a:lvl1pPr>
          </a:lstStyle>
          <a:p>
            <a:fld id="{EAA0CF6A-7358-4DCB-B464-84087494E4ED}" type="slidenum">
              <a:rPr lang="ar-SA" altLang="en-US"/>
              <a:pPr/>
              <a:t>‹#›</a:t>
            </a:fld>
            <a:endParaRPr lang="en-GB" altLang="en-US"/>
          </a:p>
        </p:txBody>
      </p:sp>
    </p:spTree>
    <p:extLst>
      <p:ext uri="{BB962C8B-B14F-4D97-AF65-F5344CB8AC3E}">
        <p14:creationId xmlns:p14="http://schemas.microsoft.com/office/powerpoint/2010/main" val="155780511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grpSp>
        <p:nvGrpSpPr>
          <p:cNvPr id="477186" name="Group 2">
            <a:extLst>
              <a:ext uri="{FF2B5EF4-FFF2-40B4-BE49-F238E27FC236}">
                <a16:creationId xmlns:a16="http://schemas.microsoft.com/office/drawing/2014/main" id="{09569C1D-E19E-CDEB-B88D-23EFAC563009}"/>
              </a:ext>
            </a:extLst>
          </p:cNvPr>
          <p:cNvGrpSpPr>
            <a:grpSpLocks/>
          </p:cNvGrpSpPr>
          <p:nvPr/>
        </p:nvGrpSpPr>
        <p:grpSpPr bwMode="auto">
          <a:xfrm>
            <a:off x="0" y="2438400"/>
            <a:ext cx="9009063" cy="1052513"/>
            <a:chOff x="0" y="1536"/>
            <a:chExt cx="5675" cy="663"/>
          </a:xfrm>
        </p:grpSpPr>
        <p:grpSp>
          <p:nvGrpSpPr>
            <p:cNvPr id="477187" name="Group 3">
              <a:extLst>
                <a:ext uri="{FF2B5EF4-FFF2-40B4-BE49-F238E27FC236}">
                  <a16:creationId xmlns:a16="http://schemas.microsoft.com/office/drawing/2014/main" id="{092F023A-A884-B111-EFA3-5C748226DE76}"/>
                </a:ext>
              </a:extLst>
            </p:cNvPr>
            <p:cNvGrpSpPr>
              <a:grpSpLocks/>
            </p:cNvGrpSpPr>
            <p:nvPr/>
          </p:nvGrpSpPr>
          <p:grpSpPr bwMode="auto">
            <a:xfrm>
              <a:off x="183" y="1604"/>
              <a:ext cx="448" cy="299"/>
              <a:chOff x="720" y="336"/>
              <a:chExt cx="624" cy="432"/>
            </a:xfrm>
          </p:grpSpPr>
          <p:sp>
            <p:nvSpPr>
              <p:cNvPr id="477188" name="Rectangle 4">
                <a:extLst>
                  <a:ext uri="{FF2B5EF4-FFF2-40B4-BE49-F238E27FC236}">
                    <a16:creationId xmlns:a16="http://schemas.microsoft.com/office/drawing/2014/main" id="{7885069D-E0BD-A302-93C7-14846F4EC7B7}"/>
                  </a:ext>
                </a:extLst>
              </p:cNvPr>
              <p:cNvSpPr>
                <a:spLocks noChangeArrowheads="1"/>
              </p:cNvSpPr>
              <p:nvPr/>
            </p:nvSpPr>
            <p:spPr bwMode="auto">
              <a:xfrm>
                <a:off x="720" y="336"/>
                <a:ext cx="384" cy="43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7189" name="Rectangle 5">
                <a:extLst>
                  <a:ext uri="{FF2B5EF4-FFF2-40B4-BE49-F238E27FC236}">
                    <a16:creationId xmlns:a16="http://schemas.microsoft.com/office/drawing/2014/main" id="{5634AA98-41F6-3BDB-7BF2-BD4D7CB460BD}"/>
                  </a:ext>
                </a:extLst>
              </p:cNvPr>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77190" name="Group 6">
              <a:extLst>
                <a:ext uri="{FF2B5EF4-FFF2-40B4-BE49-F238E27FC236}">
                  <a16:creationId xmlns:a16="http://schemas.microsoft.com/office/drawing/2014/main" id="{3DAB3887-1107-4182-4D94-18DC796CAE0B}"/>
                </a:ext>
              </a:extLst>
            </p:cNvPr>
            <p:cNvGrpSpPr>
              <a:grpSpLocks/>
            </p:cNvGrpSpPr>
            <p:nvPr/>
          </p:nvGrpSpPr>
          <p:grpSpPr bwMode="auto">
            <a:xfrm>
              <a:off x="261" y="1870"/>
              <a:ext cx="465" cy="299"/>
              <a:chOff x="912" y="2640"/>
              <a:chExt cx="672" cy="432"/>
            </a:xfrm>
          </p:grpSpPr>
          <p:sp>
            <p:nvSpPr>
              <p:cNvPr id="477191" name="Rectangle 7">
                <a:extLst>
                  <a:ext uri="{FF2B5EF4-FFF2-40B4-BE49-F238E27FC236}">
                    <a16:creationId xmlns:a16="http://schemas.microsoft.com/office/drawing/2014/main" id="{62FA02E0-16D3-8C2C-E1F6-CE55C4B40E98}"/>
                  </a:ext>
                </a:extLst>
              </p:cNvPr>
              <p:cNvSpPr>
                <a:spLocks noChangeArrowheads="1"/>
              </p:cNvSpPr>
              <p:nvPr/>
            </p:nvSpPr>
            <p:spPr bwMode="auto">
              <a:xfrm>
                <a:off x="912" y="2640"/>
                <a:ext cx="384" cy="432"/>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7192" name="Rectangle 8">
                <a:extLst>
                  <a:ext uri="{FF2B5EF4-FFF2-40B4-BE49-F238E27FC236}">
                    <a16:creationId xmlns:a16="http://schemas.microsoft.com/office/drawing/2014/main" id="{B6C3BF0D-258E-34E4-27C6-FBD19118357C}"/>
                  </a:ext>
                </a:extLst>
              </p:cNvPr>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477193" name="Rectangle 9">
              <a:extLst>
                <a:ext uri="{FF2B5EF4-FFF2-40B4-BE49-F238E27FC236}">
                  <a16:creationId xmlns:a16="http://schemas.microsoft.com/office/drawing/2014/main" id="{20333626-FDE4-317E-AF4E-2A213AC4C223}"/>
                </a:ext>
              </a:extLst>
            </p:cNvPr>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7194" name="Rectangle 10">
              <a:extLst>
                <a:ext uri="{FF2B5EF4-FFF2-40B4-BE49-F238E27FC236}">
                  <a16:creationId xmlns:a16="http://schemas.microsoft.com/office/drawing/2014/main" id="{A8B1385E-0E92-8E82-02F9-E9CFF56AA7E1}"/>
                </a:ext>
              </a:extLst>
            </p:cNvPr>
            <p:cNvSpPr>
              <a:spLocks noChangeArrowheads="1"/>
            </p:cNvSpPr>
            <p:nvPr/>
          </p:nvSpPr>
          <p:spPr bwMode="auto">
            <a:xfrm>
              <a:off x="400" y="1536"/>
              <a:ext cx="20" cy="663"/>
            </a:xfrm>
            <a:prstGeom prst="rect">
              <a:avLst/>
            </a:prstGeom>
            <a:solidFill>
              <a:schemeClr val="bg2"/>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7195" name="Rectangle 11">
              <a:extLst>
                <a:ext uri="{FF2B5EF4-FFF2-40B4-BE49-F238E27FC236}">
                  <a16:creationId xmlns:a16="http://schemas.microsoft.com/office/drawing/2014/main" id="{A68E84C7-EDEB-78A5-0CA9-C42649311251}"/>
                </a:ext>
              </a:extLst>
            </p:cNvPr>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477196" name="Rectangle 12">
            <a:extLst>
              <a:ext uri="{FF2B5EF4-FFF2-40B4-BE49-F238E27FC236}">
                <a16:creationId xmlns:a16="http://schemas.microsoft.com/office/drawing/2014/main" id="{BB593B36-3A69-DF23-24C1-0FAF17B722D9}"/>
              </a:ext>
            </a:extLst>
          </p:cNvPr>
          <p:cNvSpPr>
            <a:spLocks noGrp="1" noChangeArrowheads="1"/>
          </p:cNvSpPr>
          <p:nvPr>
            <p:ph type="ctrTitle"/>
          </p:nvPr>
        </p:nvSpPr>
        <p:spPr>
          <a:xfrm>
            <a:off x="990600" y="1676400"/>
            <a:ext cx="7772400" cy="1462088"/>
          </a:xfrm>
        </p:spPr>
        <p:txBody>
          <a:bodyPr/>
          <a:lstStyle>
            <a:lvl1pPr>
              <a:defRPr/>
            </a:lvl1pPr>
          </a:lstStyle>
          <a:p>
            <a:pPr lvl="0"/>
            <a:r>
              <a:rPr lang="en-GB" altLang="en-US" noProof="0"/>
              <a:t>Click to edit Master title style</a:t>
            </a:r>
          </a:p>
        </p:txBody>
      </p:sp>
      <p:sp>
        <p:nvSpPr>
          <p:cNvPr id="477197" name="Rectangle 13">
            <a:extLst>
              <a:ext uri="{FF2B5EF4-FFF2-40B4-BE49-F238E27FC236}">
                <a16:creationId xmlns:a16="http://schemas.microsoft.com/office/drawing/2014/main" id="{29E4D9E4-4779-B847-2910-4803D452F132}"/>
              </a:ext>
            </a:extLst>
          </p:cNvPr>
          <p:cNvSpPr>
            <a:spLocks noGrp="1" noChangeArrowheads="1"/>
          </p:cNvSpPr>
          <p:nvPr>
            <p:ph type="subTitle" idx="1"/>
          </p:nvPr>
        </p:nvSpPr>
        <p:spPr>
          <a:xfrm>
            <a:off x="1371600" y="3886200"/>
            <a:ext cx="6400800" cy="1752600"/>
          </a:xfrm>
        </p:spPr>
        <p:txBody>
          <a:bodyPr/>
          <a:lstStyle>
            <a:lvl1pPr marL="0" indent="0" algn="ctr">
              <a:buFont typeface="Wingdings" panose="05000000000000000000" pitchFamily="2" charset="2"/>
              <a:buNone/>
              <a:defRPr/>
            </a:lvl1pPr>
          </a:lstStyle>
          <a:p>
            <a:pPr lvl="0"/>
            <a:r>
              <a:rPr lang="en-GB" altLang="en-US" noProof="0"/>
              <a:t>Click to edit Master subtitle style</a:t>
            </a:r>
          </a:p>
        </p:txBody>
      </p:sp>
      <p:sp>
        <p:nvSpPr>
          <p:cNvPr id="477198" name="Rectangle 14">
            <a:extLst>
              <a:ext uri="{FF2B5EF4-FFF2-40B4-BE49-F238E27FC236}">
                <a16:creationId xmlns:a16="http://schemas.microsoft.com/office/drawing/2014/main" id="{42860592-CAB7-7421-E79F-3AB37329DED2}"/>
              </a:ext>
            </a:extLst>
          </p:cNvPr>
          <p:cNvSpPr>
            <a:spLocks noGrp="1" noChangeArrowheads="1"/>
          </p:cNvSpPr>
          <p:nvPr>
            <p:ph type="dt" sz="half" idx="2"/>
          </p:nvPr>
        </p:nvSpPr>
        <p:spPr>
          <a:xfrm>
            <a:off x="990600" y="6248400"/>
            <a:ext cx="1905000" cy="457200"/>
          </a:xfrm>
        </p:spPr>
        <p:txBody>
          <a:bodyPr/>
          <a:lstStyle>
            <a:lvl1pPr>
              <a:defRPr>
                <a:solidFill>
                  <a:schemeClr val="bg2"/>
                </a:solidFill>
              </a:defRPr>
            </a:lvl1pPr>
          </a:lstStyle>
          <a:p>
            <a:endParaRPr lang="en-GB" altLang="en-US"/>
          </a:p>
        </p:txBody>
      </p:sp>
      <p:sp>
        <p:nvSpPr>
          <p:cNvPr id="477199" name="Rectangle 15">
            <a:extLst>
              <a:ext uri="{FF2B5EF4-FFF2-40B4-BE49-F238E27FC236}">
                <a16:creationId xmlns:a16="http://schemas.microsoft.com/office/drawing/2014/main" id="{728C9A78-BDD5-FF05-FD3C-85DEB81F2DE7}"/>
              </a:ext>
            </a:extLst>
          </p:cNvPr>
          <p:cNvSpPr>
            <a:spLocks noGrp="1" noChangeArrowheads="1"/>
          </p:cNvSpPr>
          <p:nvPr>
            <p:ph type="ftr" sz="quarter" idx="3"/>
          </p:nvPr>
        </p:nvSpPr>
        <p:spPr>
          <a:xfrm>
            <a:off x="3429000" y="6248400"/>
            <a:ext cx="2895600" cy="457200"/>
          </a:xfrm>
        </p:spPr>
        <p:txBody>
          <a:bodyPr/>
          <a:lstStyle>
            <a:lvl1pPr>
              <a:defRPr>
                <a:solidFill>
                  <a:schemeClr val="bg2"/>
                </a:solidFill>
              </a:defRPr>
            </a:lvl1pPr>
          </a:lstStyle>
          <a:p>
            <a:endParaRPr lang="en-GB" altLang="en-US"/>
          </a:p>
        </p:txBody>
      </p:sp>
      <p:sp>
        <p:nvSpPr>
          <p:cNvPr id="477200" name="Rectangle 16">
            <a:extLst>
              <a:ext uri="{FF2B5EF4-FFF2-40B4-BE49-F238E27FC236}">
                <a16:creationId xmlns:a16="http://schemas.microsoft.com/office/drawing/2014/main" id="{7FA97671-8D27-495F-02CE-D941C475A2A1}"/>
              </a:ext>
            </a:extLst>
          </p:cNvPr>
          <p:cNvSpPr>
            <a:spLocks noGrp="1" noChangeArrowheads="1"/>
          </p:cNvSpPr>
          <p:nvPr>
            <p:ph type="sldNum" sz="quarter" idx="4"/>
          </p:nvPr>
        </p:nvSpPr>
        <p:spPr>
          <a:xfrm>
            <a:off x="6858000" y="6248400"/>
            <a:ext cx="1905000" cy="457200"/>
          </a:xfrm>
        </p:spPr>
        <p:txBody>
          <a:bodyPr/>
          <a:lstStyle>
            <a:lvl1pPr>
              <a:defRPr>
                <a:solidFill>
                  <a:schemeClr val="bg2"/>
                </a:solidFill>
              </a:defRPr>
            </a:lvl1pPr>
          </a:lstStyle>
          <a:p>
            <a:fld id="{E6335284-0730-4502-9607-B7601B6403FF}" type="slidenum">
              <a:rPr lang="ar-SA" altLang="en-US"/>
              <a:pPr/>
              <a:t>‹#›</a:t>
            </a:fld>
            <a:endParaRPr lang="en-GB" altLang="en-US"/>
          </a:p>
        </p:txBody>
      </p:sp>
      <p:sp>
        <p:nvSpPr>
          <p:cNvPr id="2" name="Rectangle 1">
            <a:extLst>
              <a:ext uri="{FF2B5EF4-FFF2-40B4-BE49-F238E27FC236}">
                <a16:creationId xmlns:a16="http://schemas.microsoft.com/office/drawing/2014/main" id="{083B646B-8862-47EB-93DF-73415B51535D}"/>
              </a:ext>
            </a:extLst>
          </p:cNvPr>
          <p:cNvSpPr/>
          <p:nvPr userDrawn="1"/>
        </p:nvSpPr>
        <p:spPr>
          <a:xfrm rot="5400000">
            <a:off x="8588188" y="5506108"/>
            <a:ext cx="2088232" cy="615553"/>
          </a:xfrm>
          <a:prstGeom prst="rect">
            <a:avLst/>
          </a:prstGeom>
        </p:spPr>
        <p:txBody>
          <a:bodyPr wrap="square">
            <a:spAutoFit/>
          </a:bodyPr>
          <a:lstStyle/>
          <a:p>
            <a:pPr>
              <a:defRPr/>
            </a:pPr>
            <a:br>
              <a:rPr lang="en-US" sz="1600" b="1" dirty="0">
                <a:latin typeface="Times New Roman" panose="02020603050405020304" pitchFamily="18" charset="0"/>
                <a:cs typeface="Times New Roman" panose="02020603050405020304" pitchFamily="18" charset="0"/>
              </a:rPr>
            </a:br>
            <a:r>
              <a:rPr lang="en-US" sz="1600" b="1" dirty="0">
                <a:latin typeface="Times New Roman" panose="02020603050405020304" pitchFamily="18" charset="0"/>
                <a:cs typeface="Times New Roman" panose="02020603050405020304" pitchFamily="18" charset="0"/>
              </a:rPr>
              <a:t>w</a:t>
            </a:r>
            <a:r>
              <a:rPr lang="en-US" b="1" dirty="0">
                <a:latin typeface="Times New Roman" panose="02020603050405020304" pitchFamily="18" charset="0"/>
                <a:cs typeface="Times New Roman" panose="02020603050405020304" pitchFamily="18" charset="0"/>
              </a:rPr>
              <a:t>ww.Ravanpoint.ir</a:t>
            </a:r>
            <a:endParaRPr lang="en-GB" b="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477196"/>
                                        </p:tgtEl>
                                        <p:attrNameLst>
                                          <p:attrName>style.visibility</p:attrName>
                                        </p:attrNameLst>
                                      </p:cBhvr>
                                      <p:to>
                                        <p:strVal val="visible"/>
                                      </p:to>
                                    </p:set>
                                    <p:animEffect transition="in" filter="fade">
                                      <p:cBhvr>
                                        <p:cTn id="7" dur="1000">
                                          <p:stCondLst>
                                            <p:cond delay="0"/>
                                          </p:stCondLst>
                                        </p:cTn>
                                        <p:tgtEl>
                                          <p:spTgt spid="47719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477197">
                                            <p:txEl>
                                              <p:pRg st="0" end="0"/>
                                            </p:txEl>
                                          </p:spTgt>
                                        </p:tgtEl>
                                        <p:attrNameLst>
                                          <p:attrName>style.visibility</p:attrName>
                                        </p:attrNameLst>
                                      </p:cBhvr>
                                      <p:to>
                                        <p:strVal val="visible"/>
                                      </p:to>
                                    </p:set>
                                    <p:animEffect transition="in" filter="fade">
                                      <p:cBhvr>
                                        <p:cTn id="12" dur="500">
                                          <p:stCondLst>
                                            <p:cond delay="0"/>
                                          </p:stCondLst>
                                        </p:cTn>
                                        <p:tgtEl>
                                          <p:spTgt spid="47719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7196" grpId="0"/>
      <p:bldP spid="477197" grpId="0" build="p">
        <p:tmplLst>
          <p:tmpl lvl="1">
            <p:tnLst>
              <p:par>
                <p:cTn presetID="10" presetClass="entr" presetSubtype="0" fill="hold" nodeType="clickEffect">
                  <p:stCondLst>
                    <p:cond delay="0"/>
                  </p:stCondLst>
                  <p:iterate type="lt">
                    <p:tmPct val="10000"/>
                  </p:iterate>
                  <p:childTnLst>
                    <p:set>
                      <p:cBhvr>
                        <p:cTn dur="1" fill="hold">
                          <p:stCondLst>
                            <p:cond delay="0"/>
                          </p:stCondLst>
                        </p:cTn>
                        <p:tgtEl>
                          <p:spTgt spid="477197"/>
                        </p:tgtEl>
                        <p:attrNameLst>
                          <p:attrName>style.visibility</p:attrName>
                        </p:attrNameLst>
                      </p:cBhvr>
                      <p:to>
                        <p:strVal val="visible"/>
                      </p:to>
                    </p:set>
                    <p:animEffect transition="in" filter="fade">
                      <p:cBhvr>
                        <p:cTn dur="500">
                          <p:stCondLst>
                            <p:cond delay="0"/>
                          </p:stCondLst>
                        </p:cTn>
                        <p:tgtEl>
                          <p:spTgt spid="477197"/>
                        </p:tgtEl>
                      </p:cBhvr>
                    </p:animEffect>
                  </p:childTnLst>
                </p:cTn>
              </p:par>
            </p:tnLst>
          </p:tmpl>
        </p:tmplLst>
      </p:bldP>
    </p:bld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7A460-9D74-2578-0B34-EED41FA1A41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2D32FE-0B87-3B84-AADA-D368965ADF4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6BCD14-3EF3-16FA-9387-4614DA33546C}"/>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A5136F46-B140-B00D-57A3-6BB9008F1CDE}"/>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643FDAF4-906C-0213-DFF4-0EC090F5E60A}"/>
              </a:ext>
            </a:extLst>
          </p:cNvPr>
          <p:cNvSpPr>
            <a:spLocks noGrp="1"/>
          </p:cNvSpPr>
          <p:nvPr>
            <p:ph type="sldNum" sz="quarter" idx="12"/>
          </p:nvPr>
        </p:nvSpPr>
        <p:spPr/>
        <p:txBody>
          <a:bodyPr/>
          <a:lstStyle>
            <a:lvl1pPr>
              <a:defRPr/>
            </a:lvl1pPr>
          </a:lstStyle>
          <a:p>
            <a:fld id="{6C9F2CB4-7E02-40B9-AA45-AC6AEF6EC06C}" type="slidenum">
              <a:rPr lang="ar-SA" altLang="en-US"/>
              <a:pPr/>
              <a:t>‹#›</a:t>
            </a:fld>
            <a:endParaRPr lang="en-GB" altLang="en-US"/>
          </a:p>
        </p:txBody>
      </p:sp>
    </p:spTree>
    <p:extLst>
      <p:ext uri="{BB962C8B-B14F-4D97-AF65-F5344CB8AC3E}">
        <p14:creationId xmlns:p14="http://schemas.microsoft.com/office/powerpoint/2010/main" val="194723843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16E89-06CA-F01F-BD4C-6062340D39AC}"/>
              </a:ext>
            </a:extLst>
          </p:cNvPr>
          <p:cNvSpPr>
            <a:spLocks noGrp="1"/>
          </p:cNvSpPr>
          <p:nvPr>
            <p:ph type="title"/>
          </p:nvPr>
        </p:nvSpPr>
        <p:spPr>
          <a:xfrm>
            <a:off x="623888" y="1709738"/>
            <a:ext cx="7886700" cy="2852737"/>
          </a:xfrm>
        </p:spPr>
        <p:txBody>
          <a:bodyPr/>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18E5B33-C49E-F42C-0318-62585291629A}"/>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6F9E25E6-CBA0-03DD-2C4C-771F27D8918F}"/>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38CC4BBB-3354-F3EC-E896-D382B7D18062}"/>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DCC1C06F-5ECE-D830-0B23-0B9BDCDC7FB8}"/>
              </a:ext>
            </a:extLst>
          </p:cNvPr>
          <p:cNvSpPr>
            <a:spLocks noGrp="1"/>
          </p:cNvSpPr>
          <p:nvPr>
            <p:ph type="sldNum" sz="quarter" idx="12"/>
          </p:nvPr>
        </p:nvSpPr>
        <p:spPr/>
        <p:txBody>
          <a:bodyPr/>
          <a:lstStyle>
            <a:lvl1pPr>
              <a:defRPr/>
            </a:lvl1pPr>
          </a:lstStyle>
          <a:p>
            <a:fld id="{14266ECF-267F-47B5-AD25-AED63ABE05AD}" type="slidenum">
              <a:rPr lang="ar-SA" altLang="en-US"/>
              <a:pPr/>
              <a:t>‹#›</a:t>
            </a:fld>
            <a:endParaRPr lang="en-GB" altLang="en-US"/>
          </a:p>
        </p:txBody>
      </p:sp>
    </p:spTree>
    <p:extLst>
      <p:ext uri="{BB962C8B-B14F-4D97-AF65-F5344CB8AC3E}">
        <p14:creationId xmlns:p14="http://schemas.microsoft.com/office/powerpoint/2010/main" val="350453996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03AB1-AEEC-BB17-11B5-A76E482C45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16FC5D2-B365-D3E4-4F86-DF1331E38DE3}"/>
              </a:ext>
            </a:extLst>
          </p:cNvPr>
          <p:cNvSpPr>
            <a:spLocks noGrp="1"/>
          </p:cNvSpPr>
          <p:nvPr>
            <p:ph sz="half" idx="1"/>
          </p:nvPr>
        </p:nvSpPr>
        <p:spPr>
          <a:xfrm>
            <a:off x="1182688" y="2017713"/>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40F4A22-C3A5-28DE-8757-2D3DDBFEAAE8}"/>
              </a:ext>
            </a:extLst>
          </p:cNvPr>
          <p:cNvSpPr>
            <a:spLocks noGrp="1"/>
          </p:cNvSpPr>
          <p:nvPr>
            <p:ph sz="half" idx="2"/>
          </p:nvPr>
        </p:nvSpPr>
        <p:spPr>
          <a:xfrm>
            <a:off x="5145088" y="2017713"/>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E3C9D3D-83C3-C7EA-8229-BF87CF8D81FC}"/>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94DF7576-8191-9BC3-D78D-47E73DE8D148}"/>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2617F278-4AF1-F4AE-EAF6-467D66B8A5AF}"/>
              </a:ext>
            </a:extLst>
          </p:cNvPr>
          <p:cNvSpPr>
            <a:spLocks noGrp="1"/>
          </p:cNvSpPr>
          <p:nvPr>
            <p:ph type="sldNum" sz="quarter" idx="12"/>
          </p:nvPr>
        </p:nvSpPr>
        <p:spPr/>
        <p:txBody>
          <a:bodyPr/>
          <a:lstStyle>
            <a:lvl1pPr>
              <a:defRPr/>
            </a:lvl1pPr>
          </a:lstStyle>
          <a:p>
            <a:fld id="{E73E36A2-8145-49A3-B8D9-AF771DF0E7C9}" type="slidenum">
              <a:rPr lang="ar-SA" altLang="en-US"/>
              <a:pPr/>
              <a:t>‹#›</a:t>
            </a:fld>
            <a:endParaRPr lang="en-GB" altLang="en-US"/>
          </a:p>
        </p:txBody>
      </p:sp>
    </p:spTree>
    <p:extLst>
      <p:ext uri="{BB962C8B-B14F-4D97-AF65-F5344CB8AC3E}">
        <p14:creationId xmlns:p14="http://schemas.microsoft.com/office/powerpoint/2010/main" val="22684790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0A54E-7C41-0B9F-E2F8-63AFD3E834E5}"/>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68E73D1-0A26-63B6-5D6D-9D14B76ADA4A}"/>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C03D6D-E16A-8138-A6C1-B3B49594718F}"/>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BE18B22-7817-D614-4565-7E4E3AA93869}"/>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081CBF-DD0E-1755-935A-D9FE0F27726B}"/>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D99C71D-C3BB-9553-28C2-0D2D08E7C7F8}"/>
              </a:ext>
            </a:extLst>
          </p:cNvPr>
          <p:cNvSpPr>
            <a:spLocks noGrp="1"/>
          </p:cNvSpPr>
          <p:nvPr>
            <p:ph type="dt" sz="half" idx="10"/>
          </p:nvPr>
        </p:nvSpPr>
        <p:spPr/>
        <p:txBody>
          <a:bodyPr/>
          <a:lstStyle>
            <a:lvl1pPr>
              <a:defRPr/>
            </a:lvl1pPr>
          </a:lstStyle>
          <a:p>
            <a:endParaRPr lang="en-GB" altLang="en-US"/>
          </a:p>
        </p:txBody>
      </p:sp>
      <p:sp>
        <p:nvSpPr>
          <p:cNvPr id="8" name="Footer Placeholder 7">
            <a:extLst>
              <a:ext uri="{FF2B5EF4-FFF2-40B4-BE49-F238E27FC236}">
                <a16:creationId xmlns:a16="http://schemas.microsoft.com/office/drawing/2014/main" id="{E3FE8F20-A675-F166-285A-DB135A6846CF}"/>
              </a:ext>
            </a:extLst>
          </p:cNvPr>
          <p:cNvSpPr>
            <a:spLocks noGrp="1"/>
          </p:cNvSpPr>
          <p:nvPr>
            <p:ph type="ftr" sz="quarter" idx="11"/>
          </p:nvPr>
        </p:nvSpPr>
        <p:spPr/>
        <p:txBody>
          <a:bodyPr/>
          <a:lstStyle>
            <a:lvl1pPr>
              <a:defRPr/>
            </a:lvl1pPr>
          </a:lstStyle>
          <a:p>
            <a:endParaRPr lang="en-GB" altLang="en-US"/>
          </a:p>
        </p:txBody>
      </p:sp>
      <p:sp>
        <p:nvSpPr>
          <p:cNvPr id="9" name="Slide Number Placeholder 8">
            <a:extLst>
              <a:ext uri="{FF2B5EF4-FFF2-40B4-BE49-F238E27FC236}">
                <a16:creationId xmlns:a16="http://schemas.microsoft.com/office/drawing/2014/main" id="{DAC9FA0A-7C6D-77F6-6B7B-AA89CE2807CC}"/>
              </a:ext>
            </a:extLst>
          </p:cNvPr>
          <p:cNvSpPr>
            <a:spLocks noGrp="1"/>
          </p:cNvSpPr>
          <p:nvPr>
            <p:ph type="sldNum" sz="quarter" idx="12"/>
          </p:nvPr>
        </p:nvSpPr>
        <p:spPr/>
        <p:txBody>
          <a:bodyPr/>
          <a:lstStyle>
            <a:lvl1pPr>
              <a:defRPr/>
            </a:lvl1pPr>
          </a:lstStyle>
          <a:p>
            <a:fld id="{37109D3F-27EF-423E-A53D-0EF9DBF62326}" type="slidenum">
              <a:rPr lang="ar-SA" altLang="en-US"/>
              <a:pPr/>
              <a:t>‹#›</a:t>
            </a:fld>
            <a:endParaRPr lang="en-GB" altLang="en-US"/>
          </a:p>
        </p:txBody>
      </p:sp>
    </p:spTree>
    <p:extLst>
      <p:ext uri="{BB962C8B-B14F-4D97-AF65-F5344CB8AC3E}">
        <p14:creationId xmlns:p14="http://schemas.microsoft.com/office/powerpoint/2010/main" val="59577072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10C28-8986-7135-1AC0-F996D6CE141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73367AD-08FA-A22E-3C6C-72B6C619C68E}"/>
              </a:ext>
            </a:extLst>
          </p:cNvPr>
          <p:cNvSpPr>
            <a:spLocks noGrp="1"/>
          </p:cNvSpPr>
          <p:nvPr>
            <p:ph type="dt" sz="half" idx="10"/>
          </p:nvPr>
        </p:nvSpPr>
        <p:spPr/>
        <p:txBody>
          <a:bodyPr/>
          <a:lstStyle>
            <a:lvl1pPr>
              <a:defRPr/>
            </a:lvl1pPr>
          </a:lstStyle>
          <a:p>
            <a:endParaRPr lang="en-GB" altLang="en-US"/>
          </a:p>
        </p:txBody>
      </p:sp>
      <p:sp>
        <p:nvSpPr>
          <p:cNvPr id="4" name="Footer Placeholder 3">
            <a:extLst>
              <a:ext uri="{FF2B5EF4-FFF2-40B4-BE49-F238E27FC236}">
                <a16:creationId xmlns:a16="http://schemas.microsoft.com/office/drawing/2014/main" id="{238CB4E8-719F-2A83-310C-270AED4CAD4E}"/>
              </a:ext>
            </a:extLst>
          </p:cNvPr>
          <p:cNvSpPr>
            <a:spLocks noGrp="1"/>
          </p:cNvSpPr>
          <p:nvPr>
            <p:ph type="ftr" sz="quarter" idx="11"/>
          </p:nvPr>
        </p:nvSpPr>
        <p:spPr/>
        <p:txBody>
          <a:bodyPr/>
          <a:lstStyle>
            <a:lvl1pPr>
              <a:defRPr/>
            </a:lvl1pPr>
          </a:lstStyle>
          <a:p>
            <a:endParaRPr lang="en-GB" altLang="en-US"/>
          </a:p>
        </p:txBody>
      </p:sp>
      <p:sp>
        <p:nvSpPr>
          <p:cNvPr id="5" name="Slide Number Placeholder 4">
            <a:extLst>
              <a:ext uri="{FF2B5EF4-FFF2-40B4-BE49-F238E27FC236}">
                <a16:creationId xmlns:a16="http://schemas.microsoft.com/office/drawing/2014/main" id="{97BC59B1-8AB0-EE45-61E9-78EFE3443201}"/>
              </a:ext>
            </a:extLst>
          </p:cNvPr>
          <p:cNvSpPr>
            <a:spLocks noGrp="1"/>
          </p:cNvSpPr>
          <p:nvPr>
            <p:ph type="sldNum" sz="quarter" idx="12"/>
          </p:nvPr>
        </p:nvSpPr>
        <p:spPr/>
        <p:txBody>
          <a:bodyPr/>
          <a:lstStyle>
            <a:lvl1pPr>
              <a:defRPr/>
            </a:lvl1pPr>
          </a:lstStyle>
          <a:p>
            <a:fld id="{D7720FE9-057D-418E-BB26-2CAD6F287C48}" type="slidenum">
              <a:rPr lang="ar-SA" altLang="en-US"/>
              <a:pPr/>
              <a:t>‹#›</a:t>
            </a:fld>
            <a:endParaRPr lang="en-GB" altLang="en-US"/>
          </a:p>
        </p:txBody>
      </p:sp>
    </p:spTree>
    <p:extLst>
      <p:ext uri="{BB962C8B-B14F-4D97-AF65-F5344CB8AC3E}">
        <p14:creationId xmlns:p14="http://schemas.microsoft.com/office/powerpoint/2010/main" val="219403256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79D20B4-23EE-32BD-D030-34DC8AA9DD8F}"/>
              </a:ext>
            </a:extLst>
          </p:cNvPr>
          <p:cNvSpPr>
            <a:spLocks noGrp="1"/>
          </p:cNvSpPr>
          <p:nvPr>
            <p:ph type="dt" sz="half" idx="10"/>
          </p:nvPr>
        </p:nvSpPr>
        <p:spPr/>
        <p:txBody>
          <a:bodyPr/>
          <a:lstStyle>
            <a:lvl1pPr>
              <a:defRPr/>
            </a:lvl1pPr>
          </a:lstStyle>
          <a:p>
            <a:endParaRPr lang="en-GB" altLang="en-US"/>
          </a:p>
        </p:txBody>
      </p:sp>
      <p:sp>
        <p:nvSpPr>
          <p:cNvPr id="3" name="Footer Placeholder 2">
            <a:extLst>
              <a:ext uri="{FF2B5EF4-FFF2-40B4-BE49-F238E27FC236}">
                <a16:creationId xmlns:a16="http://schemas.microsoft.com/office/drawing/2014/main" id="{CF8EE019-3ABD-0FB9-99B0-732DB8C39B3A}"/>
              </a:ext>
            </a:extLst>
          </p:cNvPr>
          <p:cNvSpPr>
            <a:spLocks noGrp="1"/>
          </p:cNvSpPr>
          <p:nvPr>
            <p:ph type="ftr" sz="quarter" idx="11"/>
          </p:nvPr>
        </p:nvSpPr>
        <p:spPr/>
        <p:txBody>
          <a:bodyPr/>
          <a:lstStyle>
            <a:lvl1pPr>
              <a:defRPr/>
            </a:lvl1pPr>
          </a:lstStyle>
          <a:p>
            <a:endParaRPr lang="en-GB" altLang="en-US"/>
          </a:p>
        </p:txBody>
      </p:sp>
      <p:sp>
        <p:nvSpPr>
          <p:cNvPr id="4" name="Slide Number Placeholder 3">
            <a:extLst>
              <a:ext uri="{FF2B5EF4-FFF2-40B4-BE49-F238E27FC236}">
                <a16:creationId xmlns:a16="http://schemas.microsoft.com/office/drawing/2014/main" id="{A5142EF0-767A-5D05-682B-58175AD1AA61}"/>
              </a:ext>
            </a:extLst>
          </p:cNvPr>
          <p:cNvSpPr>
            <a:spLocks noGrp="1"/>
          </p:cNvSpPr>
          <p:nvPr>
            <p:ph type="sldNum" sz="quarter" idx="12"/>
          </p:nvPr>
        </p:nvSpPr>
        <p:spPr/>
        <p:txBody>
          <a:bodyPr/>
          <a:lstStyle>
            <a:lvl1pPr>
              <a:defRPr/>
            </a:lvl1pPr>
          </a:lstStyle>
          <a:p>
            <a:fld id="{8F765086-46A4-4A00-9E64-02C854366EE9}" type="slidenum">
              <a:rPr lang="ar-SA" altLang="en-US"/>
              <a:pPr/>
              <a:t>‹#›</a:t>
            </a:fld>
            <a:endParaRPr lang="en-GB" altLang="en-US"/>
          </a:p>
        </p:txBody>
      </p:sp>
    </p:spTree>
    <p:extLst>
      <p:ext uri="{BB962C8B-B14F-4D97-AF65-F5344CB8AC3E}">
        <p14:creationId xmlns:p14="http://schemas.microsoft.com/office/powerpoint/2010/main" val="26279087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3EDAB-22C0-756A-76A3-218DC5935D5C}"/>
              </a:ext>
            </a:extLst>
          </p:cNvPr>
          <p:cNvSpPr>
            <a:spLocks noGrp="1"/>
          </p:cNvSpPr>
          <p:nvPr>
            <p:ph type="title"/>
          </p:nvPr>
        </p:nvSpPr>
        <p:spPr>
          <a:xfrm>
            <a:off x="630238" y="457200"/>
            <a:ext cx="2949575" cy="1600200"/>
          </a:xfrm>
        </p:spPr>
        <p:txBody>
          <a:bodyPr/>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E9AFF82-27FD-9C45-9FEB-3A3D655CB169}"/>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AC324F3-5E04-CB47-6800-2B05325FB380}"/>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235F18-4DE3-9AB0-670E-BEB3E1AB8DA9}"/>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EB0829FB-6937-3DE0-348B-90D25869AC76}"/>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C26A1A68-4195-44DD-0C67-2678AF92210A}"/>
              </a:ext>
            </a:extLst>
          </p:cNvPr>
          <p:cNvSpPr>
            <a:spLocks noGrp="1"/>
          </p:cNvSpPr>
          <p:nvPr>
            <p:ph type="sldNum" sz="quarter" idx="12"/>
          </p:nvPr>
        </p:nvSpPr>
        <p:spPr/>
        <p:txBody>
          <a:bodyPr/>
          <a:lstStyle>
            <a:lvl1pPr>
              <a:defRPr/>
            </a:lvl1pPr>
          </a:lstStyle>
          <a:p>
            <a:fld id="{6E78ACE0-348E-4D6B-82E1-F23FE0E075ED}" type="slidenum">
              <a:rPr lang="ar-SA" altLang="en-US"/>
              <a:pPr/>
              <a:t>‹#›</a:t>
            </a:fld>
            <a:endParaRPr lang="en-GB" altLang="en-US"/>
          </a:p>
        </p:txBody>
      </p:sp>
    </p:spTree>
    <p:extLst>
      <p:ext uri="{BB962C8B-B14F-4D97-AF65-F5344CB8AC3E}">
        <p14:creationId xmlns:p14="http://schemas.microsoft.com/office/powerpoint/2010/main" val="4580212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56DBB-8531-301F-3709-BD0B75A332D5}"/>
              </a:ext>
            </a:extLst>
          </p:cNvPr>
          <p:cNvSpPr>
            <a:spLocks noGrp="1"/>
          </p:cNvSpPr>
          <p:nvPr>
            <p:ph type="title"/>
          </p:nvPr>
        </p:nvSpPr>
        <p:spPr>
          <a:xfrm>
            <a:off x="630238" y="457200"/>
            <a:ext cx="2949575" cy="1600200"/>
          </a:xfrm>
        </p:spPr>
        <p:txBody>
          <a:bodyPr/>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DED8052-64FF-5A5F-02D7-5802181CB834}"/>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94580FB-5934-5E80-DA60-70EFB4FACC1F}"/>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CF9174B-BDCF-86F0-DA5F-6CD9209F15F3}"/>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BB08F1C2-41FA-FFAD-4963-FEC715042CE6}"/>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8AB721D6-4398-FEB3-DCF8-1C5048F3DBC0}"/>
              </a:ext>
            </a:extLst>
          </p:cNvPr>
          <p:cNvSpPr>
            <a:spLocks noGrp="1"/>
          </p:cNvSpPr>
          <p:nvPr>
            <p:ph type="sldNum" sz="quarter" idx="12"/>
          </p:nvPr>
        </p:nvSpPr>
        <p:spPr/>
        <p:txBody>
          <a:bodyPr/>
          <a:lstStyle>
            <a:lvl1pPr>
              <a:defRPr/>
            </a:lvl1pPr>
          </a:lstStyle>
          <a:p>
            <a:fld id="{7B92EB74-7ABB-4D14-B646-EDC11CCDCFAD}" type="slidenum">
              <a:rPr lang="ar-SA" altLang="en-US"/>
              <a:pPr/>
              <a:t>‹#›</a:t>
            </a:fld>
            <a:endParaRPr lang="en-GB" altLang="en-US"/>
          </a:p>
        </p:txBody>
      </p:sp>
    </p:spTree>
    <p:extLst>
      <p:ext uri="{BB962C8B-B14F-4D97-AF65-F5344CB8AC3E}">
        <p14:creationId xmlns:p14="http://schemas.microsoft.com/office/powerpoint/2010/main" val="314019455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E8BE5-276F-4C1A-9A01-CA14C0ABD2F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8A42F0E-DCAA-D736-8431-1132CF291BC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58BA87-5D38-8591-1ED4-397C6DDDE0EB}"/>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96D6E5D2-AEF0-B76B-DD0B-5523D823FD36}"/>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2C91769F-EF28-B2E7-BBA5-7639B0614AD8}"/>
              </a:ext>
            </a:extLst>
          </p:cNvPr>
          <p:cNvSpPr>
            <a:spLocks noGrp="1"/>
          </p:cNvSpPr>
          <p:nvPr>
            <p:ph type="sldNum" sz="quarter" idx="12"/>
          </p:nvPr>
        </p:nvSpPr>
        <p:spPr/>
        <p:txBody>
          <a:bodyPr/>
          <a:lstStyle>
            <a:lvl1pPr>
              <a:defRPr/>
            </a:lvl1pPr>
          </a:lstStyle>
          <a:p>
            <a:fld id="{3459DA81-D8E0-43DE-B869-D2A919B881C5}" type="slidenum">
              <a:rPr lang="ar-SA" altLang="en-US"/>
              <a:pPr/>
              <a:t>‹#›</a:t>
            </a:fld>
            <a:endParaRPr lang="en-GB" altLang="en-US"/>
          </a:p>
        </p:txBody>
      </p:sp>
    </p:spTree>
    <p:extLst>
      <p:ext uri="{BB962C8B-B14F-4D97-AF65-F5344CB8AC3E}">
        <p14:creationId xmlns:p14="http://schemas.microsoft.com/office/powerpoint/2010/main" val="370287721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FE50226-0E39-B167-74EF-4EA32B766630}"/>
              </a:ext>
            </a:extLst>
          </p:cNvPr>
          <p:cNvSpPr>
            <a:spLocks noGrp="1"/>
          </p:cNvSpPr>
          <p:nvPr>
            <p:ph type="title" orient="vert"/>
          </p:nvPr>
        </p:nvSpPr>
        <p:spPr>
          <a:xfrm>
            <a:off x="7004050" y="214313"/>
            <a:ext cx="1951038" cy="59182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96AEAE8-6435-91AC-60F1-2F23C6EB7C85}"/>
              </a:ext>
            </a:extLst>
          </p:cNvPr>
          <p:cNvSpPr>
            <a:spLocks noGrp="1"/>
          </p:cNvSpPr>
          <p:nvPr>
            <p:ph type="body" orient="vert" idx="1"/>
          </p:nvPr>
        </p:nvSpPr>
        <p:spPr>
          <a:xfrm>
            <a:off x="1150938" y="214313"/>
            <a:ext cx="5700712" cy="5918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67CF2B-AF90-B75A-176B-891584D6A1D8}"/>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2839D5C9-0C10-E621-AF2E-1622B0126FE8}"/>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2E83540F-7AF7-A7EE-FE41-62910012FAF7}"/>
              </a:ext>
            </a:extLst>
          </p:cNvPr>
          <p:cNvSpPr>
            <a:spLocks noGrp="1"/>
          </p:cNvSpPr>
          <p:nvPr>
            <p:ph type="sldNum" sz="quarter" idx="12"/>
          </p:nvPr>
        </p:nvSpPr>
        <p:spPr/>
        <p:txBody>
          <a:bodyPr/>
          <a:lstStyle>
            <a:lvl1pPr>
              <a:defRPr/>
            </a:lvl1pPr>
          </a:lstStyle>
          <a:p>
            <a:fld id="{1ACB6E9D-CE66-4216-BADB-FB3AA09E62AA}" type="slidenum">
              <a:rPr lang="ar-SA" altLang="en-US"/>
              <a:pPr/>
              <a:t>‹#›</a:t>
            </a:fld>
            <a:endParaRPr lang="en-GB" altLang="en-US"/>
          </a:p>
        </p:txBody>
      </p:sp>
    </p:spTree>
    <p:extLst>
      <p:ext uri="{BB962C8B-B14F-4D97-AF65-F5344CB8AC3E}">
        <p14:creationId xmlns:p14="http://schemas.microsoft.com/office/powerpoint/2010/main" val="82948412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489474" name="Line 2">
            <a:extLst>
              <a:ext uri="{FF2B5EF4-FFF2-40B4-BE49-F238E27FC236}">
                <a16:creationId xmlns:a16="http://schemas.microsoft.com/office/drawing/2014/main" id="{9554BAAC-869F-EEA0-5F71-700405F6857B}"/>
              </a:ext>
            </a:extLst>
          </p:cNvPr>
          <p:cNvSpPr>
            <a:spLocks noChangeShapeType="1"/>
          </p:cNvSpPr>
          <p:nvPr/>
        </p:nvSpPr>
        <p:spPr bwMode="auto">
          <a:xfrm>
            <a:off x="7315200" y="1066800"/>
            <a:ext cx="0" cy="4495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9475" name="Rectangle 3">
            <a:extLst>
              <a:ext uri="{FF2B5EF4-FFF2-40B4-BE49-F238E27FC236}">
                <a16:creationId xmlns:a16="http://schemas.microsoft.com/office/drawing/2014/main" id="{9F2EF4B7-5193-439F-C5E0-28278978BF20}"/>
              </a:ext>
            </a:extLst>
          </p:cNvPr>
          <p:cNvSpPr>
            <a:spLocks noGrp="1" noChangeArrowheads="1"/>
          </p:cNvSpPr>
          <p:nvPr>
            <p:ph type="ctrTitle"/>
          </p:nvPr>
        </p:nvSpPr>
        <p:spPr>
          <a:xfrm>
            <a:off x="315913" y="466725"/>
            <a:ext cx="6781800" cy="2133600"/>
          </a:xfrm>
        </p:spPr>
        <p:txBody>
          <a:bodyPr/>
          <a:lstStyle>
            <a:lvl1pPr algn="r">
              <a:defRPr sz="4800"/>
            </a:lvl1pPr>
          </a:lstStyle>
          <a:p>
            <a:pPr lvl="0"/>
            <a:r>
              <a:rPr lang="en-GB" altLang="en-US" noProof="0"/>
              <a:t>Click to edit Master title style</a:t>
            </a:r>
          </a:p>
        </p:txBody>
      </p:sp>
      <p:sp>
        <p:nvSpPr>
          <p:cNvPr id="489476" name="Rectangle 4">
            <a:extLst>
              <a:ext uri="{FF2B5EF4-FFF2-40B4-BE49-F238E27FC236}">
                <a16:creationId xmlns:a16="http://schemas.microsoft.com/office/drawing/2014/main" id="{D944503B-CAFD-A1ED-A3C8-A56F2CE69843}"/>
              </a:ext>
            </a:extLst>
          </p:cNvPr>
          <p:cNvSpPr>
            <a:spLocks noGrp="1" noChangeArrowheads="1"/>
          </p:cNvSpPr>
          <p:nvPr>
            <p:ph type="subTitle" idx="1"/>
          </p:nvPr>
        </p:nvSpPr>
        <p:spPr>
          <a:xfrm>
            <a:off x="849313" y="3049588"/>
            <a:ext cx="6248400" cy="2362200"/>
          </a:xfrm>
        </p:spPr>
        <p:txBody>
          <a:bodyPr/>
          <a:lstStyle>
            <a:lvl1pPr marL="0" indent="0" algn="r">
              <a:buFont typeface="Wingdings" panose="05000000000000000000" pitchFamily="2" charset="2"/>
              <a:buNone/>
              <a:defRPr sz="3200"/>
            </a:lvl1pPr>
          </a:lstStyle>
          <a:p>
            <a:pPr lvl="0"/>
            <a:r>
              <a:rPr lang="en-GB" altLang="en-US" noProof="0"/>
              <a:t>Click to edit Master subtitle style</a:t>
            </a:r>
          </a:p>
        </p:txBody>
      </p:sp>
      <p:sp>
        <p:nvSpPr>
          <p:cNvPr id="489477" name="Rectangle 5">
            <a:extLst>
              <a:ext uri="{FF2B5EF4-FFF2-40B4-BE49-F238E27FC236}">
                <a16:creationId xmlns:a16="http://schemas.microsoft.com/office/drawing/2014/main" id="{AA0C8A9D-CD8C-B48A-97C8-6EC71186FC3D}"/>
              </a:ext>
            </a:extLst>
          </p:cNvPr>
          <p:cNvSpPr>
            <a:spLocks noGrp="1" noChangeArrowheads="1"/>
          </p:cNvSpPr>
          <p:nvPr>
            <p:ph type="dt" sz="half" idx="2"/>
          </p:nvPr>
        </p:nvSpPr>
        <p:spPr/>
        <p:txBody>
          <a:bodyPr/>
          <a:lstStyle>
            <a:lvl1pPr>
              <a:defRPr/>
            </a:lvl1pPr>
          </a:lstStyle>
          <a:p>
            <a:endParaRPr lang="en-GB" altLang="en-US"/>
          </a:p>
        </p:txBody>
      </p:sp>
      <p:sp>
        <p:nvSpPr>
          <p:cNvPr id="489478" name="Rectangle 6">
            <a:extLst>
              <a:ext uri="{FF2B5EF4-FFF2-40B4-BE49-F238E27FC236}">
                <a16:creationId xmlns:a16="http://schemas.microsoft.com/office/drawing/2014/main" id="{F8E332BA-B7D4-858C-42BB-79CF81EC0072}"/>
              </a:ext>
            </a:extLst>
          </p:cNvPr>
          <p:cNvSpPr>
            <a:spLocks noGrp="1" noChangeArrowheads="1"/>
          </p:cNvSpPr>
          <p:nvPr>
            <p:ph type="ftr" sz="quarter" idx="3"/>
          </p:nvPr>
        </p:nvSpPr>
        <p:spPr/>
        <p:txBody>
          <a:bodyPr/>
          <a:lstStyle>
            <a:lvl1pPr>
              <a:defRPr/>
            </a:lvl1pPr>
          </a:lstStyle>
          <a:p>
            <a:endParaRPr lang="en-GB" altLang="en-US"/>
          </a:p>
        </p:txBody>
      </p:sp>
      <p:sp>
        <p:nvSpPr>
          <p:cNvPr id="489479" name="Rectangle 7">
            <a:extLst>
              <a:ext uri="{FF2B5EF4-FFF2-40B4-BE49-F238E27FC236}">
                <a16:creationId xmlns:a16="http://schemas.microsoft.com/office/drawing/2014/main" id="{DC84F791-1182-3FAB-D4B2-E7400F88E8F1}"/>
              </a:ext>
            </a:extLst>
          </p:cNvPr>
          <p:cNvSpPr>
            <a:spLocks noGrp="1" noChangeArrowheads="1"/>
          </p:cNvSpPr>
          <p:nvPr>
            <p:ph type="sldNum" sz="quarter" idx="4"/>
          </p:nvPr>
        </p:nvSpPr>
        <p:spPr/>
        <p:txBody>
          <a:bodyPr/>
          <a:lstStyle>
            <a:lvl1pPr>
              <a:defRPr/>
            </a:lvl1pPr>
          </a:lstStyle>
          <a:p>
            <a:fld id="{0AFA6E52-8633-4B45-873D-B8D0DEACE2B6}" type="slidenum">
              <a:rPr lang="ar-SA" altLang="en-US"/>
              <a:pPr/>
              <a:t>‹#›</a:t>
            </a:fld>
            <a:endParaRPr lang="en-GB" altLang="en-US"/>
          </a:p>
        </p:txBody>
      </p:sp>
      <p:grpSp>
        <p:nvGrpSpPr>
          <p:cNvPr id="489480" name="Group 8">
            <a:extLst>
              <a:ext uri="{FF2B5EF4-FFF2-40B4-BE49-F238E27FC236}">
                <a16:creationId xmlns:a16="http://schemas.microsoft.com/office/drawing/2014/main" id="{53929DC0-5462-5314-2D07-8A0714B59E75}"/>
              </a:ext>
            </a:extLst>
          </p:cNvPr>
          <p:cNvGrpSpPr>
            <a:grpSpLocks/>
          </p:cNvGrpSpPr>
          <p:nvPr/>
        </p:nvGrpSpPr>
        <p:grpSpPr bwMode="auto">
          <a:xfrm>
            <a:off x="7493000" y="2992438"/>
            <a:ext cx="1338263" cy="2189162"/>
            <a:chOff x="4704" y="1885"/>
            <a:chExt cx="843" cy="1379"/>
          </a:xfrm>
        </p:grpSpPr>
        <p:sp>
          <p:nvSpPr>
            <p:cNvPr id="489481" name="Oval 9">
              <a:extLst>
                <a:ext uri="{FF2B5EF4-FFF2-40B4-BE49-F238E27FC236}">
                  <a16:creationId xmlns:a16="http://schemas.microsoft.com/office/drawing/2014/main" id="{B64F1F9E-3E96-EE7A-D05E-989A581B8FD7}"/>
                </a:ext>
              </a:extLst>
            </p:cNvPr>
            <p:cNvSpPr>
              <a:spLocks noChangeArrowheads="1"/>
            </p:cNvSpPr>
            <p:nvPr/>
          </p:nvSpPr>
          <p:spPr bwMode="auto">
            <a:xfrm>
              <a:off x="4704"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9482" name="Oval 10">
              <a:extLst>
                <a:ext uri="{FF2B5EF4-FFF2-40B4-BE49-F238E27FC236}">
                  <a16:creationId xmlns:a16="http://schemas.microsoft.com/office/drawing/2014/main" id="{7DDC767A-6748-52C8-DF3B-033312128DD7}"/>
                </a:ext>
              </a:extLst>
            </p:cNvPr>
            <p:cNvSpPr>
              <a:spLocks noChangeArrowheads="1"/>
            </p:cNvSpPr>
            <p:nvPr/>
          </p:nvSpPr>
          <p:spPr bwMode="auto">
            <a:xfrm>
              <a:off x="4883"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9483" name="Oval 11">
              <a:extLst>
                <a:ext uri="{FF2B5EF4-FFF2-40B4-BE49-F238E27FC236}">
                  <a16:creationId xmlns:a16="http://schemas.microsoft.com/office/drawing/2014/main" id="{119766C4-278C-F8DF-5FBB-51D7CACE56DF}"/>
                </a:ext>
              </a:extLst>
            </p:cNvPr>
            <p:cNvSpPr>
              <a:spLocks noChangeArrowheads="1"/>
            </p:cNvSpPr>
            <p:nvPr/>
          </p:nvSpPr>
          <p:spPr bwMode="auto">
            <a:xfrm>
              <a:off x="5062" y="1885"/>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9484" name="Oval 12">
              <a:extLst>
                <a:ext uri="{FF2B5EF4-FFF2-40B4-BE49-F238E27FC236}">
                  <a16:creationId xmlns:a16="http://schemas.microsoft.com/office/drawing/2014/main" id="{D6856EB7-A197-A94D-00D9-94C3B3FB2573}"/>
                </a:ext>
              </a:extLst>
            </p:cNvPr>
            <p:cNvSpPr>
              <a:spLocks noChangeArrowheads="1"/>
            </p:cNvSpPr>
            <p:nvPr/>
          </p:nvSpPr>
          <p:spPr bwMode="auto">
            <a:xfrm>
              <a:off x="4704"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9485" name="Oval 13">
              <a:extLst>
                <a:ext uri="{FF2B5EF4-FFF2-40B4-BE49-F238E27FC236}">
                  <a16:creationId xmlns:a16="http://schemas.microsoft.com/office/drawing/2014/main" id="{46C82654-FE16-17D6-ACB4-69D636D1E6B9}"/>
                </a:ext>
              </a:extLst>
            </p:cNvPr>
            <p:cNvSpPr>
              <a:spLocks noChangeArrowheads="1"/>
            </p:cNvSpPr>
            <p:nvPr/>
          </p:nvSpPr>
          <p:spPr bwMode="auto">
            <a:xfrm>
              <a:off x="4883"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9486" name="Oval 14">
              <a:extLst>
                <a:ext uri="{FF2B5EF4-FFF2-40B4-BE49-F238E27FC236}">
                  <a16:creationId xmlns:a16="http://schemas.microsoft.com/office/drawing/2014/main" id="{E4FFF81E-3A2A-5FB4-8DB5-1F5C101819A3}"/>
                </a:ext>
              </a:extLst>
            </p:cNvPr>
            <p:cNvSpPr>
              <a:spLocks noChangeArrowheads="1"/>
            </p:cNvSpPr>
            <p:nvPr/>
          </p:nvSpPr>
          <p:spPr bwMode="auto">
            <a:xfrm>
              <a:off x="5062" y="2064"/>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9487" name="Oval 15">
              <a:extLst>
                <a:ext uri="{FF2B5EF4-FFF2-40B4-BE49-F238E27FC236}">
                  <a16:creationId xmlns:a16="http://schemas.microsoft.com/office/drawing/2014/main" id="{1310DCAE-CA95-1E09-F304-3A34008A4E4A}"/>
                </a:ext>
              </a:extLst>
            </p:cNvPr>
            <p:cNvSpPr>
              <a:spLocks noChangeArrowheads="1"/>
            </p:cNvSpPr>
            <p:nvPr/>
          </p:nvSpPr>
          <p:spPr bwMode="auto">
            <a:xfrm>
              <a:off x="5241" y="2064"/>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9488" name="Oval 16">
              <a:extLst>
                <a:ext uri="{FF2B5EF4-FFF2-40B4-BE49-F238E27FC236}">
                  <a16:creationId xmlns:a16="http://schemas.microsoft.com/office/drawing/2014/main" id="{FA7DD8DC-2700-5783-6C56-7734BAE8EFDF}"/>
                </a:ext>
              </a:extLst>
            </p:cNvPr>
            <p:cNvSpPr>
              <a:spLocks noChangeArrowheads="1"/>
            </p:cNvSpPr>
            <p:nvPr/>
          </p:nvSpPr>
          <p:spPr bwMode="auto">
            <a:xfrm>
              <a:off x="4704"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9489" name="Oval 17">
              <a:extLst>
                <a:ext uri="{FF2B5EF4-FFF2-40B4-BE49-F238E27FC236}">
                  <a16:creationId xmlns:a16="http://schemas.microsoft.com/office/drawing/2014/main" id="{1BCB817E-2FF9-6225-1B00-D7687065CD3D}"/>
                </a:ext>
              </a:extLst>
            </p:cNvPr>
            <p:cNvSpPr>
              <a:spLocks noChangeArrowheads="1"/>
            </p:cNvSpPr>
            <p:nvPr/>
          </p:nvSpPr>
          <p:spPr bwMode="auto">
            <a:xfrm>
              <a:off x="4883" y="2243"/>
              <a:ext cx="127" cy="12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9490" name="Oval 18">
              <a:extLst>
                <a:ext uri="{FF2B5EF4-FFF2-40B4-BE49-F238E27FC236}">
                  <a16:creationId xmlns:a16="http://schemas.microsoft.com/office/drawing/2014/main" id="{1968E2F8-BE80-B838-FB74-5390C27A9D92}"/>
                </a:ext>
              </a:extLst>
            </p:cNvPr>
            <p:cNvSpPr>
              <a:spLocks noChangeArrowheads="1"/>
            </p:cNvSpPr>
            <p:nvPr/>
          </p:nvSpPr>
          <p:spPr bwMode="auto">
            <a:xfrm>
              <a:off x="5062"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9491" name="Oval 19">
              <a:extLst>
                <a:ext uri="{FF2B5EF4-FFF2-40B4-BE49-F238E27FC236}">
                  <a16:creationId xmlns:a16="http://schemas.microsoft.com/office/drawing/2014/main" id="{FA717F38-D600-74FA-4E80-63909F4A1973}"/>
                </a:ext>
              </a:extLst>
            </p:cNvPr>
            <p:cNvSpPr>
              <a:spLocks noChangeArrowheads="1"/>
            </p:cNvSpPr>
            <p:nvPr/>
          </p:nvSpPr>
          <p:spPr bwMode="auto">
            <a:xfrm>
              <a:off x="5241" y="2243"/>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9492" name="Oval 20">
              <a:extLst>
                <a:ext uri="{FF2B5EF4-FFF2-40B4-BE49-F238E27FC236}">
                  <a16:creationId xmlns:a16="http://schemas.microsoft.com/office/drawing/2014/main" id="{2A601CFA-1A33-4A4B-C19F-AC3B94E7A236}"/>
                </a:ext>
              </a:extLst>
            </p:cNvPr>
            <p:cNvSpPr>
              <a:spLocks noChangeArrowheads="1"/>
            </p:cNvSpPr>
            <p:nvPr/>
          </p:nvSpPr>
          <p:spPr bwMode="auto">
            <a:xfrm>
              <a:off x="5420" y="2243"/>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9493" name="Oval 21">
              <a:extLst>
                <a:ext uri="{FF2B5EF4-FFF2-40B4-BE49-F238E27FC236}">
                  <a16:creationId xmlns:a16="http://schemas.microsoft.com/office/drawing/2014/main" id="{AE6940D3-52BA-00CE-5A10-84087563D31A}"/>
                </a:ext>
              </a:extLst>
            </p:cNvPr>
            <p:cNvSpPr>
              <a:spLocks noChangeArrowheads="1"/>
            </p:cNvSpPr>
            <p:nvPr/>
          </p:nvSpPr>
          <p:spPr bwMode="auto">
            <a:xfrm>
              <a:off x="4704" y="2421"/>
              <a:ext cx="127" cy="128"/>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9494" name="Oval 22">
              <a:extLst>
                <a:ext uri="{FF2B5EF4-FFF2-40B4-BE49-F238E27FC236}">
                  <a16:creationId xmlns:a16="http://schemas.microsoft.com/office/drawing/2014/main" id="{A4027E2A-48C8-40F2-4828-3F0235D8B0B4}"/>
                </a:ext>
              </a:extLst>
            </p:cNvPr>
            <p:cNvSpPr>
              <a:spLocks noChangeArrowheads="1"/>
            </p:cNvSpPr>
            <p:nvPr/>
          </p:nvSpPr>
          <p:spPr bwMode="auto">
            <a:xfrm>
              <a:off x="4883"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9495" name="Oval 23">
              <a:extLst>
                <a:ext uri="{FF2B5EF4-FFF2-40B4-BE49-F238E27FC236}">
                  <a16:creationId xmlns:a16="http://schemas.microsoft.com/office/drawing/2014/main" id="{524C8160-F521-4CC2-7554-19A99465E034}"/>
                </a:ext>
              </a:extLst>
            </p:cNvPr>
            <p:cNvSpPr>
              <a:spLocks noChangeArrowheads="1"/>
            </p:cNvSpPr>
            <p:nvPr/>
          </p:nvSpPr>
          <p:spPr bwMode="auto">
            <a:xfrm>
              <a:off x="5062" y="2421"/>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9496" name="Oval 24">
              <a:extLst>
                <a:ext uri="{FF2B5EF4-FFF2-40B4-BE49-F238E27FC236}">
                  <a16:creationId xmlns:a16="http://schemas.microsoft.com/office/drawing/2014/main" id="{2314B912-AAEB-0DAD-5CA2-2EAB264D2AB9}"/>
                </a:ext>
              </a:extLst>
            </p:cNvPr>
            <p:cNvSpPr>
              <a:spLocks noChangeArrowheads="1"/>
            </p:cNvSpPr>
            <p:nvPr/>
          </p:nvSpPr>
          <p:spPr bwMode="auto">
            <a:xfrm>
              <a:off x="5241" y="2421"/>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9497" name="Oval 25">
              <a:extLst>
                <a:ext uri="{FF2B5EF4-FFF2-40B4-BE49-F238E27FC236}">
                  <a16:creationId xmlns:a16="http://schemas.microsoft.com/office/drawing/2014/main" id="{A2DF4599-D63B-D5DD-C8D6-7765CB143114}"/>
                </a:ext>
              </a:extLst>
            </p:cNvPr>
            <p:cNvSpPr>
              <a:spLocks noChangeArrowheads="1"/>
            </p:cNvSpPr>
            <p:nvPr/>
          </p:nvSpPr>
          <p:spPr bwMode="auto">
            <a:xfrm>
              <a:off x="4704"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9498" name="Oval 26">
              <a:extLst>
                <a:ext uri="{FF2B5EF4-FFF2-40B4-BE49-F238E27FC236}">
                  <a16:creationId xmlns:a16="http://schemas.microsoft.com/office/drawing/2014/main" id="{690FF094-2361-770D-3480-715DDFD4F28D}"/>
                </a:ext>
              </a:extLst>
            </p:cNvPr>
            <p:cNvSpPr>
              <a:spLocks noChangeArrowheads="1"/>
            </p:cNvSpPr>
            <p:nvPr/>
          </p:nvSpPr>
          <p:spPr bwMode="auto">
            <a:xfrm>
              <a:off x="4883" y="2600"/>
              <a:ext cx="127" cy="128"/>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9499" name="Oval 27">
              <a:extLst>
                <a:ext uri="{FF2B5EF4-FFF2-40B4-BE49-F238E27FC236}">
                  <a16:creationId xmlns:a16="http://schemas.microsoft.com/office/drawing/2014/main" id="{23403FDF-3582-5221-DCC6-F0AE1EE30DD0}"/>
                </a:ext>
              </a:extLst>
            </p:cNvPr>
            <p:cNvSpPr>
              <a:spLocks noChangeArrowheads="1"/>
            </p:cNvSpPr>
            <p:nvPr/>
          </p:nvSpPr>
          <p:spPr bwMode="auto">
            <a:xfrm>
              <a:off x="5062"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9500" name="Oval 28">
              <a:extLst>
                <a:ext uri="{FF2B5EF4-FFF2-40B4-BE49-F238E27FC236}">
                  <a16:creationId xmlns:a16="http://schemas.microsoft.com/office/drawing/2014/main" id="{E05B77AB-2E01-0B31-BB1A-2CC5443F486C}"/>
                </a:ext>
              </a:extLst>
            </p:cNvPr>
            <p:cNvSpPr>
              <a:spLocks noChangeArrowheads="1"/>
            </p:cNvSpPr>
            <p:nvPr/>
          </p:nvSpPr>
          <p:spPr bwMode="auto">
            <a:xfrm>
              <a:off x="5241" y="2600"/>
              <a:ext cx="127" cy="12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9501" name="Oval 29">
              <a:extLst>
                <a:ext uri="{FF2B5EF4-FFF2-40B4-BE49-F238E27FC236}">
                  <a16:creationId xmlns:a16="http://schemas.microsoft.com/office/drawing/2014/main" id="{09D4AE19-7B3F-5252-FBDD-B94500F1C033}"/>
                </a:ext>
              </a:extLst>
            </p:cNvPr>
            <p:cNvSpPr>
              <a:spLocks noChangeArrowheads="1"/>
            </p:cNvSpPr>
            <p:nvPr/>
          </p:nvSpPr>
          <p:spPr bwMode="auto">
            <a:xfrm>
              <a:off x="5420" y="2600"/>
              <a:ext cx="127" cy="128"/>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9502" name="Oval 30">
              <a:extLst>
                <a:ext uri="{FF2B5EF4-FFF2-40B4-BE49-F238E27FC236}">
                  <a16:creationId xmlns:a16="http://schemas.microsoft.com/office/drawing/2014/main" id="{F19D2DB2-961D-B2F5-13F2-0912CD8EDF69}"/>
                </a:ext>
              </a:extLst>
            </p:cNvPr>
            <p:cNvSpPr>
              <a:spLocks noChangeArrowheads="1"/>
            </p:cNvSpPr>
            <p:nvPr/>
          </p:nvSpPr>
          <p:spPr bwMode="auto">
            <a:xfrm>
              <a:off x="4704" y="2779"/>
              <a:ext cx="127" cy="12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9503" name="Oval 31">
              <a:extLst>
                <a:ext uri="{FF2B5EF4-FFF2-40B4-BE49-F238E27FC236}">
                  <a16:creationId xmlns:a16="http://schemas.microsoft.com/office/drawing/2014/main" id="{9A61DCF2-F42F-31DA-A34A-DD5342DFCEBC}"/>
                </a:ext>
              </a:extLst>
            </p:cNvPr>
            <p:cNvSpPr>
              <a:spLocks noChangeArrowheads="1"/>
            </p:cNvSpPr>
            <p:nvPr/>
          </p:nvSpPr>
          <p:spPr bwMode="auto">
            <a:xfrm>
              <a:off x="4883"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9504" name="Oval 32">
              <a:extLst>
                <a:ext uri="{FF2B5EF4-FFF2-40B4-BE49-F238E27FC236}">
                  <a16:creationId xmlns:a16="http://schemas.microsoft.com/office/drawing/2014/main" id="{3026ABDD-5BEE-87F3-2BCD-028A3676D581}"/>
                </a:ext>
              </a:extLst>
            </p:cNvPr>
            <p:cNvSpPr>
              <a:spLocks noChangeArrowheads="1"/>
            </p:cNvSpPr>
            <p:nvPr/>
          </p:nvSpPr>
          <p:spPr bwMode="auto">
            <a:xfrm>
              <a:off x="5062" y="2779"/>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9505" name="Oval 33">
              <a:extLst>
                <a:ext uri="{FF2B5EF4-FFF2-40B4-BE49-F238E27FC236}">
                  <a16:creationId xmlns:a16="http://schemas.microsoft.com/office/drawing/2014/main" id="{DABB6172-CD6C-9283-9273-6A1CA4F00262}"/>
                </a:ext>
              </a:extLst>
            </p:cNvPr>
            <p:cNvSpPr>
              <a:spLocks noChangeArrowheads="1"/>
            </p:cNvSpPr>
            <p:nvPr/>
          </p:nvSpPr>
          <p:spPr bwMode="auto">
            <a:xfrm>
              <a:off x="5241" y="2779"/>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9506" name="Oval 34">
              <a:extLst>
                <a:ext uri="{FF2B5EF4-FFF2-40B4-BE49-F238E27FC236}">
                  <a16:creationId xmlns:a16="http://schemas.microsoft.com/office/drawing/2014/main" id="{0B2BA7A4-1D07-393E-8F70-4F6082D21E71}"/>
                </a:ext>
              </a:extLst>
            </p:cNvPr>
            <p:cNvSpPr>
              <a:spLocks noChangeArrowheads="1"/>
            </p:cNvSpPr>
            <p:nvPr/>
          </p:nvSpPr>
          <p:spPr bwMode="auto">
            <a:xfrm>
              <a:off x="4704"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9507" name="Oval 35">
              <a:extLst>
                <a:ext uri="{FF2B5EF4-FFF2-40B4-BE49-F238E27FC236}">
                  <a16:creationId xmlns:a16="http://schemas.microsoft.com/office/drawing/2014/main" id="{CD24729A-DDBC-7262-68F0-B2930E19B2F9}"/>
                </a:ext>
              </a:extLst>
            </p:cNvPr>
            <p:cNvSpPr>
              <a:spLocks noChangeArrowheads="1"/>
            </p:cNvSpPr>
            <p:nvPr/>
          </p:nvSpPr>
          <p:spPr bwMode="auto">
            <a:xfrm>
              <a:off x="4883" y="2958"/>
              <a:ext cx="127" cy="127"/>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9508" name="Oval 36">
              <a:extLst>
                <a:ext uri="{FF2B5EF4-FFF2-40B4-BE49-F238E27FC236}">
                  <a16:creationId xmlns:a16="http://schemas.microsoft.com/office/drawing/2014/main" id="{90AEEFEB-9472-CCEE-4BED-03EA2FADD980}"/>
                </a:ext>
              </a:extLst>
            </p:cNvPr>
            <p:cNvSpPr>
              <a:spLocks noChangeArrowheads="1"/>
            </p:cNvSpPr>
            <p:nvPr/>
          </p:nvSpPr>
          <p:spPr bwMode="auto">
            <a:xfrm>
              <a:off x="5062"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9509" name="Oval 37">
              <a:extLst>
                <a:ext uri="{FF2B5EF4-FFF2-40B4-BE49-F238E27FC236}">
                  <a16:creationId xmlns:a16="http://schemas.microsoft.com/office/drawing/2014/main" id="{193CCD9C-EF6C-054E-4AC9-5404580356B8}"/>
                </a:ext>
              </a:extLst>
            </p:cNvPr>
            <p:cNvSpPr>
              <a:spLocks noChangeArrowheads="1"/>
            </p:cNvSpPr>
            <p:nvPr/>
          </p:nvSpPr>
          <p:spPr bwMode="auto">
            <a:xfrm>
              <a:off x="5241" y="2958"/>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9510" name="Oval 38">
              <a:extLst>
                <a:ext uri="{FF2B5EF4-FFF2-40B4-BE49-F238E27FC236}">
                  <a16:creationId xmlns:a16="http://schemas.microsoft.com/office/drawing/2014/main" id="{B1E05BF6-5E75-9F7A-0F86-D60A6395B2E6}"/>
                </a:ext>
              </a:extLst>
            </p:cNvPr>
            <p:cNvSpPr>
              <a:spLocks noChangeArrowheads="1"/>
            </p:cNvSpPr>
            <p:nvPr/>
          </p:nvSpPr>
          <p:spPr bwMode="auto">
            <a:xfrm>
              <a:off x="4883"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9511" name="Oval 39">
              <a:extLst>
                <a:ext uri="{FF2B5EF4-FFF2-40B4-BE49-F238E27FC236}">
                  <a16:creationId xmlns:a16="http://schemas.microsoft.com/office/drawing/2014/main" id="{F220F6C1-DFBD-F800-5BA3-0B0F14954900}"/>
                </a:ext>
              </a:extLst>
            </p:cNvPr>
            <p:cNvSpPr>
              <a:spLocks noChangeArrowheads="1"/>
            </p:cNvSpPr>
            <p:nvPr/>
          </p:nvSpPr>
          <p:spPr bwMode="auto">
            <a:xfrm>
              <a:off x="5241" y="3137"/>
              <a:ext cx="127" cy="127"/>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489512" name="Line 40">
            <a:extLst>
              <a:ext uri="{FF2B5EF4-FFF2-40B4-BE49-F238E27FC236}">
                <a16:creationId xmlns:a16="http://schemas.microsoft.com/office/drawing/2014/main" id="{FA816BA6-614B-5E5A-C5E1-95AE264BBF29}"/>
              </a:ext>
            </a:extLst>
          </p:cNvPr>
          <p:cNvSpPr>
            <a:spLocks noChangeShapeType="1"/>
          </p:cNvSpPr>
          <p:nvPr/>
        </p:nvSpPr>
        <p:spPr bwMode="auto">
          <a:xfrm>
            <a:off x="304800" y="2819400"/>
            <a:ext cx="82296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 name="Rectangle 1">
            <a:extLst>
              <a:ext uri="{FF2B5EF4-FFF2-40B4-BE49-F238E27FC236}">
                <a16:creationId xmlns:a16="http://schemas.microsoft.com/office/drawing/2014/main" id="{1B40CF9A-1F8E-B2EE-D365-391B7B260BBD}"/>
              </a:ext>
            </a:extLst>
          </p:cNvPr>
          <p:cNvSpPr/>
          <p:nvPr userDrawn="1"/>
        </p:nvSpPr>
        <p:spPr>
          <a:xfrm rot="5400000">
            <a:off x="8588188" y="5506108"/>
            <a:ext cx="2088232" cy="615553"/>
          </a:xfrm>
          <a:prstGeom prst="rect">
            <a:avLst/>
          </a:prstGeom>
        </p:spPr>
        <p:txBody>
          <a:bodyPr wrap="square">
            <a:spAutoFit/>
          </a:bodyPr>
          <a:lstStyle/>
          <a:p>
            <a:pPr>
              <a:defRPr/>
            </a:pPr>
            <a:br>
              <a:rPr lang="en-US" sz="1600" b="1" dirty="0">
                <a:latin typeface="Times New Roman" panose="02020603050405020304" pitchFamily="18" charset="0"/>
                <a:cs typeface="Times New Roman" panose="02020603050405020304" pitchFamily="18" charset="0"/>
              </a:rPr>
            </a:br>
            <a:r>
              <a:rPr lang="en-US" sz="1600" b="1" dirty="0">
                <a:latin typeface="Times New Roman" panose="02020603050405020304" pitchFamily="18" charset="0"/>
                <a:cs typeface="Times New Roman" panose="02020603050405020304" pitchFamily="18" charset="0"/>
              </a:rPr>
              <a:t>w</a:t>
            </a:r>
            <a:r>
              <a:rPr lang="en-US" b="1" dirty="0">
                <a:latin typeface="Times New Roman" panose="02020603050405020304" pitchFamily="18" charset="0"/>
                <a:cs typeface="Times New Roman" panose="02020603050405020304" pitchFamily="18" charset="0"/>
              </a:rPr>
              <a:t>ww.Ravanpoint.ir</a:t>
            </a:r>
            <a:endParaRPr lang="en-GB" b="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489475"/>
                                        </p:tgtEl>
                                        <p:attrNameLst>
                                          <p:attrName>style.visibility</p:attrName>
                                        </p:attrNameLst>
                                      </p:cBhvr>
                                      <p:to>
                                        <p:strVal val="visible"/>
                                      </p:to>
                                    </p:set>
                                    <p:animEffect transition="in" filter="fade">
                                      <p:cBhvr>
                                        <p:cTn id="7" dur="1000">
                                          <p:stCondLst>
                                            <p:cond delay="0"/>
                                          </p:stCondLst>
                                        </p:cTn>
                                        <p:tgtEl>
                                          <p:spTgt spid="48947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489476">
                                            <p:txEl>
                                              <p:pRg st="0" end="0"/>
                                            </p:txEl>
                                          </p:spTgt>
                                        </p:tgtEl>
                                        <p:attrNameLst>
                                          <p:attrName>style.visibility</p:attrName>
                                        </p:attrNameLst>
                                      </p:cBhvr>
                                      <p:to>
                                        <p:strVal val="visible"/>
                                      </p:to>
                                    </p:set>
                                    <p:animEffect transition="in" filter="fade">
                                      <p:cBhvr>
                                        <p:cTn id="12" dur="500">
                                          <p:stCondLst>
                                            <p:cond delay="0"/>
                                          </p:stCondLst>
                                        </p:cTn>
                                        <p:tgtEl>
                                          <p:spTgt spid="48947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9475" grpId="0"/>
      <p:bldP spid="489476" grpId="0" build="p">
        <p:tmplLst>
          <p:tmpl lvl="1">
            <p:tnLst>
              <p:par>
                <p:cTn presetID="10" presetClass="entr" presetSubtype="0" fill="hold" nodeType="clickEffect">
                  <p:stCondLst>
                    <p:cond delay="0"/>
                  </p:stCondLst>
                  <p:iterate type="lt">
                    <p:tmPct val="10000"/>
                  </p:iterate>
                  <p:childTnLst>
                    <p:set>
                      <p:cBhvr>
                        <p:cTn dur="1" fill="hold">
                          <p:stCondLst>
                            <p:cond delay="0"/>
                          </p:stCondLst>
                        </p:cTn>
                        <p:tgtEl>
                          <p:spTgt spid="489476"/>
                        </p:tgtEl>
                        <p:attrNameLst>
                          <p:attrName>style.visibility</p:attrName>
                        </p:attrNameLst>
                      </p:cBhvr>
                      <p:to>
                        <p:strVal val="visible"/>
                      </p:to>
                    </p:set>
                    <p:animEffect transition="in" filter="fade">
                      <p:cBhvr>
                        <p:cTn dur="500">
                          <p:stCondLst>
                            <p:cond delay="0"/>
                          </p:stCondLst>
                        </p:cTn>
                        <p:tgtEl>
                          <p:spTgt spid="489476"/>
                        </p:tgtEl>
                      </p:cBhvr>
                    </p:animEffect>
                  </p:childTnLst>
                </p:cTn>
              </p:par>
            </p:tnLst>
          </p:tmpl>
        </p:tmplLst>
      </p:bldP>
    </p:bld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32BD9-5181-A718-4DED-138F84F0D39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AD8959-F0CC-3E5C-66E4-DB9DDA18DB1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3CA825-D1B2-9C8B-4EE3-A8A2C58741E9}"/>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7AE0587E-68DB-4D21-2DB0-8AB17D29FE05}"/>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75AB6A66-47FB-2095-DB96-CDC6428535CC}"/>
              </a:ext>
            </a:extLst>
          </p:cNvPr>
          <p:cNvSpPr>
            <a:spLocks noGrp="1"/>
          </p:cNvSpPr>
          <p:nvPr>
            <p:ph type="sldNum" sz="quarter" idx="12"/>
          </p:nvPr>
        </p:nvSpPr>
        <p:spPr/>
        <p:txBody>
          <a:bodyPr/>
          <a:lstStyle>
            <a:lvl1pPr>
              <a:defRPr/>
            </a:lvl1pPr>
          </a:lstStyle>
          <a:p>
            <a:fld id="{D09D95CE-58C6-4666-9BF3-E6806C3936F7}" type="slidenum">
              <a:rPr lang="ar-SA" altLang="en-US"/>
              <a:pPr/>
              <a:t>‹#›</a:t>
            </a:fld>
            <a:endParaRPr lang="en-GB" altLang="en-US"/>
          </a:p>
        </p:txBody>
      </p:sp>
    </p:spTree>
    <p:extLst>
      <p:ext uri="{BB962C8B-B14F-4D97-AF65-F5344CB8AC3E}">
        <p14:creationId xmlns:p14="http://schemas.microsoft.com/office/powerpoint/2010/main" val="100614177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8A095-1AEE-5E23-3D82-3F0B702EF172}"/>
              </a:ext>
            </a:extLst>
          </p:cNvPr>
          <p:cNvSpPr>
            <a:spLocks noGrp="1"/>
          </p:cNvSpPr>
          <p:nvPr>
            <p:ph type="title"/>
          </p:nvPr>
        </p:nvSpPr>
        <p:spPr>
          <a:xfrm>
            <a:off x="623888" y="1709738"/>
            <a:ext cx="7886700" cy="2852737"/>
          </a:xfrm>
        </p:spPr>
        <p:txBody>
          <a:bodyPr/>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32247FD-578A-068D-8460-6CD5F82D6DDC}"/>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30A9665D-63A8-C6F0-A7B1-6D5AB10BAE54}"/>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B16B925E-0904-27C0-C505-0A4187F38042}"/>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800D3062-6510-A021-192A-03C41B20DEE9}"/>
              </a:ext>
            </a:extLst>
          </p:cNvPr>
          <p:cNvSpPr>
            <a:spLocks noGrp="1"/>
          </p:cNvSpPr>
          <p:nvPr>
            <p:ph type="sldNum" sz="quarter" idx="12"/>
          </p:nvPr>
        </p:nvSpPr>
        <p:spPr/>
        <p:txBody>
          <a:bodyPr/>
          <a:lstStyle>
            <a:lvl1pPr>
              <a:defRPr/>
            </a:lvl1pPr>
          </a:lstStyle>
          <a:p>
            <a:fld id="{99EA9B69-AC51-4281-9839-46B1AF579A0B}" type="slidenum">
              <a:rPr lang="ar-SA" altLang="en-US"/>
              <a:pPr/>
              <a:t>‹#›</a:t>
            </a:fld>
            <a:endParaRPr lang="en-GB" altLang="en-US"/>
          </a:p>
        </p:txBody>
      </p:sp>
    </p:spTree>
    <p:extLst>
      <p:ext uri="{BB962C8B-B14F-4D97-AF65-F5344CB8AC3E}">
        <p14:creationId xmlns:p14="http://schemas.microsoft.com/office/powerpoint/2010/main" val="72826187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B6A4F-D6B0-C277-4405-16E93D47FE3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BF341AF-653B-C91C-376F-B965A0525DC5}"/>
              </a:ext>
            </a:extLst>
          </p:cNvPr>
          <p:cNvSpPr>
            <a:spLocks noGrp="1"/>
          </p:cNvSpPr>
          <p:nvPr>
            <p:ph sz="half" idx="1"/>
          </p:nvPr>
        </p:nvSpPr>
        <p:spPr>
          <a:xfrm>
            <a:off x="457200" y="1719263"/>
            <a:ext cx="4038600" cy="44116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4AA2E96-39B7-26AB-108A-0750BF2DE351}"/>
              </a:ext>
            </a:extLst>
          </p:cNvPr>
          <p:cNvSpPr>
            <a:spLocks noGrp="1"/>
          </p:cNvSpPr>
          <p:nvPr>
            <p:ph sz="half" idx="2"/>
          </p:nvPr>
        </p:nvSpPr>
        <p:spPr>
          <a:xfrm>
            <a:off x="4648200" y="1719263"/>
            <a:ext cx="4038600" cy="44116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6EBFD17-3FFB-F619-D2D3-5865FF193A84}"/>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929394B2-CBA1-E082-B11C-51F2DF0AC9D6}"/>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ACACD8B3-8D45-F83F-11A2-BB8EACC26381}"/>
              </a:ext>
            </a:extLst>
          </p:cNvPr>
          <p:cNvSpPr>
            <a:spLocks noGrp="1"/>
          </p:cNvSpPr>
          <p:nvPr>
            <p:ph type="sldNum" sz="quarter" idx="12"/>
          </p:nvPr>
        </p:nvSpPr>
        <p:spPr/>
        <p:txBody>
          <a:bodyPr/>
          <a:lstStyle>
            <a:lvl1pPr>
              <a:defRPr/>
            </a:lvl1pPr>
          </a:lstStyle>
          <a:p>
            <a:fld id="{28B152CD-76A2-4792-B88A-C6F12231D608}" type="slidenum">
              <a:rPr lang="ar-SA" altLang="en-US"/>
              <a:pPr/>
              <a:t>‹#›</a:t>
            </a:fld>
            <a:endParaRPr lang="en-GB" altLang="en-US"/>
          </a:p>
        </p:txBody>
      </p:sp>
    </p:spTree>
    <p:extLst>
      <p:ext uri="{BB962C8B-B14F-4D97-AF65-F5344CB8AC3E}">
        <p14:creationId xmlns:p14="http://schemas.microsoft.com/office/powerpoint/2010/main" val="44542596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1A97E-221F-C62F-CDC4-636B089D73A9}"/>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04724D0-7C60-96C8-0094-510233F1F6A0}"/>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990302-425A-F442-DA26-34F2B4BFA405}"/>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B8A7742-CC06-0A99-8C5E-8D5C1E34D885}"/>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F84A98D-41D7-0F73-9066-BE0C9C7D5F0C}"/>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49F4CC6-C12C-4EAF-0171-748D56383B3A}"/>
              </a:ext>
            </a:extLst>
          </p:cNvPr>
          <p:cNvSpPr>
            <a:spLocks noGrp="1"/>
          </p:cNvSpPr>
          <p:nvPr>
            <p:ph type="dt" sz="half" idx="10"/>
          </p:nvPr>
        </p:nvSpPr>
        <p:spPr/>
        <p:txBody>
          <a:bodyPr/>
          <a:lstStyle>
            <a:lvl1pPr>
              <a:defRPr/>
            </a:lvl1pPr>
          </a:lstStyle>
          <a:p>
            <a:endParaRPr lang="en-GB" altLang="en-US"/>
          </a:p>
        </p:txBody>
      </p:sp>
      <p:sp>
        <p:nvSpPr>
          <p:cNvPr id="8" name="Footer Placeholder 7">
            <a:extLst>
              <a:ext uri="{FF2B5EF4-FFF2-40B4-BE49-F238E27FC236}">
                <a16:creationId xmlns:a16="http://schemas.microsoft.com/office/drawing/2014/main" id="{203A2830-7988-CD81-3B3D-6F8238FF7957}"/>
              </a:ext>
            </a:extLst>
          </p:cNvPr>
          <p:cNvSpPr>
            <a:spLocks noGrp="1"/>
          </p:cNvSpPr>
          <p:nvPr>
            <p:ph type="ftr" sz="quarter" idx="11"/>
          </p:nvPr>
        </p:nvSpPr>
        <p:spPr/>
        <p:txBody>
          <a:bodyPr/>
          <a:lstStyle>
            <a:lvl1pPr>
              <a:defRPr/>
            </a:lvl1pPr>
          </a:lstStyle>
          <a:p>
            <a:endParaRPr lang="en-GB" altLang="en-US"/>
          </a:p>
        </p:txBody>
      </p:sp>
      <p:sp>
        <p:nvSpPr>
          <p:cNvPr id="9" name="Slide Number Placeholder 8">
            <a:extLst>
              <a:ext uri="{FF2B5EF4-FFF2-40B4-BE49-F238E27FC236}">
                <a16:creationId xmlns:a16="http://schemas.microsoft.com/office/drawing/2014/main" id="{8B70CA05-7AB9-5E58-0256-20DB5AECD18C}"/>
              </a:ext>
            </a:extLst>
          </p:cNvPr>
          <p:cNvSpPr>
            <a:spLocks noGrp="1"/>
          </p:cNvSpPr>
          <p:nvPr>
            <p:ph type="sldNum" sz="quarter" idx="12"/>
          </p:nvPr>
        </p:nvSpPr>
        <p:spPr/>
        <p:txBody>
          <a:bodyPr/>
          <a:lstStyle>
            <a:lvl1pPr>
              <a:defRPr/>
            </a:lvl1pPr>
          </a:lstStyle>
          <a:p>
            <a:fld id="{7C0ED285-B8F0-45F4-8F96-9BC4EFFF3AAA}" type="slidenum">
              <a:rPr lang="ar-SA" altLang="en-US"/>
              <a:pPr/>
              <a:t>‹#›</a:t>
            </a:fld>
            <a:endParaRPr lang="en-GB" altLang="en-US"/>
          </a:p>
        </p:txBody>
      </p:sp>
    </p:spTree>
    <p:extLst>
      <p:ext uri="{BB962C8B-B14F-4D97-AF65-F5344CB8AC3E}">
        <p14:creationId xmlns:p14="http://schemas.microsoft.com/office/powerpoint/2010/main" val="59260158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BBCE2-FD44-B67C-8309-71F6C4261D1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81D504F-1B06-92B6-B292-CAEC930EE373}"/>
              </a:ext>
            </a:extLst>
          </p:cNvPr>
          <p:cNvSpPr>
            <a:spLocks noGrp="1"/>
          </p:cNvSpPr>
          <p:nvPr>
            <p:ph type="dt" sz="half" idx="10"/>
          </p:nvPr>
        </p:nvSpPr>
        <p:spPr/>
        <p:txBody>
          <a:bodyPr/>
          <a:lstStyle>
            <a:lvl1pPr>
              <a:defRPr/>
            </a:lvl1pPr>
          </a:lstStyle>
          <a:p>
            <a:endParaRPr lang="en-GB" altLang="en-US"/>
          </a:p>
        </p:txBody>
      </p:sp>
      <p:sp>
        <p:nvSpPr>
          <p:cNvPr id="4" name="Footer Placeholder 3">
            <a:extLst>
              <a:ext uri="{FF2B5EF4-FFF2-40B4-BE49-F238E27FC236}">
                <a16:creationId xmlns:a16="http://schemas.microsoft.com/office/drawing/2014/main" id="{1D0F9B14-E45B-614F-604F-0015221736C2}"/>
              </a:ext>
            </a:extLst>
          </p:cNvPr>
          <p:cNvSpPr>
            <a:spLocks noGrp="1"/>
          </p:cNvSpPr>
          <p:nvPr>
            <p:ph type="ftr" sz="quarter" idx="11"/>
          </p:nvPr>
        </p:nvSpPr>
        <p:spPr/>
        <p:txBody>
          <a:bodyPr/>
          <a:lstStyle>
            <a:lvl1pPr>
              <a:defRPr/>
            </a:lvl1pPr>
          </a:lstStyle>
          <a:p>
            <a:endParaRPr lang="en-GB" altLang="en-US"/>
          </a:p>
        </p:txBody>
      </p:sp>
      <p:sp>
        <p:nvSpPr>
          <p:cNvPr id="5" name="Slide Number Placeholder 4">
            <a:extLst>
              <a:ext uri="{FF2B5EF4-FFF2-40B4-BE49-F238E27FC236}">
                <a16:creationId xmlns:a16="http://schemas.microsoft.com/office/drawing/2014/main" id="{6CA918A2-4729-A0B6-AF90-FAA560525154}"/>
              </a:ext>
            </a:extLst>
          </p:cNvPr>
          <p:cNvSpPr>
            <a:spLocks noGrp="1"/>
          </p:cNvSpPr>
          <p:nvPr>
            <p:ph type="sldNum" sz="quarter" idx="12"/>
          </p:nvPr>
        </p:nvSpPr>
        <p:spPr/>
        <p:txBody>
          <a:bodyPr/>
          <a:lstStyle>
            <a:lvl1pPr>
              <a:defRPr/>
            </a:lvl1pPr>
          </a:lstStyle>
          <a:p>
            <a:fld id="{40A8064A-212E-4E1F-9E47-E4ECCF870BFE}" type="slidenum">
              <a:rPr lang="ar-SA" altLang="en-US"/>
              <a:pPr/>
              <a:t>‹#›</a:t>
            </a:fld>
            <a:endParaRPr lang="en-GB" altLang="en-US"/>
          </a:p>
        </p:txBody>
      </p:sp>
    </p:spTree>
    <p:extLst>
      <p:ext uri="{BB962C8B-B14F-4D97-AF65-F5344CB8AC3E}">
        <p14:creationId xmlns:p14="http://schemas.microsoft.com/office/powerpoint/2010/main" val="382627882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1556FE-9250-6D9E-A0CE-922E36123036}"/>
              </a:ext>
            </a:extLst>
          </p:cNvPr>
          <p:cNvSpPr>
            <a:spLocks noGrp="1"/>
          </p:cNvSpPr>
          <p:nvPr>
            <p:ph type="dt" sz="half" idx="10"/>
          </p:nvPr>
        </p:nvSpPr>
        <p:spPr/>
        <p:txBody>
          <a:bodyPr/>
          <a:lstStyle>
            <a:lvl1pPr>
              <a:defRPr/>
            </a:lvl1pPr>
          </a:lstStyle>
          <a:p>
            <a:endParaRPr lang="en-GB" altLang="en-US"/>
          </a:p>
        </p:txBody>
      </p:sp>
      <p:sp>
        <p:nvSpPr>
          <p:cNvPr id="3" name="Footer Placeholder 2">
            <a:extLst>
              <a:ext uri="{FF2B5EF4-FFF2-40B4-BE49-F238E27FC236}">
                <a16:creationId xmlns:a16="http://schemas.microsoft.com/office/drawing/2014/main" id="{DC885195-E3F0-7B66-8554-24DD52F54A2E}"/>
              </a:ext>
            </a:extLst>
          </p:cNvPr>
          <p:cNvSpPr>
            <a:spLocks noGrp="1"/>
          </p:cNvSpPr>
          <p:nvPr>
            <p:ph type="ftr" sz="quarter" idx="11"/>
          </p:nvPr>
        </p:nvSpPr>
        <p:spPr/>
        <p:txBody>
          <a:bodyPr/>
          <a:lstStyle>
            <a:lvl1pPr>
              <a:defRPr/>
            </a:lvl1pPr>
          </a:lstStyle>
          <a:p>
            <a:endParaRPr lang="en-GB" altLang="en-US"/>
          </a:p>
        </p:txBody>
      </p:sp>
      <p:sp>
        <p:nvSpPr>
          <p:cNvPr id="4" name="Slide Number Placeholder 3">
            <a:extLst>
              <a:ext uri="{FF2B5EF4-FFF2-40B4-BE49-F238E27FC236}">
                <a16:creationId xmlns:a16="http://schemas.microsoft.com/office/drawing/2014/main" id="{CEC331AF-CC6E-4A0C-79BC-322E6516CCA9}"/>
              </a:ext>
            </a:extLst>
          </p:cNvPr>
          <p:cNvSpPr>
            <a:spLocks noGrp="1"/>
          </p:cNvSpPr>
          <p:nvPr>
            <p:ph type="sldNum" sz="quarter" idx="12"/>
          </p:nvPr>
        </p:nvSpPr>
        <p:spPr/>
        <p:txBody>
          <a:bodyPr/>
          <a:lstStyle>
            <a:lvl1pPr>
              <a:defRPr/>
            </a:lvl1pPr>
          </a:lstStyle>
          <a:p>
            <a:fld id="{02408E85-7AFE-49F3-8B16-7F93C0176BE2}" type="slidenum">
              <a:rPr lang="ar-SA" altLang="en-US"/>
              <a:pPr/>
              <a:t>‹#›</a:t>
            </a:fld>
            <a:endParaRPr lang="en-GB" altLang="en-US"/>
          </a:p>
        </p:txBody>
      </p:sp>
    </p:spTree>
    <p:extLst>
      <p:ext uri="{BB962C8B-B14F-4D97-AF65-F5344CB8AC3E}">
        <p14:creationId xmlns:p14="http://schemas.microsoft.com/office/powerpoint/2010/main" val="861884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B8760-6D06-91AF-53FD-58F52508D5E9}"/>
              </a:ext>
            </a:extLst>
          </p:cNvPr>
          <p:cNvSpPr>
            <a:spLocks noGrp="1"/>
          </p:cNvSpPr>
          <p:nvPr>
            <p:ph type="title"/>
          </p:nvPr>
        </p:nvSpPr>
        <p:spPr>
          <a:xfrm>
            <a:off x="630238" y="457200"/>
            <a:ext cx="2949575" cy="1600200"/>
          </a:xfrm>
        </p:spPr>
        <p:txBody>
          <a:bodyPr/>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F0CF8C2-FBE0-6831-87DA-4BCC74A81A12}"/>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451C9A9-4C68-26A3-38CC-26E8F2F76DFF}"/>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EC5EDF-A8FC-A699-D55A-8D149A5863E0}"/>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5C759A48-C7F2-02C4-369B-DC3A19772AAF}"/>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23A42AB0-8E0D-E1D6-25C9-BEDAC9920CCA}"/>
              </a:ext>
            </a:extLst>
          </p:cNvPr>
          <p:cNvSpPr>
            <a:spLocks noGrp="1"/>
          </p:cNvSpPr>
          <p:nvPr>
            <p:ph type="sldNum" sz="quarter" idx="12"/>
          </p:nvPr>
        </p:nvSpPr>
        <p:spPr/>
        <p:txBody>
          <a:bodyPr/>
          <a:lstStyle>
            <a:lvl1pPr>
              <a:defRPr/>
            </a:lvl1pPr>
          </a:lstStyle>
          <a:p>
            <a:fld id="{1AFA7D01-737F-4F89-B39A-76FEB6085C07}" type="slidenum">
              <a:rPr lang="ar-SA" altLang="en-US"/>
              <a:pPr/>
              <a:t>‹#›</a:t>
            </a:fld>
            <a:endParaRPr lang="en-GB" altLang="en-US"/>
          </a:p>
        </p:txBody>
      </p:sp>
    </p:spTree>
    <p:extLst>
      <p:ext uri="{BB962C8B-B14F-4D97-AF65-F5344CB8AC3E}">
        <p14:creationId xmlns:p14="http://schemas.microsoft.com/office/powerpoint/2010/main" val="171730812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231C2-15EC-2F62-5EAF-A65BC121A87D}"/>
              </a:ext>
            </a:extLst>
          </p:cNvPr>
          <p:cNvSpPr>
            <a:spLocks noGrp="1"/>
          </p:cNvSpPr>
          <p:nvPr>
            <p:ph type="title"/>
          </p:nvPr>
        </p:nvSpPr>
        <p:spPr>
          <a:xfrm>
            <a:off x="630238" y="457200"/>
            <a:ext cx="2949575" cy="1600200"/>
          </a:xfrm>
        </p:spPr>
        <p:txBody>
          <a:bodyPr/>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E6D5B72-ABC6-A238-6C00-2AE861EABAB8}"/>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6ED3F1D-6838-95E3-913D-14BA2FDDA67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C96A4C-EF53-B9D0-5D8D-4D9994B6CD8F}"/>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7BF00549-719C-83BD-53D0-CE057C6B6E30}"/>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CD7A5846-1F95-43D1-A91B-C92A8B44B813}"/>
              </a:ext>
            </a:extLst>
          </p:cNvPr>
          <p:cNvSpPr>
            <a:spLocks noGrp="1"/>
          </p:cNvSpPr>
          <p:nvPr>
            <p:ph type="sldNum" sz="quarter" idx="12"/>
          </p:nvPr>
        </p:nvSpPr>
        <p:spPr/>
        <p:txBody>
          <a:bodyPr/>
          <a:lstStyle>
            <a:lvl1pPr>
              <a:defRPr/>
            </a:lvl1pPr>
          </a:lstStyle>
          <a:p>
            <a:fld id="{652B0E7C-5264-46B0-94EA-E081AF2C859B}" type="slidenum">
              <a:rPr lang="ar-SA" altLang="en-US"/>
              <a:pPr/>
              <a:t>‹#›</a:t>
            </a:fld>
            <a:endParaRPr lang="en-GB" altLang="en-US"/>
          </a:p>
        </p:txBody>
      </p:sp>
    </p:spTree>
    <p:extLst>
      <p:ext uri="{BB962C8B-B14F-4D97-AF65-F5344CB8AC3E}">
        <p14:creationId xmlns:p14="http://schemas.microsoft.com/office/powerpoint/2010/main" val="298227095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4A04E-882A-1515-249E-52D546FA9FB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87C83F7-A50C-1C97-116D-EA42DF5F47B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CC658D-A930-6B88-E32B-279255CE7214}"/>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483774FB-1E26-0482-189F-91303ECBF3D5}"/>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3659885C-9980-D472-CF9E-ED8A7BBCDB54}"/>
              </a:ext>
            </a:extLst>
          </p:cNvPr>
          <p:cNvSpPr>
            <a:spLocks noGrp="1"/>
          </p:cNvSpPr>
          <p:nvPr>
            <p:ph type="sldNum" sz="quarter" idx="12"/>
          </p:nvPr>
        </p:nvSpPr>
        <p:spPr/>
        <p:txBody>
          <a:bodyPr/>
          <a:lstStyle>
            <a:lvl1pPr>
              <a:defRPr/>
            </a:lvl1pPr>
          </a:lstStyle>
          <a:p>
            <a:fld id="{F4112218-F5B8-4EC3-B006-7BE5161F6FCD}" type="slidenum">
              <a:rPr lang="ar-SA" altLang="en-US"/>
              <a:pPr/>
              <a:t>‹#›</a:t>
            </a:fld>
            <a:endParaRPr lang="en-GB" altLang="en-US"/>
          </a:p>
        </p:txBody>
      </p:sp>
    </p:spTree>
    <p:extLst>
      <p:ext uri="{BB962C8B-B14F-4D97-AF65-F5344CB8AC3E}">
        <p14:creationId xmlns:p14="http://schemas.microsoft.com/office/powerpoint/2010/main" val="251861234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B67207-9AA1-40EB-06C0-85F5EBA17607}"/>
              </a:ext>
            </a:extLst>
          </p:cNvPr>
          <p:cNvSpPr>
            <a:spLocks noGrp="1"/>
          </p:cNvSpPr>
          <p:nvPr>
            <p:ph type="title" orient="vert"/>
          </p:nvPr>
        </p:nvSpPr>
        <p:spPr>
          <a:xfrm>
            <a:off x="6629400" y="122238"/>
            <a:ext cx="2057400" cy="600868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513DBC6-84F5-AF53-7A47-E23DBDCF5214}"/>
              </a:ext>
            </a:extLst>
          </p:cNvPr>
          <p:cNvSpPr>
            <a:spLocks noGrp="1"/>
          </p:cNvSpPr>
          <p:nvPr>
            <p:ph type="body" orient="vert" idx="1"/>
          </p:nvPr>
        </p:nvSpPr>
        <p:spPr>
          <a:xfrm>
            <a:off x="457200" y="122238"/>
            <a:ext cx="6019800" cy="60086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ADEDF6-1ACD-A190-5734-D3889A855770}"/>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3C5CBA03-5080-3FD4-49BC-29F0D5ACF453}"/>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C7D64E8D-F559-41C8-7DC1-667C35B42277}"/>
              </a:ext>
            </a:extLst>
          </p:cNvPr>
          <p:cNvSpPr>
            <a:spLocks noGrp="1"/>
          </p:cNvSpPr>
          <p:nvPr>
            <p:ph type="sldNum" sz="quarter" idx="12"/>
          </p:nvPr>
        </p:nvSpPr>
        <p:spPr/>
        <p:txBody>
          <a:bodyPr/>
          <a:lstStyle>
            <a:lvl1pPr>
              <a:defRPr/>
            </a:lvl1pPr>
          </a:lstStyle>
          <a:p>
            <a:fld id="{4785F11E-C12C-47BC-857A-0BE538E5ADF4}" type="slidenum">
              <a:rPr lang="ar-SA" altLang="en-US"/>
              <a:pPr/>
              <a:t>‹#›</a:t>
            </a:fld>
            <a:endParaRPr lang="en-GB" altLang="en-US"/>
          </a:p>
        </p:txBody>
      </p:sp>
    </p:spTree>
    <p:extLst>
      <p:ext uri="{BB962C8B-B14F-4D97-AF65-F5344CB8AC3E}">
        <p14:creationId xmlns:p14="http://schemas.microsoft.com/office/powerpoint/2010/main" val="312128937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grpSp>
        <p:nvGrpSpPr>
          <p:cNvPr id="495618" name="Group 2">
            <a:extLst>
              <a:ext uri="{FF2B5EF4-FFF2-40B4-BE49-F238E27FC236}">
                <a16:creationId xmlns:a16="http://schemas.microsoft.com/office/drawing/2014/main" id="{3C813E5D-1EF8-5F6F-1630-172E1FB304EE}"/>
              </a:ext>
            </a:extLst>
          </p:cNvPr>
          <p:cNvGrpSpPr>
            <a:grpSpLocks/>
          </p:cNvGrpSpPr>
          <p:nvPr/>
        </p:nvGrpSpPr>
        <p:grpSpPr bwMode="auto">
          <a:xfrm>
            <a:off x="0" y="0"/>
            <a:ext cx="5867400" cy="6858000"/>
            <a:chOff x="0" y="0"/>
            <a:chExt cx="3696" cy="4320"/>
          </a:xfrm>
        </p:grpSpPr>
        <p:sp>
          <p:nvSpPr>
            <p:cNvPr id="495619" name="Rectangle 3">
              <a:extLst>
                <a:ext uri="{FF2B5EF4-FFF2-40B4-BE49-F238E27FC236}">
                  <a16:creationId xmlns:a16="http://schemas.microsoft.com/office/drawing/2014/main" id="{890CE8C1-4440-089B-FFBD-C44E9CD29F42}"/>
                </a:ext>
              </a:extLst>
            </p:cNvPr>
            <p:cNvSpPr>
              <a:spLocks noChangeArrowheads="1"/>
            </p:cNvSpPr>
            <p:nvPr/>
          </p:nvSpPr>
          <p:spPr bwMode="auto">
            <a:xfrm>
              <a:off x="0" y="0"/>
              <a:ext cx="2880" cy="432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kumimoji="1" lang="en-GB" altLang="en-US" sz="2400">
                <a:latin typeface="Times New Roman" panose="02020603050405020304" pitchFamily="18" charset="0"/>
              </a:endParaRPr>
            </a:p>
          </p:txBody>
        </p:sp>
        <p:sp>
          <p:nvSpPr>
            <p:cNvPr id="495620" name="AutoShape 4">
              <a:extLst>
                <a:ext uri="{FF2B5EF4-FFF2-40B4-BE49-F238E27FC236}">
                  <a16:creationId xmlns:a16="http://schemas.microsoft.com/office/drawing/2014/main" id="{EDD138D8-4FF7-6AA1-D909-EAC8C4D2853A}"/>
                </a:ext>
              </a:extLst>
            </p:cNvPr>
            <p:cNvSpPr>
              <a:spLocks noChangeArrowheads="1"/>
            </p:cNvSpPr>
            <p:nvPr/>
          </p:nvSpPr>
          <p:spPr bwMode="white">
            <a:xfrm>
              <a:off x="432" y="624"/>
              <a:ext cx="3264" cy="1200"/>
            </a:xfrm>
            <a:prstGeom prst="roundRect">
              <a:avLst>
                <a:gd name="adj" fmla="val 50000"/>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kumimoji="1" lang="en-GB" altLang="en-US" sz="2400">
                <a:latin typeface="Times New Roman" panose="02020603050405020304" pitchFamily="18" charset="0"/>
              </a:endParaRPr>
            </a:p>
          </p:txBody>
        </p:sp>
      </p:grpSp>
      <p:grpSp>
        <p:nvGrpSpPr>
          <p:cNvPr id="495621" name="Group 5">
            <a:extLst>
              <a:ext uri="{FF2B5EF4-FFF2-40B4-BE49-F238E27FC236}">
                <a16:creationId xmlns:a16="http://schemas.microsoft.com/office/drawing/2014/main" id="{0A85321F-DE23-7F61-E53E-44A3CF5300BD}"/>
              </a:ext>
            </a:extLst>
          </p:cNvPr>
          <p:cNvGrpSpPr>
            <a:grpSpLocks/>
          </p:cNvGrpSpPr>
          <p:nvPr/>
        </p:nvGrpSpPr>
        <p:grpSpPr bwMode="auto">
          <a:xfrm>
            <a:off x="3632200" y="4889500"/>
            <a:ext cx="4876800" cy="319088"/>
            <a:chOff x="2288" y="3080"/>
            <a:chExt cx="3072" cy="201"/>
          </a:xfrm>
        </p:grpSpPr>
        <p:sp>
          <p:nvSpPr>
            <p:cNvPr id="495622" name="AutoShape 6">
              <a:extLst>
                <a:ext uri="{FF2B5EF4-FFF2-40B4-BE49-F238E27FC236}">
                  <a16:creationId xmlns:a16="http://schemas.microsoft.com/office/drawing/2014/main" id="{2B4FE7F0-FFE7-BD54-DA0C-9B8349B8495A}"/>
                </a:ext>
              </a:extLst>
            </p:cNvPr>
            <p:cNvSpPr>
              <a:spLocks noChangeArrowheads="1"/>
            </p:cNvSpPr>
            <p:nvPr/>
          </p:nvSpPr>
          <p:spPr bwMode="auto">
            <a:xfrm flipH="1">
              <a:off x="2288" y="3080"/>
              <a:ext cx="2914" cy="200"/>
            </a:xfrm>
            <a:prstGeom prst="roundRect">
              <a:avLst>
                <a:gd name="adj" fmla="val 0"/>
              </a:avLst>
            </a:prstGeom>
            <a:solidFill>
              <a:schemeClr va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5623" name="AutoShape 7">
              <a:extLst>
                <a:ext uri="{FF2B5EF4-FFF2-40B4-BE49-F238E27FC236}">
                  <a16:creationId xmlns:a16="http://schemas.microsoft.com/office/drawing/2014/main" id="{9A277A18-10B8-7CC8-91EA-02E34E73A2FA}"/>
                </a:ext>
              </a:extLst>
            </p:cNvPr>
            <p:cNvSpPr>
              <a:spLocks noChangeArrowheads="1"/>
            </p:cNvSpPr>
            <p:nvPr/>
          </p:nvSpPr>
          <p:spPr bwMode="auto">
            <a:xfrm>
              <a:off x="5196" y="3080"/>
              <a:ext cx="164" cy="201"/>
            </a:xfrm>
            <a:prstGeom prst="flowChartDelay">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495624" name="Rectangle 8">
            <a:extLst>
              <a:ext uri="{FF2B5EF4-FFF2-40B4-BE49-F238E27FC236}">
                <a16:creationId xmlns:a16="http://schemas.microsoft.com/office/drawing/2014/main" id="{40F99037-FC28-5F13-F25F-2393524E4163}"/>
              </a:ext>
            </a:extLst>
          </p:cNvPr>
          <p:cNvSpPr>
            <a:spLocks noGrp="1" noChangeArrowheads="1"/>
          </p:cNvSpPr>
          <p:nvPr>
            <p:ph type="subTitle" idx="1"/>
          </p:nvPr>
        </p:nvSpPr>
        <p:spPr>
          <a:xfrm>
            <a:off x="4673600" y="2927350"/>
            <a:ext cx="4013200" cy="1822450"/>
          </a:xfrm>
        </p:spPr>
        <p:txBody>
          <a:bodyPr anchor="b"/>
          <a:lstStyle>
            <a:lvl1pPr marL="0" indent="0">
              <a:buFont typeface="Wingdings" panose="05000000000000000000" pitchFamily="2" charset="2"/>
              <a:buNone/>
              <a:defRPr>
                <a:solidFill>
                  <a:schemeClr val="tx2"/>
                </a:solidFill>
              </a:defRPr>
            </a:lvl1pPr>
          </a:lstStyle>
          <a:p>
            <a:pPr lvl="0"/>
            <a:r>
              <a:rPr lang="en-GB" altLang="en-US" noProof="0"/>
              <a:t>Click to edit Master subtitle style</a:t>
            </a:r>
          </a:p>
        </p:txBody>
      </p:sp>
      <p:sp>
        <p:nvSpPr>
          <p:cNvPr id="495625" name="Rectangle 9">
            <a:extLst>
              <a:ext uri="{FF2B5EF4-FFF2-40B4-BE49-F238E27FC236}">
                <a16:creationId xmlns:a16="http://schemas.microsoft.com/office/drawing/2014/main" id="{39D058AF-DD4E-A1AA-B822-8E501018C2C4}"/>
              </a:ext>
            </a:extLst>
          </p:cNvPr>
          <p:cNvSpPr>
            <a:spLocks noGrp="1" noChangeArrowheads="1"/>
          </p:cNvSpPr>
          <p:nvPr>
            <p:ph type="dt" sz="quarter" idx="2"/>
          </p:nvPr>
        </p:nvSpPr>
        <p:spPr/>
        <p:txBody>
          <a:bodyPr/>
          <a:lstStyle>
            <a:lvl1pPr>
              <a:defRPr>
                <a:solidFill>
                  <a:schemeClr val="bg1"/>
                </a:solidFill>
              </a:defRPr>
            </a:lvl1pPr>
          </a:lstStyle>
          <a:p>
            <a:endParaRPr lang="en-GB" altLang="en-US"/>
          </a:p>
        </p:txBody>
      </p:sp>
      <p:sp>
        <p:nvSpPr>
          <p:cNvPr id="495626" name="Rectangle 10">
            <a:extLst>
              <a:ext uri="{FF2B5EF4-FFF2-40B4-BE49-F238E27FC236}">
                <a16:creationId xmlns:a16="http://schemas.microsoft.com/office/drawing/2014/main" id="{336A7E79-3F9D-CCF8-C0DA-0FCEB8BA6015}"/>
              </a:ext>
            </a:extLst>
          </p:cNvPr>
          <p:cNvSpPr>
            <a:spLocks noGrp="1" noChangeArrowheads="1"/>
          </p:cNvSpPr>
          <p:nvPr>
            <p:ph type="ftr" sz="quarter" idx="3"/>
          </p:nvPr>
        </p:nvSpPr>
        <p:spPr/>
        <p:txBody>
          <a:bodyPr/>
          <a:lstStyle>
            <a:lvl1pPr algn="r">
              <a:defRPr/>
            </a:lvl1pPr>
          </a:lstStyle>
          <a:p>
            <a:endParaRPr lang="en-GB" altLang="en-US"/>
          </a:p>
        </p:txBody>
      </p:sp>
      <p:sp>
        <p:nvSpPr>
          <p:cNvPr id="495627" name="Rectangle 11">
            <a:extLst>
              <a:ext uri="{FF2B5EF4-FFF2-40B4-BE49-F238E27FC236}">
                <a16:creationId xmlns:a16="http://schemas.microsoft.com/office/drawing/2014/main" id="{6DFB4C21-CBF0-2D25-BB98-A85A502F7C8A}"/>
              </a:ext>
            </a:extLst>
          </p:cNvPr>
          <p:cNvSpPr>
            <a:spLocks noGrp="1" noChangeArrowheads="1"/>
          </p:cNvSpPr>
          <p:nvPr>
            <p:ph type="sldNum" sz="quarter" idx="4"/>
          </p:nvPr>
        </p:nvSpPr>
        <p:spPr>
          <a:xfrm>
            <a:off x="76200" y="6248400"/>
            <a:ext cx="587375" cy="488950"/>
          </a:xfrm>
        </p:spPr>
        <p:txBody>
          <a:bodyPr anchorCtr="0"/>
          <a:lstStyle>
            <a:lvl1pPr>
              <a:defRPr/>
            </a:lvl1pPr>
          </a:lstStyle>
          <a:p>
            <a:fld id="{F58EFB2D-A3CE-4723-B697-E5750FCC58F9}" type="slidenum">
              <a:rPr lang="ar-SA" altLang="en-US"/>
              <a:pPr/>
              <a:t>‹#›</a:t>
            </a:fld>
            <a:endParaRPr lang="en-GB" altLang="en-US"/>
          </a:p>
        </p:txBody>
      </p:sp>
      <p:sp>
        <p:nvSpPr>
          <p:cNvPr id="495628" name="AutoShape 12">
            <a:extLst>
              <a:ext uri="{FF2B5EF4-FFF2-40B4-BE49-F238E27FC236}">
                <a16:creationId xmlns:a16="http://schemas.microsoft.com/office/drawing/2014/main" id="{BA574FC3-3689-A1BE-2A83-FBD4242E8FA0}"/>
              </a:ext>
            </a:extLst>
          </p:cNvPr>
          <p:cNvSpPr>
            <a:spLocks noGrp="1" noChangeArrowheads="1"/>
          </p:cNvSpPr>
          <p:nvPr>
            <p:ph type="ctrTitle" sz="quarter"/>
          </p:nvPr>
        </p:nvSpPr>
        <p:spPr>
          <a:xfrm>
            <a:off x="685800" y="990600"/>
            <a:ext cx="8229600" cy="1905000"/>
          </a:xfrm>
          <a:prstGeom prst="roundRect">
            <a:avLst>
              <a:gd name="adj" fmla="val 50000"/>
            </a:avLst>
          </a:prstGeom>
        </p:spPr>
        <p:txBody>
          <a:bodyPr anchor="ctr"/>
          <a:lstStyle>
            <a:lvl1pPr algn="ctr">
              <a:defRPr>
                <a:solidFill>
                  <a:schemeClr val="tx1"/>
                </a:solidFill>
              </a:defRPr>
            </a:lvl1pPr>
          </a:lstStyle>
          <a:p>
            <a:pPr lvl="0"/>
            <a:r>
              <a:rPr lang="en-GB" altLang="en-US" noProof="0"/>
              <a:t>Click to edit Master title style</a:t>
            </a:r>
          </a:p>
        </p:txBody>
      </p:sp>
      <p:sp>
        <p:nvSpPr>
          <p:cNvPr id="2" name="Rectangle 1">
            <a:extLst>
              <a:ext uri="{FF2B5EF4-FFF2-40B4-BE49-F238E27FC236}">
                <a16:creationId xmlns:a16="http://schemas.microsoft.com/office/drawing/2014/main" id="{90360FEC-ADBA-6D2E-DDE8-0DBDB63912F4}"/>
              </a:ext>
            </a:extLst>
          </p:cNvPr>
          <p:cNvSpPr/>
          <p:nvPr userDrawn="1"/>
        </p:nvSpPr>
        <p:spPr>
          <a:xfrm rot="5400000">
            <a:off x="8588188" y="5506108"/>
            <a:ext cx="2088232" cy="615553"/>
          </a:xfrm>
          <a:prstGeom prst="rect">
            <a:avLst/>
          </a:prstGeom>
        </p:spPr>
        <p:txBody>
          <a:bodyPr wrap="square">
            <a:spAutoFit/>
          </a:bodyPr>
          <a:lstStyle/>
          <a:p>
            <a:pPr>
              <a:defRPr/>
            </a:pPr>
            <a:br>
              <a:rPr lang="en-US" sz="1600" b="1" dirty="0">
                <a:latin typeface="Times New Roman" panose="02020603050405020304" pitchFamily="18" charset="0"/>
                <a:cs typeface="Times New Roman" panose="02020603050405020304" pitchFamily="18" charset="0"/>
              </a:rPr>
            </a:br>
            <a:r>
              <a:rPr lang="en-US" sz="1600" b="1" dirty="0">
                <a:latin typeface="Times New Roman" panose="02020603050405020304" pitchFamily="18" charset="0"/>
                <a:cs typeface="Times New Roman" panose="02020603050405020304" pitchFamily="18" charset="0"/>
              </a:rPr>
              <a:t>w</a:t>
            </a:r>
            <a:r>
              <a:rPr lang="en-US" b="1" dirty="0">
                <a:latin typeface="Times New Roman" panose="02020603050405020304" pitchFamily="18" charset="0"/>
                <a:cs typeface="Times New Roman" panose="02020603050405020304" pitchFamily="18" charset="0"/>
              </a:rPr>
              <a:t>ww.Ravanpoint.ir</a:t>
            </a:r>
            <a:endParaRPr lang="en-GB" b="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495628"/>
                                        </p:tgtEl>
                                        <p:attrNameLst>
                                          <p:attrName>style.visibility</p:attrName>
                                        </p:attrNameLst>
                                      </p:cBhvr>
                                      <p:to>
                                        <p:strVal val="visible"/>
                                      </p:to>
                                    </p:set>
                                    <p:animEffect transition="in" filter="fade">
                                      <p:cBhvr>
                                        <p:cTn id="7" dur="1000">
                                          <p:stCondLst>
                                            <p:cond delay="0"/>
                                          </p:stCondLst>
                                        </p:cTn>
                                        <p:tgtEl>
                                          <p:spTgt spid="49562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495624">
                                            <p:txEl>
                                              <p:pRg st="0" end="0"/>
                                            </p:txEl>
                                          </p:spTgt>
                                        </p:tgtEl>
                                        <p:attrNameLst>
                                          <p:attrName>style.visibility</p:attrName>
                                        </p:attrNameLst>
                                      </p:cBhvr>
                                      <p:to>
                                        <p:strVal val="visible"/>
                                      </p:to>
                                    </p:set>
                                    <p:animEffect transition="in" filter="fade">
                                      <p:cBhvr>
                                        <p:cTn id="12" dur="500">
                                          <p:stCondLst>
                                            <p:cond delay="0"/>
                                          </p:stCondLst>
                                        </p:cTn>
                                        <p:tgtEl>
                                          <p:spTgt spid="4956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5624" grpId="0" build="p">
        <p:tmplLst>
          <p:tmpl lvl="1">
            <p:tnLst>
              <p:par>
                <p:cTn presetID="10" presetClass="entr" presetSubtype="0" fill="hold" nodeType="clickEffect">
                  <p:stCondLst>
                    <p:cond delay="0"/>
                  </p:stCondLst>
                  <p:iterate type="lt">
                    <p:tmPct val="10000"/>
                  </p:iterate>
                  <p:childTnLst>
                    <p:set>
                      <p:cBhvr>
                        <p:cTn dur="1" fill="hold">
                          <p:stCondLst>
                            <p:cond delay="0"/>
                          </p:stCondLst>
                        </p:cTn>
                        <p:tgtEl>
                          <p:spTgt spid="495624"/>
                        </p:tgtEl>
                        <p:attrNameLst>
                          <p:attrName>style.visibility</p:attrName>
                        </p:attrNameLst>
                      </p:cBhvr>
                      <p:to>
                        <p:strVal val="visible"/>
                      </p:to>
                    </p:set>
                    <p:animEffect transition="in" filter="fade">
                      <p:cBhvr>
                        <p:cTn dur="500">
                          <p:stCondLst>
                            <p:cond delay="0"/>
                          </p:stCondLst>
                        </p:cTn>
                        <p:tgtEl>
                          <p:spTgt spid="495624"/>
                        </p:tgtEl>
                      </p:cBhvr>
                    </p:animEffect>
                  </p:childTnLst>
                </p:cTn>
              </p:par>
            </p:tnLst>
          </p:tmpl>
        </p:tmplLst>
      </p:bldP>
      <p:bldP spid="495628" grpId="0"/>
    </p:bld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FEDD0-3AC9-07D3-24D3-F2AC033AA2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28E95E8-1283-4850-027C-542993A07CB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F49F32-6998-71C0-5A96-ADDA59C2CD2A}"/>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E1FD7CD8-596B-0727-97C2-D638A6504025}"/>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02FEC424-3156-BC34-19AE-99A3621D770C}"/>
              </a:ext>
            </a:extLst>
          </p:cNvPr>
          <p:cNvSpPr>
            <a:spLocks noGrp="1"/>
          </p:cNvSpPr>
          <p:nvPr>
            <p:ph type="sldNum" sz="quarter" idx="12"/>
          </p:nvPr>
        </p:nvSpPr>
        <p:spPr/>
        <p:txBody>
          <a:bodyPr/>
          <a:lstStyle>
            <a:lvl1pPr>
              <a:defRPr/>
            </a:lvl1pPr>
          </a:lstStyle>
          <a:p>
            <a:fld id="{A290C897-4C35-4CB8-B5B9-001193758148}" type="slidenum">
              <a:rPr lang="ar-SA" altLang="en-US"/>
              <a:pPr/>
              <a:t>‹#›</a:t>
            </a:fld>
            <a:endParaRPr lang="en-GB" altLang="en-US"/>
          </a:p>
        </p:txBody>
      </p:sp>
    </p:spTree>
    <p:extLst>
      <p:ext uri="{BB962C8B-B14F-4D97-AF65-F5344CB8AC3E}">
        <p14:creationId xmlns:p14="http://schemas.microsoft.com/office/powerpoint/2010/main" val="255689678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D91FE-AEA4-4A40-05AC-CCEBBC409D42}"/>
              </a:ext>
            </a:extLst>
          </p:cNvPr>
          <p:cNvSpPr>
            <a:spLocks noGrp="1"/>
          </p:cNvSpPr>
          <p:nvPr>
            <p:ph type="title"/>
          </p:nvPr>
        </p:nvSpPr>
        <p:spPr>
          <a:xfrm>
            <a:off x="623888" y="1709738"/>
            <a:ext cx="7886700" cy="2852737"/>
          </a:xfrm>
        </p:spPr>
        <p:txBody>
          <a:bodyPr/>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4D0BCF4-5B72-4E50-D2DE-BF12522D9D2A}"/>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3055FF2C-02EB-482F-B9BA-35E2E91C389C}"/>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F4AD349A-1096-3CD8-648A-9ACB8726C60E}"/>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104CC799-9F64-4AA2-240B-CCE3DE49E72D}"/>
              </a:ext>
            </a:extLst>
          </p:cNvPr>
          <p:cNvSpPr>
            <a:spLocks noGrp="1"/>
          </p:cNvSpPr>
          <p:nvPr>
            <p:ph type="sldNum" sz="quarter" idx="12"/>
          </p:nvPr>
        </p:nvSpPr>
        <p:spPr/>
        <p:txBody>
          <a:bodyPr/>
          <a:lstStyle>
            <a:lvl1pPr>
              <a:defRPr/>
            </a:lvl1pPr>
          </a:lstStyle>
          <a:p>
            <a:fld id="{970393FA-C913-4D64-ABCF-90FEA870B82F}" type="slidenum">
              <a:rPr lang="ar-SA" altLang="en-US"/>
              <a:pPr/>
              <a:t>‹#›</a:t>
            </a:fld>
            <a:endParaRPr lang="en-GB" altLang="en-US"/>
          </a:p>
        </p:txBody>
      </p:sp>
    </p:spTree>
    <p:extLst>
      <p:ext uri="{BB962C8B-B14F-4D97-AF65-F5344CB8AC3E}">
        <p14:creationId xmlns:p14="http://schemas.microsoft.com/office/powerpoint/2010/main" val="285562033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E16E7-5AE8-178E-43EF-7F11B059AF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37300AA-AD9B-8E86-A0C6-DA88C53507FC}"/>
              </a:ext>
            </a:extLst>
          </p:cNvPr>
          <p:cNvSpPr>
            <a:spLocks noGrp="1"/>
          </p:cNvSpPr>
          <p:nvPr>
            <p:ph sz="half" idx="1"/>
          </p:nvPr>
        </p:nvSpPr>
        <p:spPr>
          <a:xfrm>
            <a:off x="838200" y="2362200"/>
            <a:ext cx="3770313" cy="37242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5B56C21-F24F-3F36-4B9D-17B3E153233F}"/>
              </a:ext>
            </a:extLst>
          </p:cNvPr>
          <p:cNvSpPr>
            <a:spLocks noGrp="1"/>
          </p:cNvSpPr>
          <p:nvPr>
            <p:ph sz="half" idx="2"/>
          </p:nvPr>
        </p:nvSpPr>
        <p:spPr>
          <a:xfrm>
            <a:off x="4760913" y="2362200"/>
            <a:ext cx="3770312" cy="37242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5BD7939-04D6-CA5B-577A-721CD4A94045}"/>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205DDC42-F637-B975-4CA7-DF0D0F62ABC0}"/>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35F5954E-B4DB-6993-88CA-C45F16DBB56C}"/>
              </a:ext>
            </a:extLst>
          </p:cNvPr>
          <p:cNvSpPr>
            <a:spLocks noGrp="1"/>
          </p:cNvSpPr>
          <p:nvPr>
            <p:ph type="sldNum" sz="quarter" idx="12"/>
          </p:nvPr>
        </p:nvSpPr>
        <p:spPr/>
        <p:txBody>
          <a:bodyPr/>
          <a:lstStyle>
            <a:lvl1pPr>
              <a:defRPr/>
            </a:lvl1pPr>
          </a:lstStyle>
          <a:p>
            <a:fld id="{CC7B367E-0A15-4097-B898-4B28EFD4983B}" type="slidenum">
              <a:rPr lang="ar-SA" altLang="en-US"/>
              <a:pPr/>
              <a:t>‹#›</a:t>
            </a:fld>
            <a:endParaRPr lang="en-GB" altLang="en-US"/>
          </a:p>
        </p:txBody>
      </p:sp>
    </p:spTree>
    <p:extLst>
      <p:ext uri="{BB962C8B-B14F-4D97-AF65-F5344CB8AC3E}">
        <p14:creationId xmlns:p14="http://schemas.microsoft.com/office/powerpoint/2010/main" val="277588073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02F5D-AC2C-8518-64A8-3157E38090A9}"/>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1B56996-FE3C-DB35-D6E2-DEB1061B2E5C}"/>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F4810BF-5D72-72E6-BBD6-1574935E6DAE}"/>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3FC5DB-7F64-6B55-E2EA-32FB4CDA271A}"/>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C9843D9-BEAD-D7C2-3E9D-4C12CA0E5A00}"/>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3C2BFA3-607D-C72D-9BDA-F88D7ABE8E54}"/>
              </a:ext>
            </a:extLst>
          </p:cNvPr>
          <p:cNvSpPr>
            <a:spLocks noGrp="1"/>
          </p:cNvSpPr>
          <p:nvPr>
            <p:ph type="dt" sz="half" idx="10"/>
          </p:nvPr>
        </p:nvSpPr>
        <p:spPr/>
        <p:txBody>
          <a:bodyPr/>
          <a:lstStyle>
            <a:lvl1pPr>
              <a:defRPr/>
            </a:lvl1pPr>
          </a:lstStyle>
          <a:p>
            <a:endParaRPr lang="en-GB" altLang="en-US"/>
          </a:p>
        </p:txBody>
      </p:sp>
      <p:sp>
        <p:nvSpPr>
          <p:cNvPr id="8" name="Footer Placeholder 7">
            <a:extLst>
              <a:ext uri="{FF2B5EF4-FFF2-40B4-BE49-F238E27FC236}">
                <a16:creationId xmlns:a16="http://schemas.microsoft.com/office/drawing/2014/main" id="{FDEA1AF8-EA43-E47A-9687-4BAF149F223A}"/>
              </a:ext>
            </a:extLst>
          </p:cNvPr>
          <p:cNvSpPr>
            <a:spLocks noGrp="1"/>
          </p:cNvSpPr>
          <p:nvPr>
            <p:ph type="ftr" sz="quarter" idx="11"/>
          </p:nvPr>
        </p:nvSpPr>
        <p:spPr/>
        <p:txBody>
          <a:bodyPr/>
          <a:lstStyle>
            <a:lvl1pPr>
              <a:defRPr/>
            </a:lvl1pPr>
          </a:lstStyle>
          <a:p>
            <a:endParaRPr lang="en-GB" altLang="en-US"/>
          </a:p>
        </p:txBody>
      </p:sp>
      <p:sp>
        <p:nvSpPr>
          <p:cNvPr id="9" name="Slide Number Placeholder 8">
            <a:extLst>
              <a:ext uri="{FF2B5EF4-FFF2-40B4-BE49-F238E27FC236}">
                <a16:creationId xmlns:a16="http://schemas.microsoft.com/office/drawing/2014/main" id="{20933F90-1C8F-3821-8426-B497312CAACC}"/>
              </a:ext>
            </a:extLst>
          </p:cNvPr>
          <p:cNvSpPr>
            <a:spLocks noGrp="1"/>
          </p:cNvSpPr>
          <p:nvPr>
            <p:ph type="sldNum" sz="quarter" idx="12"/>
          </p:nvPr>
        </p:nvSpPr>
        <p:spPr/>
        <p:txBody>
          <a:bodyPr/>
          <a:lstStyle>
            <a:lvl1pPr>
              <a:defRPr/>
            </a:lvl1pPr>
          </a:lstStyle>
          <a:p>
            <a:fld id="{AF4B360E-4AC4-4D18-9A26-C3A96070181D}" type="slidenum">
              <a:rPr lang="ar-SA" altLang="en-US"/>
              <a:pPr/>
              <a:t>‹#›</a:t>
            </a:fld>
            <a:endParaRPr lang="en-GB" altLang="en-US"/>
          </a:p>
        </p:txBody>
      </p:sp>
    </p:spTree>
    <p:extLst>
      <p:ext uri="{BB962C8B-B14F-4D97-AF65-F5344CB8AC3E}">
        <p14:creationId xmlns:p14="http://schemas.microsoft.com/office/powerpoint/2010/main" val="196369810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0E71B-D03E-AE1E-2405-10F2003E69A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BE0DBD8-9F5F-3691-3BA8-9C295574FE68}"/>
              </a:ext>
            </a:extLst>
          </p:cNvPr>
          <p:cNvSpPr>
            <a:spLocks noGrp="1"/>
          </p:cNvSpPr>
          <p:nvPr>
            <p:ph type="dt" sz="half" idx="10"/>
          </p:nvPr>
        </p:nvSpPr>
        <p:spPr/>
        <p:txBody>
          <a:bodyPr/>
          <a:lstStyle>
            <a:lvl1pPr>
              <a:defRPr/>
            </a:lvl1pPr>
          </a:lstStyle>
          <a:p>
            <a:endParaRPr lang="en-GB" altLang="en-US"/>
          </a:p>
        </p:txBody>
      </p:sp>
      <p:sp>
        <p:nvSpPr>
          <p:cNvPr id="4" name="Footer Placeholder 3">
            <a:extLst>
              <a:ext uri="{FF2B5EF4-FFF2-40B4-BE49-F238E27FC236}">
                <a16:creationId xmlns:a16="http://schemas.microsoft.com/office/drawing/2014/main" id="{14ED3914-FAE1-3772-8DC4-B084D2143C56}"/>
              </a:ext>
            </a:extLst>
          </p:cNvPr>
          <p:cNvSpPr>
            <a:spLocks noGrp="1"/>
          </p:cNvSpPr>
          <p:nvPr>
            <p:ph type="ftr" sz="quarter" idx="11"/>
          </p:nvPr>
        </p:nvSpPr>
        <p:spPr/>
        <p:txBody>
          <a:bodyPr/>
          <a:lstStyle>
            <a:lvl1pPr>
              <a:defRPr/>
            </a:lvl1pPr>
          </a:lstStyle>
          <a:p>
            <a:endParaRPr lang="en-GB" altLang="en-US"/>
          </a:p>
        </p:txBody>
      </p:sp>
      <p:sp>
        <p:nvSpPr>
          <p:cNvPr id="5" name="Slide Number Placeholder 4">
            <a:extLst>
              <a:ext uri="{FF2B5EF4-FFF2-40B4-BE49-F238E27FC236}">
                <a16:creationId xmlns:a16="http://schemas.microsoft.com/office/drawing/2014/main" id="{56DA3ED6-6D57-C175-348D-A0923BE6E85B}"/>
              </a:ext>
            </a:extLst>
          </p:cNvPr>
          <p:cNvSpPr>
            <a:spLocks noGrp="1"/>
          </p:cNvSpPr>
          <p:nvPr>
            <p:ph type="sldNum" sz="quarter" idx="12"/>
          </p:nvPr>
        </p:nvSpPr>
        <p:spPr/>
        <p:txBody>
          <a:bodyPr/>
          <a:lstStyle>
            <a:lvl1pPr>
              <a:defRPr/>
            </a:lvl1pPr>
          </a:lstStyle>
          <a:p>
            <a:fld id="{F15D1913-CC7D-4FC9-B8A5-E538F2A8A202}" type="slidenum">
              <a:rPr lang="ar-SA" altLang="en-US"/>
              <a:pPr/>
              <a:t>‹#›</a:t>
            </a:fld>
            <a:endParaRPr lang="en-GB" altLang="en-US"/>
          </a:p>
        </p:txBody>
      </p:sp>
    </p:spTree>
    <p:extLst>
      <p:ext uri="{BB962C8B-B14F-4D97-AF65-F5344CB8AC3E}">
        <p14:creationId xmlns:p14="http://schemas.microsoft.com/office/powerpoint/2010/main" val="169626355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F7DB343-5D6A-8ABF-78CD-F8A183F2D87D}"/>
              </a:ext>
            </a:extLst>
          </p:cNvPr>
          <p:cNvSpPr>
            <a:spLocks noGrp="1"/>
          </p:cNvSpPr>
          <p:nvPr>
            <p:ph type="dt" sz="half" idx="10"/>
          </p:nvPr>
        </p:nvSpPr>
        <p:spPr/>
        <p:txBody>
          <a:bodyPr/>
          <a:lstStyle>
            <a:lvl1pPr>
              <a:defRPr/>
            </a:lvl1pPr>
          </a:lstStyle>
          <a:p>
            <a:endParaRPr lang="en-GB" altLang="en-US"/>
          </a:p>
        </p:txBody>
      </p:sp>
      <p:sp>
        <p:nvSpPr>
          <p:cNvPr id="3" name="Footer Placeholder 2">
            <a:extLst>
              <a:ext uri="{FF2B5EF4-FFF2-40B4-BE49-F238E27FC236}">
                <a16:creationId xmlns:a16="http://schemas.microsoft.com/office/drawing/2014/main" id="{AD3BF612-B3E1-CFC0-BEC2-CA6CB8FD8335}"/>
              </a:ext>
            </a:extLst>
          </p:cNvPr>
          <p:cNvSpPr>
            <a:spLocks noGrp="1"/>
          </p:cNvSpPr>
          <p:nvPr>
            <p:ph type="ftr" sz="quarter" idx="11"/>
          </p:nvPr>
        </p:nvSpPr>
        <p:spPr/>
        <p:txBody>
          <a:bodyPr/>
          <a:lstStyle>
            <a:lvl1pPr>
              <a:defRPr/>
            </a:lvl1pPr>
          </a:lstStyle>
          <a:p>
            <a:endParaRPr lang="en-GB" altLang="en-US"/>
          </a:p>
        </p:txBody>
      </p:sp>
      <p:sp>
        <p:nvSpPr>
          <p:cNvPr id="4" name="Slide Number Placeholder 3">
            <a:extLst>
              <a:ext uri="{FF2B5EF4-FFF2-40B4-BE49-F238E27FC236}">
                <a16:creationId xmlns:a16="http://schemas.microsoft.com/office/drawing/2014/main" id="{0A312AE6-C998-259C-8790-FA528E095C88}"/>
              </a:ext>
            </a:extLst>
          </p:cNvPr>
          <p:cNvSpPr>
            <a:spLocks noGrp="1"/>
          </p:cNvSpPr>
          <p:nvPr>
            <p:ph type="sldNum" sz="quarter" idx="12"/>
          </p:nvPr>
        </p:nvSpPr>
        <p:spPr/>
        <p:txBody>
          <a:bodyPr/>
          <a:lstStyle>
            <a:lvl1pPr>
              <a:defRPr/>
            </a:lvl1pPr>
          </a:lstStyle>
          <a:p>
            <a:fld id="{CB990B27-517A-4FF1-BA0E-44A74B39DA76}" type="slidenum">
              <a:rPr lang="ar-SA" altLang="en-US"/>
              <a:pPr/>
              <a:t>‹#›</a:t>
            </a:fld>
            <a:endParaRPr lang="en-GB" altLang="en-US"/>
          </a:p>
        </p:txBody>
      </p:sp>
    </p:spTree>
    <p:extLst>
      <p:ext uri="{BB962C8B-B14F-4D97-AF65-F5344CB8AC3E}">
        <p14:creationId xmlns:p14="http://schemas.microsoft.com/office/powerpoint/2010/main" val="257899077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E2067-8C8C-AD3F-0E20-0A3328DBBE9B}"/>
              </a:ext>
            </a:extLst>
          </p:cNvPr>
          <p:cNvSpPr>
            <a:spLocks noGrp="1"/>
          </p:cNvSpPr>
          <p:nvPr>
            <p:ph type="title"/>
          </p:nvPr>
        </p:nvSpPr>
        <p:spPr>
          <a:xfrm>
            <a:off x="630238" y="457200"/>
            <a:ext cx="2949575" cy="1600200"/>
          </a:xfrm>
        </p:spPr>
        <p:txBody>
          <a:bodyPr/>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E1463B0-6142-E430-B77C-9F8F4579DFE2}"/>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48F4A52-97D9-2901-35B7-852FE7ECBCD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441588-3D38-6717-DAF4-7262B2EC7D3E}"/>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6B273DB8-1501-B76A-724B-D64450176AF5}"/>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44F17147-550C-7A5D-D6B1-453A498C1F20}"/>
              </a:ext>
            </a:extLst>
          </p:cNvPr>
          <p:cNvSpPr>
            <a:spLocks noGrp="1"/>
          </p:cNvSpPr>
          <p:nvPr>
            <p:ph type="sldNum" sz="quarter" idx="12"/>
          </p:nvPr>
        </p:nvSpPr>
        <p:spPr/>
        <p:txBody>
          <a:bodyPr/>
          <a:lstStyle>
            <a:lvl1pPr>
              <a:defRPr/>
            </a:lvl1pPr>
          </a:lstStyle>
          <a:p>
            <a:fld id="{0AABD7F2-95C8-4852-B25F-54899B4AB619}" type="slidenum">
              <a:rPr lang="ar-SA" altLang="en-US"/>
              <a:pPr/>
              <a:t>‹#›</a:t>
            </a:fld>
            <a:endParaRPr lang="en-GB" altLang="en-US"/>
          </a:p>
        </p:txBody>
      </p:sp>
    </p:spTree>
    <p:extLst>
      <p:ext uri="{BB962C8B-B14F-4D97-AF65-F5344CB8AC3E}">
        <p14:creationId xmlns:p14="http://schemas.microsoft.com/office/powerpoint/2010/main" val="128238363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476CA-0EF8-15A6-E071-123C921BC2A3}"/>
              </a:ext>
            </a:extLst>
          </p:cNvPr>
          <p:cNvSpPr>
            <a:spLocks noGrp="1"/>
          </p:cNvSpPr>
          <p:nvPr>
            <p:ph type="title"/>
          </p:nvPr>
        </p:nvSpPr>
        <p:spPr>
          <a:xfrm>
            <a:off x="630238" y="457200"/>
            <a:ext cx="2949575" cy="1600200"/>
          </a:xfrm>
        </p:spPr>
        <p:txBody>
          <a:bodyPr/>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5E9E996-7FC7-9A03-5136-0613C4A5EBEC}"/>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825F80D-5BC8-0832-225F-F22B04A02EC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B792A0E-A8C5-3620-5FB2-D4F03BD09717}"/>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83E5625B-FE5A-5B3F-613A-411F97A5FB4D}"/>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E91BD771-47C0-722E-1180-7641E2F5D840}"/>
              </a:ext>
            </a:extLst>
          </p:cNvPr>
          <p:cNvSpPr>
            <a:spLocks noGrp="1"/>
          </p:cNvSpPr>
          <p:nvPr>
            <p:ph type="sldNum" sz="quarter" idx="12"/>
          </p:nvPr>
        </p:nvSpPr>
        <p:spPr/>
        <p:txBody>
          <a:bodyPr/>
          <a:lstStyle>
            <a:lvl1pPr>
              <a:defRPr/>
            </a:lvl1pPr>
          </a:lstStyle>
          <a:p>
            <a:fld id="{E0BE01AF-A11E-407E-9AF4-CA619F0C7272}" type="slidenum">
              <a:rPr lang="ar-SA" altLang="en-US"/>
              <a:pPr/>
              <a:t>‹#›</a:t>
            </a:fld>
            <a:endParaRPr lang="en-GB" altLang="en-US"/>
          </a:p>
        </p:txBody>
      </p:sp>
    </p:spTree>
    <p:extLst>
      <p:ext uri="{BB962C8B-B14F-4D97-AF65-F5344CB8AC3E}">
        <p14:creationId xmlns:p14="http://schemas.microsoft.com/office/powerpoint/2010/main" val="303516848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3570C-4FBB-9E17-1A55-0CFE0141D45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F29FCC2-8ADF-1006-BE7F-2C3108D2003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0EB390-3826-127A-4198-79652F701959}"/>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1AFC7535-648F-8966-AC43-DDA17E2180C4}"/>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EB108A07-44D2-A875-851E-791045BB4119}"/>
              </a:ext>
            </a:extLst>
          </p:cNvPr>
          <p:cNvSpPr>
            <a:spLocks noGrp="1"/>
          </p:cNvSpPr>
          <p:nvPr>
            <p:ph type="sldNum" sz="quarter" idx="12"/>
          </p:nvPr>
        </p:nvSpPr>
        <p:spPr/>
        <p:txBody>
          <a:bodyPr/>
          <a:lstStyle>
            <a:lvl1pPr>
              <a:defRPr/>
            </a:lvl1pPr>
          </a:lstStyle>
          <a:p>
            <a:fld id="{021392AD-90FC-4386-9DF8-5AA478300417}" type="slidenum">
              <a:rPr lang="ar-SA" altLang="en-US"/>
              <a:pPr/>
              <a:t>‹#›</a:t>
            </a:fld>
            <a:endParaRPr lang="en-GB" altLang="en-US"/>
          </a:p>
        </p:txBody>
      </p:sp>
    </p:spTree>
    <p:extLst>
      <p:ext uri="{BB962C8B-B14F-4D97-AF65-F5344CB8AC3E}">
        <p14:creationId xmlns:p14="http://schemas.microsoft.com/office/powerpoint/2010/main" val="250266311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95836B-23B7-70AE-FB23-83BE336D5D58}"/>
              </a:ext>
            </a:extLst>
          </p:cNvPr>
          <p:cNvSpPr>
            <a:spLocks noGrp="1"/>
          </p:cNvSpPr>
          <p:nvPr>
            <p:ph type="title" orient="vert"/>
          </p:nvPr>
        </p:nvSpPr>
        <p:spPr>
          <a:xfrm>
            <a:off x="6705600" y="762000"/>
            <a:ext cx="1981200" cy="5324475"/>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01F091E-DE83-87ED-5BB0-26E91FA7DE76}"/>
              </a:ext>
            </a:extLst>
          </p:cNvPr>
          <p:cNvSpPr>
            <a:spLocks noGrp="1"/>
          </p:cNvSpPr>
          <p:nvPr>
            <p:ph type="body" orient="vert" idx="1"/>
          </p:nvPr>
        </p:nvSpPr>
        <p:spPr>
          <a:xfrm>
            <a:off x="762000" y="762000"/>
            <a:ext cx="5791200" cy="5324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D23F6A-90A8-81EB-9223-105A032E56F0}"/>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F0736AF1-C84E-5479-BF42-FE14607BA07D}"/>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4C355E64-874C-432F-A673-1D262BD66699}"/>
              </a:ext>
            </a:extLst>
          </p:cNvPr>
          <p:cNvSpPr>
            <a:spLocks noGrp="1"/>
          </p:cNvSpPr>
          <p:nvPr>
            <p:ph type="sldNum" sz="quarter" idx="12"/>
          </p:nvPr>
        </p:nvSpPr>
        <p:spPr/>
        <p:txBody>
          <a:bodyPr/>
          <a:lstStyle>
            <a:lvl1pPr>
              <a:defRPr/>
            </a:lvl1pPr>
          </a:lstStyle>
          <a:p>
            <a:fld id="{4598458F-E8F5-4539-8E06-69C84A57B38B}" type="slidenum">
              <a:rPr lang="ar-SA" altLang="en-US"/>
              <a:pPr/>
              <a:t>‹#›</a:t>
            </a:fld>
            <a:endParaRPr lang="en-GB" altLang="en-US"/>
          </a:p>
        </p:txBody>
      </p:sp>
    </p:spTree>
    <p:extLst>
      <p:ext uri="{BB962C8B-B14F-4D97-AF65-F5344CB8AC3E}">
        <p14:creationId xmlns:p14="http://schemas.microsoft.com/office/powerpoint/2010/main" val="23794154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grpSp>
        <p:nvGrpSpPr>
          <p:cNvPr id="512002" name="Group 2">
            <a:extLst>
              <a:ext uri="{FF2B5EF4-FFF2-40B4-BE49-F238E27FC236}">
                <a16:creationId xmlns:a16="http://schemas.microsoft.com/office/drawing/2014/main" id="{4AFBCCF0-7933-1A87-58E4-3821293AF369}"/>
              </a:ext>
            </a:extLst>
          </p:cNvPr>
          <p:cNvGrpSpPr>
            <a:grpSpLocks/>
          </p:cNvGrpSpPr>
          <p:nvPr/>
        </p:nvGrpSpPr>
        <p:grpSpPr bwMode="auto">
          <a:xfrm>
            <a:off x="1658938" y="1600200"/>
            <a:ext cx="6837362" cy="3200400"/>
            <a:chOff x="1045" y="1008"/>
            <a:chExt cx="4307" cy="2016"/>
          </a:xfrm>
        </p:grpSpPr>
        <p:sp>
          <p:nvSpPr>
            <p:cNvPr id="512003" name="Oval 3">
              <a:extLst>
                <a:ext uri="{FF2B5EF4-FFF2-40B4-BE49-F238E27FC236}">
                  <a16:creationId xmlns:a16="http://schemas.microsoft.com/office/drawing/2014/main" id="{84908C43-36F9-13C5-620B-57E46B87BBA9}"/>
                </a:ext>
              </a:extLst>
            </p:cNvPr>
            <p:cNvSpPr>
              <a:spLocks noChangeArrowheads="1"/>
            </p:cNvSpPr>
            <p:nvPr/>
          </p:nvSpPr>
          <p:spPr bwMode="hidden">
            <a:xfrm flipH="1">
              <a:off x="4392" y="1008"/>
              <a:ext cx="960" cy="96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GB" altLang="en-US" sz="2400">
                <a:latin typeface="Times New Roman" panose="02020603050405020304" pitchFamily="18" charset="0"/>
              </a:endParaRPr>
            </a:p>
          </p:txBody>
        </p:sp>
        <p:sp>
          <p:nvSpPr>
            <p:cNvPr id="512004" name="Oval 4">
              <a:extLst>
                <a:ext uri="{FF2B5EF4-FFF2-40B4-BE49-F238E27FC236}">
                  <a16:creationId xmlns:a16="http://schemas.microsoft.com/office/drawing/2014/main" id="{89CE09AD-E1A8-3CD0-9036-5A937F7B0555}"/>
                </a:ext>
              </a:extLst>
            </p:cNvPr>
            <p:cNvSpPr>
              <a:spLocks noChangeArrowheads="1"/>
            </p:cNvSpPr>
            <p:nvPr/>
          </p:nvSpPr>
          <p:spPr bwMode="hidden">
            <a:xfrm flipH="1">
              <a:off x="3264" y="1008"/>
              <a:ext cx="960" cy="960"/>
            </a:xfrm>
            <a:prstGeom prst="ellipse">
              <a:avLst/>
            </a:prstGeom>
            <a:solidFill>
              <a:schemeClr val="accent2"/>
            </a:soli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GB" altLang="en-US" sz="2400">
                <a:latin typeface="Times New Roman" panose="02020603050405020304" pitchFamily="18" charset="0"/>
              </a:endParaRPr>
            </a:p>
          </p:txBody>
        </p:sp>
        <p:sp>
          <p:nvSpPr>
            <p:cNvPr id="512005" name="Oval 5">
              <a:extLst>
                <a:ext uri="{FF2B5EF4-FFF2-40B4-BE49-F238E27FC236}">
                  <a16:creationId xmlns:a16="http://schemas.microsoft.com/office/drawing/2014/main" id="{F574608B-821F-5883-DF07-2B3D6C5AE349}"/>
                </a:ext>
              </a:extLst>
            </p:cNvPr>
            <p:cNvSpPr>
              <a:spLocks noChangeArrowheads="1"/>
            </p:cNvSpPr>
            <p:nvPr/>
          </p:nvSpPr>
          <p:spPr bwMode="hidden">
            <a:xfrm flipH="1">
              <a:off x="2136" y="1008"/>
              <a:ext cx="960" cy="960"/>
            </a:xfrm>
            <a:prstGeom prst="ellipse">
              <a:avLst/>
            </a:prstGeom>
            <a:noFill/>
            <a:ln w="28575">
              <a:solidFill>
                <a:schemeClr val="accent2"/>
              </a:solidFill>
              <a:round/>
              <a:headEnd/>
              <a:tailEnd/>
            </a:ln>
            <a:effectLst/>
            <a:extLst>
              <a:ext uri="{909E8E84-426E-40DD-AFC4-6F175D3DCCD1}">
                <a14:hiddenFill xmlns:a14="http://schemas.microsoft.com/office/drawing/2010/main">
                  <a:solidFill>
                    <a:srgbClr val="E0E0F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GB" altLang="en-US" sz="2400">
                <a:latin typeface="Times New Roman" panose="02020603050405020304" pitchFamily="18" charset="0"/>
              </a:endParaRPr>
            </a:p>
          </p:txBody>
        </p:sp>
        <p:sp>
          <p:nvSpPr>
            <p:cNvPr id="512006" name="Oval 6">
              <a:extLst>
                <a:ext uri="{FF2B5EF4-FFF2-40B4-BE49-F238E27FC236}">
                  <a16:creationId xmlns:a16="http://schemas.microsoft.com/office/drawing/2014/main" id="{E602CC38-C724-56A4-E8D5-C3A79175028A}"/>
                </a:ext>
              </a:extLst>
            </p:cNvPr>
            <p:cNvSpPr>
              <a:spLocks noChangeArrowheads="1"/>
            </p:cNvSpPr>
            <p:nvPr/>
          </p:nvSpPr>
          <p:spPr bwMode="hidden">
            <a:xfrm flipH="1">
              <a:off x="2136" y="2064"/>
              <a:ext cx="960" cy="960"/>
            </a:xfrm>
            <a:prstGeom prst="ellipse">
              <a:avLst/>
            </a:prstGeom>
            <a:solidFill>
              <a:schemeClr val="accent2"/>
            </a:solidFill>
            <a:ln>
              <a:noFill/>
            </a:ln>
            <a:effectLst/>
            <a:extLst>
              <a:ext uri="{91240B29-F687-4F45-9708-019B960494DF}">
                <a14:hiddenLine xmlns:a14="http://schemas.microsoft.com/office/drawing/2010/main" w="28575">
                  <a:solidFill>
                    <a:schemeClr val="accent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GB" altLang="en-US" sz="2400">
                <a:latin typeface="Times New Roman" panose="02020603050405020304" pitchFamily="18" charset="0"/>
              </a:endParaRPr>
            </a:p>
          </p:txBody>
        </p:sp>
        <p:sp>
          <p:nvSpPr>
            <p:cNvPr id="512007" name="Oval 7">
              <a:extLst>
                <a:ext uri="{FF2B5EF4-FFF2-40B4-BE49-F238E27FC236}">
                  <a16:creationId xmlns:a16="http://schemas.microsoft.com/office/drawing/2014/main" id="{0C217AE8-46AA-F00B-BBF7-2B6EF4F1A0FF}"/>
                </a:ext>
              </a:extLst>
            </p:cNvPr>
            <p:cNvSpPr>
              <a:spLocks noChangeArrowheads="1"/>
            </p:cNvSpPr>
            <p:nvPr/>
          </p:nvSpPr>
          <p:spPr bwMode="hidden">
            <a:xfrm flipH="1">
              <a:off x="1045" y="2064"/>
              <a:ext cx="960" cy="960"/>
            </a:xfrm>
            <a:prstGeom prst="ellipse">
              <a:avLst/>
            </a:prstGeom>
            <a:solidFill>
              <a:schemeClr val="accent2"/>
            </a:soli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GB" altLang="en-US" sz="2400">
                <a:latin typeface="Times New Roman" panose="02020603050405020304" pitchFamily="18" charset="0"/>
              </a:endParaRPr>
            </a:p>
          </p:txBody>
        </p:sp>
        <p:sp>
          <p:nvSpPr>
            <p:cNvPr id="512008" name="Oval 8">
              <a:extLst>
                <a:ext uri="{FF2B5EF4-FFF2-40B4-BE49-F238E27FC236}">
                  <a16:creationId xmlns:a16="http://schemas.microsoft.com/office/drawing/2014/main" id="{8D15B19D-9C61-D9A9-514E-D6AE818FDB61}"/>
                </a:ext>
              </a:extLst>
            </p:cNvPr>
            <p:cNvSpPr>
              <a:spLocks noChangeArrowheads="1"/>
            </p:cNvSpPr>
            <p:nvPr/>
          </p:nvSpPr>
          <p:spPr bwMode="hidden">
            <a:xfrm flipH="1">
              <a:off x="4392" y="2064"/>
              <a:ext cx="960" cy="960"/>
            </a:xfrm>
            <a:prstGeom prst="ellipse">
              <a:avLst/>
            </a:prstGeom>
            <a:noFill/>
            <a:ln w="28575">
              <a:solidFill>
                <a:schemeClr val="accent2"/>
              </a:solidFill>
              <a:round/>
              <a:headEnd/>
              <a:tailEnd/>
            </a:ln>
            <a:effectLst/>
            <a:extLst>
              <a:ext uri="{909E8E84-426E-40DD-AFC4-6F175D3DCCD1}">
                <a14:hiddenFill xmlns:a14="http://schemas.microsoft.com/office/drawing/2010/main">
                  <a:solidFill>
                    <a:srgbClr val="E0E0F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GB" altLang="en-US" sz="2400">
                <a:latin typeface="Times New Roman" panose="02020603050405020304" pitchFamily="18" charset="0"/>
              </a:endParaRPr>
            </a:p>
          </p:txBody>
        </p:sp>
      </p:grpSp>
      <p:sp>
        <p:nvSpPr>
          <p:cNvPr id="512009" name="Rectangle 9">
            <a:extLst>
              <a:ext uri="{FF2B5EF4-FFF2-40B4-BE49-F238E27FC236}">
                <a16:creationId xmlns:a16="http://schemas.microsoft.com/office/drawing/2014/main" id="{95D6921F-83E6-4ABD-E273-5C770DDE368A}"/>
              </a:ext>
            </a:extLst>
          </p:cNvPr>
          <p:cNvSpPr>
            <a:spLocks noGrp="1" noChangeArrowheads="1"/>
          </p:cNvSpPr>
          <p:nvPr>
            <p:ph type="dt" sz="half" idx="2"/>
          </p:nvPr>
        </p:nvSpPr>
        <p:spPr/>
        <p:txBody>
          <a:bodyPr/>
          <a:lstStyle>
            <a:lvl1pPr>
              <a:defRPr/>
            </a:lvl1pPr>
          </a:lstStyle>
          <a:p>
            <a:endParaRPr lang="en-GB" altLang="en-US"/>
          </a:p>
        </p:txBody>
      </p:sp>
      <p:sp>
        <p:nvSpPr>
          <p:cNvPr id="512010" name="Rectangle 10">
            <a:extLst>
              <a:ext uri="{FF2B5EF4-FFF2-40B4-BE49-F238E27FC236}">
                <a16:creationId xmlns:a16="http://schemas.microsoft.com/office/drawing/2014/main" id="{FD69F7B9-C87C-F5F5-E1AD-8293CFCE8227}"/>
              </a:ext>
            </a:extLst>
          </p:cNvPr>
          <p:cNvSpPr>
            <a:spLocks noGrp="1" noChangeArrowheads="1"/>
          </p:cNvSpPr>
          <p:nvPr>
            <p:ph type="ftr" sz="quarter" idx="3"/>
          </p:nvPr>
        </p:nvSpPr>
        <p:spPr/>
        <p:txBody>
          <a:bodyPr/>
          <a:lstStyle>
            <a:lvl1pPr>
              <a:defRPr/>
            </a:lvl1pPr>
          </a:lstStyle>
          <a:p>
            <a:endParaRPr lang="en-GB" altLang="en-US"/>
          </a:p>
        </p:txBody>
      </p:sp>
      <p:sp>
        <p:nvSpPr>
          <p:cNvPr id="512011" name="Rectangle 11">
            <a:extLst>
              <a:ext uri="{FF2B5EF4-FFF2-40B4-BE49-F238E27FC236}">
                <a16:creationId xmlns:a16="http://schemas.microsoft.com/office/drawing/2014/main" id="{99ACB4CC-B0C8-F60A-1FFD-E20DCEC868FE}"/>
              </a:ext>
            </a:extLst>
          </p:cNvPr>
          <p:cNvSpPr>
            <a:spLocks noGrp="1" noChangeArrowheads="1"/>
          </p:cNvSpPr>
          <p:nvPr>
            <p:ph type="sldNum" sz="quarter" idx="4"/>
          </p:nvPr>
        </p:nvSpPr>
        <p:spPr/>
        <p:txBody>
          <a:bodyPr/>
          <a:lstStyle>
            <a:lvl1pPr>
              <a:defRPr/>
            </a:lvl1pPr>
          </a:lstStyle>
          <a:p>
            <a:fld id="{C35B95DB-1B11-4958-A99E-2A644F30761A}" type="slidenum">
              <a:rPr lang="ar-SA" altLang="en-US"/>
              <a:pPr/>
              <a:t>‹#›</a:t>
            </a:fld>
            <a:endParaRPr lang="en-GB" altLang="en-US"/>
          </a:p>
        </p:txBody>
      </p:sp>
      <p:sp>
        <p:nvSpPr>
          <p:cNvPr id="512012" name="Rectangle 12">
            <a:extLst>
              <a:ext uri="{FF2B5EF4-FFF2-40B4-BE49-F238E27FC236}">
                <a16:creationId xmlns:a16="http://schemas.microsoft.com/office/drawing/2014/main" id="{CC1E38CD-5A83-AF77-A477-7475C1D72ACA}"/>
              </a:ext>
            </a:extLst>
          </p:cNvPr>
          <p:cNvSpPr>
            <a:spLocks noGrp="1" noChangeArrowheads="1"/>
          </p:cNvSpPr>
          <p:nvPr>
            <p:ph type="ctrTitle"/>
          </p:nvPr>
        </p:nvSpPr>
        <p:spPr>
          <a:xfrm>
            <a:off x="685800" y="1219200"/>
            <a:ext cx="7772400" cy="1933575"/>
          </a:xfrm>
        </p:spPr>
        <p:txBody>
          <a:bodyPr anchor="b"/>
          <a:lstStyle>
            <a:lvl1pPr algn="r">
              <a:defRPr sz="4400"/>
            </a:lvl1pPr>
          </a:lstStyle>
          <a:p>
            <a:pPr lvl="0"/>
            <a:r>
              <a:rPr lang="en-GB" altLang="en-US" noProof="0"/>
              <a:t>Click to edit Master title style</a:t>
            </a:r>
          </a:p>
        </p:txBody>
      </p:sp>
      <p:sp>
        <p:nvSpPr>
          <p:cNvPr id="512013" name="Rectangle 13">
            <a:extLst>
              <a:ext uri="{FF2B5EF4-FFF2-40B4-BE49-F238E27FC236}">
                <a16:creationId xmlns:a16="http://schemas.microsoft.com/office/drawing/2014/main" id="{CE168E70-8658-31B2-5C5F-57D5CD978E14}"/>
              </a:ext>
            </a:extLst>
          </p:cNvPr>
          <p:cNvSpPr>
            <a:spLocks noGrp="1" noChangeArrowheads="1"/>
          </p:cNvSpPr>
          <p:nvPr>
            <p:ph type="subTitle" idx="1"/>
          </p:nvPr>
        </p:nvSpPr>
        <p:spPr>
          <a:xfrm>
            <a:off x="2057400" y="3505200"/>
            <a:ext cx="6400800" cy="1752600"/>
          </a:xfrm>
        </p:spPr>
        <p:txBody>
          <a:bodyPr/>
          <a:lstStyle>
            <a:lvl1pPr marL="0" indent="0" algn="r">
              <a:buFont typeface="Wingdings" panose="05000000000000000000" pitchFamily="2" charset="2"/>
              <a:buNone/>
              <a:defRPr/>
            </a:lvl1pPr>
          </a:lstStyle>
          <a:p>
            <a:pPr lvl="0"/>
            <a:r>
              <a:rPr lang="en-GB" altLang="en-US" noProof="0"/>
              <a:t>Click to edit Master subtitle style</a:t>
            </a:r>
          </a:p>
        </p:txBody>
      </p:sp>
      <p:sp>
        <p:nvSpPr>
          <p:cNvPr id="2" name="Rectangle 1">
            <a:extLst>
              <a:ext uri="{FF2B5EF4-FFF2-40B4-BE49-F238E27FC236}">
                <a16:creationId xmlns:a16="http://schemas.microsoft.com/office/drawing/2014/main" id="{3516A3A4-9D5C-53DA-2D67-0C1C91DC15AF}"/>
              </a:ext>
            </a:extLst>
          </p:cNvPr>
          <p:cNvSpPr/>
          <p:nvPr userDrawn="1"/>
        </p:nvSpPr>
        <p:spPr>
          <a:xfrm rot="5400000">
            <a:off x="8588188" y="5506108"/>
            <a:ext cx="2088232" cy="615553"/>
          </a:xfrm>
          <a:prstGeom prst="rect">
            <a:avLst/>
          </a:prstGeom>
        </p:spPr>
        <p:txBody>
          <a:bodyPr wrap="square">
            <a:spAutoFit/>
          </a:bodyPr>
          <a:lstStyle/>
          <a:p>
            <a:pPr>
              <a:defRPr/>
            </a:pPr>
            <a:br>
              <a:rPr lang="en-US" sz="1600" b="1" dirty="0">
                <a:latin typeface="Times New Roman" panose="02020603050405020304" pitchFamily="18" charset="0"/>
                <a:cs typeface="Times New Roman" panose="02020603050405020304" pitchFamily="18" charset="0"/>
              </a:rPr>
            </a:br>
            <a:r>
              <a:rPr lang="en-US" sz="1600" b="1" dirty="0">
                <a:latin typeface="Times New Roman" panose="02020603050405020304" pitchFamily="18" charset="0"/>
                <a:cs typeface="Times New Roman" panose="02020603050405020304" pitchFamily="18" charset="0"/>
              </a:rPr>
              <a:t>w</a:t>
            </a:r>
            <a:r>
              <a:rPr lang="en-US" b="1" dirty="0">
                <a:latin typeface="Times New Roman" panose="02020603050405020304" pitchFamily="18" charset="0"/>
                <a:cs typeface="Times New Roman" panose="02020603050405020304" pitchFamily="18" charset="0"/>
              </a:rPr>
              <a:t>ww.Ravanpoint.ir</a:t>
            </a:r>
            <a:endParaRPr lang="en-GB" b="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512012"/>
                                        </p:tgtEl>
                                        <p:attrNameLst>
                                          <p:attrName>style.visibility</p:attrName>
                                        </p:attrNameLst>
                                      </p:cBhvr>
                                      <p:to>
                                        <p:strVal val="visible"/>
                                      </p:to>
                                    </p:set>
                                    <p:animEffect transition="in" filter="fade">
                                      <p:cBhvr>
                                        <p:cTn id="7" dur="1000">
                                          <p:stCondLst>
                                            <p:cond delay="0"/>
                                          </p:stCondLst>
                                        </p:cTn>
                                        <p:tgtEl>
                                          <p:spTgt spid="5120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512013">
                                            <p:txEl>
                                              <p:pRg st="0" end="0"/>
                                            </p:txEl>
                                          </p:spTgt>
                                        </p:tgtEl>
                                        <p:attrNameLst>
                                          <p:attrName>style.visibility</p:attrName>
                                        </p:attrNameLst>
                                      </p:cBhvr>
                                      <p:to>
                                        <p:strVal val="visible"/>
                                      </p:to>
                                    </p:set>
                                    <p:animEffect transition="in" filter="fade">
                                      <p:cBhvr>
                                        <p:cTn id="12" dur="500">
                                          <p:stCondLst>
                                            <p:cond delay="0"/>
                                          </p:stCondLst>
                                        </p:cTn>
                                        <p:tgtEl>
                                          <p:spTgt spid="5120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12" grpId="0"/>
      <p:bldP spid="512013" grpId="0" build="p">
        <p:tmplLst>
          <p:tmpl lvl="1">
            <p:tnLst>
              <p:par>
                <p:cTn presetID="10" presetClass="entr" presetSubtype="0" fill="hold" nodeType="clickEffect">
                  <p:stCondLst>
                    <p:cond delay="0"/>
                  </p:stCondLst>
                  <p:iterate type="lt">
                    <p:tmPct val="10000"/>
                  </p:iterate>
                  <p:childTnLst>
                    <p:set>
                      <p:cBhvr>
                        <p:cTn dur="1" fill="hold">
                          <p:stCondLst>
                            <p:cond delay="0"/>
                          </p:stCondLst>
                        </p:cTn>
                        <p:tgtEl>
                          <p:spTgt spid="512013"/>
                        </p:tgtEl>
                        <p:attrNameLst>
                          <p:attrName>style.visibility</p:attrName>
                        </p:attrNameLst>
                      </p:cBhvr>
                      <p:to>
                        <p:strVal val="visible"/>
                      </p:to>
                    </p:set>
                    <p:animEffect transition="in" filter="fade">
                      <p:cBhvr>
                        <p:cTn dur="500">
                          <p:stCondLst>
                            <p:cond delay="0"/>
                          </p:stCondLst>
                        </p:cTn>
                        <p:tgtEl>
                          <p:spTgt spid="512013"/>
                        </p:tgtEl>
                      </p:cBhvr>
                    </p:animEffect>
                  </p:childTnLst>
                </p:cTn>
              </p:par>
            </p:tnLst>
          </p:tmpl>
        </p:tmplLst>
      </p:bldP>
    </p:bld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671D9-F6DB-A71B-907B-6D50F598C4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AADC1A8-94F9-E58E-1C0E-B0038B2983F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DE1F15-2196-5BFC-D335-16FE95DC9E65}"/>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5177911A-0521-B399-D4F0-7DEECF02E1BC}"/>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96FA8508-FCF3-B107-12E5-6AE4697B2970}"/>
              </a:ext>
            </a:extLst>
          </p:cNvPr>
          <p:cNvSpPr>
            <a:spLocks noGrp="1"/>
          </p:cNvSpPr>
          <p:nvPr>
            <p:ph type="sldNum" sz="quarter" idx="12"/>
          </p:nvPr>
        </p:nvSpPr>
        <p:spPr/>
        <p:txBody>
          <a:bodyPr/>
          <a:lstStyle>
            <a:lvl1pPr>
              <a:defRPr/>
            </a:lvl1pPr>
          </a:lstStyle>
          <a:p>
            <a:fld id="{73FF971B-D310-4DE4-9761-1AB5AD90EF2A}" type="slidenum">
              <a:rPr lang="ar-SA" altLang="en-US"/>
              <a:pPr/>
              <a:t>‹#›</a:t>
            </a:fld>
            <a:endParaRPr lang="en-GB" altLang="en-US"/>
          </a:p>
        </p:txBody>
      </p:sp>
    </p:spTree>
    <p:extLst>
      <p:ext uri="{BB962C8B-B14F-4D97-AF65-F5344CB8AC3E}">
        <p14:creationId xmlns:p14="http://schemas.microsoft.com/office/powerpoint/2010/main" val="354253422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3BA3D-110D-06E1-3ADE-51A2E7CF2E72}"/>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867A545-B83F-28D6-48C2-9DCBB26BD6D0}"/>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E5E37063-5CFB-045F-8137-D8BFF947BEA1}"/>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4F93C68D-ECF8-C9DC-0C64-2DC59CE52D16}"/>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BDA2C9EB-088E-246D-B16C-81849C190F6A}"/>
              </a:ext>
            </a:extLst>
          </p:cNvPr>
          <p:cNvSpPr>
            <a:spLocks noGrp="1"/>
          </p:cNvSpPr>
          <p:nvPr>
            <p:ph type="sldNum" sz="quarter" idx="12"/>
          </p:nvPr>
        </p:nvSpPr>
        <p:spPr/>
        <p:txBody>
          <a:bodyPr/>
          <a:lstStyle>
            <a:lvl1pPr>
              <a:defRPr/>
            </a:lvl1pPr>
          </a:lstStyle>
          <a:p>
            <a:fld id="{5786D6B3-04B2-4302-B02D-A8C526E6716B}" type="slidenum">
              <a:rPr lang="ar-SA" altLang="en-US"/>
              <a:pPr/>
              <a:t>‹#›</a:t>
            </a:fld>
            <a:endParaRPr lang="en-GB" altLang="en-US"/>
          </a:p>
        </p:txBody>
      </p:sp>
    </p:spTree>
    <p:extLst>
      <p:ext uri="{BB962C8B-B14F-4D97-AF65-F5344CB8AC3E}">
        <p14:creationId xmlns:p14="http://schemas.microsoft.com/office/powerpoint/2010/main" val="240511811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9F2E9-33D8-DD8F-EFAB-6A50D114405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7477DF5-C5BA-C9CF-043A-C3CEA56DB7D1}"/>
              </a:ext>
            </a:extLst>
          </p:cNvPr>
          <p:cNvSpPr>
            <a:spLocks noGrp="1"/>
          </p:cNvSpPr>
          <p:nvPr>
            <p:ph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668562A-D78C-6DA5-9AB2-FCCC85DE41EB}"/>
              </a:ext>
            </a:extLst>
          </p:cNvPr>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4AB5E75-C0F1-BB76-56B2-09AB41C236A6}"/>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2A0E35EB-0ABD-96A1-AC48-798AAD15FCB6}"/>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AD7F7E97-AA8D-F810-C424-D99799D53FDD}"/>
              </a:ext>
            </a:extLst>
          </p:cNvPr>
          <p:cNvSpPr>
            <a:spLocks noGrp="1"/>
          </p:cNvSpPr>
          <p:nvPr>
            <p:ph type="sldNum" sz="quarter" idx="12"/>
          </p:nvPr>
        </p:nvSpPr>
        <p:spPr/>
        <p:txBody>
          <a:bodyPr/>
          <a:lstStyle>
            <a:lvl1pPr>
              <a:defRPr/>
            </a:lvl1pPr>
          </a:lstStyle>
          <a:p>
            <a:fld id="{50AB23D3-1FD9-4D38-868F-EE949A31154D}" type="slidenum">
              <a:rPr lang="ar-SA" altLang="en-US"/>
              <a:pPr/>
              <a:t>‹#›</a:t>
            </a:fld>
            <a:endParaRPr lang="en-GB" altLang="en-US"/>
          </a:p>
        </p:txBody>
      </p:sp>
    </p:spTree>
    <p:extLst>
      <p:ext uri="{BB962C8B-B14F-4D97-AF65-F5344CB8AC3E}">
        <p14:creationId xmlns:p14="http://schemas.microsoft.com/office/powerpoint/2010/main" val="5905225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17DF4-99F0-D21D-2299-CB09E6CA110E}"/>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12EA68-92FC-996A-6D80-F3CD790D1F23}"/>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5FDBA6F-8CD8-CAF6-E999-84427B700BF1}"/>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D2744C3-879B-A0DA-D9EF-5BFD66AC34BB}"/>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D1E92A-FB1D-DBFF-2C39-6D95141E82F8}"/>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0CDE0A1-F519-F26E-89F7-4BF639A0C572}"/>
              </a:ext>
            </a:extLst>
          </p:cNvPr>
          <p:cNvSpPr>
            <a:spLocks noGrp="1"/>
          </p:cNvSpPr>
          <p:nvPr>
            <p:ph type="dt" sz="half" idx="10"/>
          </p:nvPr>
        </p:nvSpPr>
        <p:spPr/>
        <p:txBody>
          <a:bodyPr/>
          <a:lstStyle>
            <a:lvl1pPr>
              <a:defRPr/>
            </a:lvl1pPr>
          </a:lstStyle>
          <a:p>
            <a:endParaRPr lang="en-GB" altLang="en-US"/>
          </a:p>
        </p:txBody>
      </p:sp>
      <p:sp>
        <p:nvSpPr>
          <p:cNvPr id="8" name="Footer Placeholder 7">
            <a:extLst>
              <a:ext uri="{FF2B5EF4-FFF2-40B4-BE49-F238E27FC236}">
                <a16:creationId xmlns:a16="http://schemas.microsoft.com/office/drawing/2014/main" id="{5324B2E1-35A2-A4F8-C13C-9B3E1713186F}"/>
              </a:ext>
            </a:extLst>
          </p:cNvPr>
          <p:cNvSpPr>
            <a:spLocks noGrp="1"/>
          </p:cNvSpPr>
          <p:nvPr>
            <p:ph type="ftr" sz="quarter" idx="11"/>
          </p:nvPr>
        </p:nvSpPr>
        <p:spPr/>
        <p:txBody>
          <a:bodyPr/>
          <a:lstStyle>
            <a:lvl1pPr>
              <a:defRPr/>
            </a:lvl1pPr>
          </a:lstStyle>
          <a:p>
            <a:endParaRPr lang="en-GB" altLang="en-US"/>
          </a:p>
        </p:txBody>
      </p:sp>
      <p:sp>
        <p:nvSpPr>
          <p:cNvPr id="9" name="Slide Number Placeholder 8">
            <a:extLst>
              <a:ext uri="{FF2B5EF4-FFF2-40B4-BE49-F238E27FC236}">
                <a16:creationId xmlns:a16="http://schemas.microsoft.com/office/drawing/2014/main" id="{757E6E85-15E1-3703-A517-AB559A6F18D9}"/>
              </a:ext>
            </a:extLst>
          </p:cNvPr>
          <p:cNvSpPr>
            <a:spLocks noGrp="1"/>
          </p:cNvSpPr>
          <p:nvPr>
            <p:ph type="sldNum" sz="quarter" idx="12"/>
          </p:nvPr>
        </p:nvSpPr>
        <p:spPr/>
        <p:txBody>
          <a:bodyPr/>
          <a:lstStyle>
            <a:lvl1pPr>
              <a:defRPr/>
            </a:lvl1pPr>
          </a:lstStyle>
          <a:p>
            <a:fld id="{6DF71F15-8A60-460B-8249-5BB63E9BF139}" type="slidenum">
              <a:rPr lang="ar-SA" altLang="en-US"/>
              <a:pPr/>
              <a:t>‹#›</a:t>
            </a:fld>
            <a:endParaRPr lang="en-GB" altLang="en-US"/>
          </a:p>
        </p:txBody>
      </p:sp>
    </p:spTree>
    <p:extLst>
      <p:ext uri="{BB962C8B-B14F-4D97-AF65-F5344CB8AC3E}">
        <p14:creationId xmlns:p14="http://schemas.microsoft.com/office/powerpoint/2010/main" val="353052524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043D0-46E9-CD0B-B0A6-B78FE9AC33F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A683E9F-6826-3C50-05BB-A3E2B175C93C}"/>
              </a:ext>
            </a:extLst>
          </p:cNvPr>
          <p:cNvSpPr>
            <a:spLocks noGrp="1"/>
          </p:cNvSpPr>
          <p:nvPr>
            <p:ph type="dt" sz="half" idx="10"/>
          </p:nvPr>
        </p:nvSpPr>
        <p:spPr/>
        <p:txBody>
          <a:bodyPr/>
          <a:lstStyle>
            <a:lvl1pPr>
              <a:defRPr/>
            </a:lvl1pPr>
          </a:lstStyle>
          <a:p>
            <a:endParaRPr lang="en-GB" altLang="en-US"/>
          </a:p>
        </p:txBody>
      </p:sp>
      <p:sp>
        <p:nvSpPr>
          <p:cNvPr id="4" name="Footer Placeholder 3">
            <a:extLst>
              <a:ext uri="{FF2B5EF4-FFF2-40B4-BE49-F238E27FC236}">
                <a16:creationId xmlns:a16="http://schemas.microsoft.com/office/drawing/2014/main" id="{C36F0CC8-6BD1-A998-D848-A41785ED3E25}"/>
              </a:ext>
            </a:extLst>
          </p:cNvPr>
          <p:cNvSpPr>
            <a:spLocks noGrp="1"/>
          </p:cNvSpPr>
          <p:nvPr>
            <p:ph type="ftr" sz="quarter" idx="11"/>
          </p:nvPr>
        </p:nvSpPr>
        <p:spPr/>
        <p:txBody>
          <a:bodyPr/>
          <a:lstStyle>
            <a:lvl1pPr>
              <a:defRPr/>
            </a:lvl1pPr>
          </a:lstStyle>
          <a:p>
            <a:endParaRPr lang="en-GB" altLang="en-US"/>
          </a:p>
        </p:txBody>
      </p:sp>
      <p:sp>
        <p:nvSpPr>
          <p:cNvPr id="5" name="Slide Number Placeholder 4">
            <a:extLst>
              <a:ext uri="{FF2B5EF4-FFF2-40B4-BE49-F238E27FC236}">
                <a16:creationId xmlns:a16="http://schemas.microsoft.com/office/drawing/2014/main" id="{9D506E59-9971-6C04-8185-4A7190EA0A3D}"/>
              </a:ext>
            </a:extLst>
          </p:cNvPr>
          <p:cNvSpPr>
            <a:spLocks noGrp="1"/>
          </p:cNvSpPr>
          <p:nvPr>
            <p:ph type="sldNum" sz="quarter" idx="12"/>
          </p:nvPr>
        </p:nvSpPr>
        <p:spPr/>
        <p:txBody>
          <a:bodyPr/>
          <a:lstStyle>
            <a:lvl1pPr>
              <a:defRPr/>
            </a:lvl1pPr>
          </a:lstStyle>
          <a:p>
            <a:fld id="{E67F6F08-B4B2-4DC4-8813-BFB2264030EC}" type="slidenum">
              <a:rPr lang="ar-SA" altLang="en-US"/>
              <a:pPr/>
              <a:t>‹#›</a:t>
            </a:fld>
            <a:endParaRPr lang="en-GB" altLang="en-US"/>
          </a:p>
        </p:txBody>
      </p:sp>
    </p:spTree>
    <p:extLst>
      <p:ext uri="{BB962C8B-B14F-4D97-AF65-F5344CB8AC3E}">
        <p14:creationId xmlns:p14="http://schemas.microsoft.com/office/powerpoint/2010/main" val="149709800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12ABDB-77CC-A73D-753A-E37BF1A5F00E}"/>
              </a:ext>
            </a:extLst>
          </p:cNvPr>
          <p:cNvSpPr>
            <a:spLocks noGrp="1"/>
          </p:cNvSpPr>
          <p:nvPr>
            <p:ph type="dt" sz="half" idx="10"/>
          </p:nvPr>
        </p:nvSpPr>
        <p:spPr/>
        <p:txBody>
          <a:bodyPr/>
          <a:lstStyle>
            <a:lvl1pPr>
              <a:defRPr/>
            </a:lvl1pPr>
          </a:lstStyle>
          <a:p>
            <a:endParaRPr lang="en-GB" altLang="en-US"/>
          </a:p>
        </p:txBody>
      </p:sp>
      <p:sp>
        <p:nvSpPr>
          <p:cNvPr id="3" name="Footer Placeholder 2">
            <a:extLst>
              <a:ext uri="{FF2B5EF4-FFF2-40B4-BE49-F238E27FC236}">
                <a16:creationId xmlns:a16="http://schemas.microsoft.com/office/drawing/2014/main" id="{77926471-8E6D-C5AE-DECD-B8A04EC17F07}"/>
              </a:ext>
            </a:extLst>
          </p:cNvPr>
          <p:cNvSpPr>
            <a:spLocks noGrp="1"/>
          </p:cNvSpPr>
          <p:nvPr>
            <p:ph type="ftr" sz="quarter" idx="11"/>
          </p:nvPr>
        </p:nvSpPr>
        <p:spPr/>
        <p:txBody>
          <a:bodyPr/>
          <a:lstStyle>
            <a:lvl1pPr>
              <a:defRPr/>
            </a:lvl1pPr>
          </a:lstStyle>
          <a:p>
            <a:endParaRPr lang="en-GB" altLang="en-US"/>
          </a:p>
        </p:txBody>
      </p:sp>
      <p:sp>
        <p:nvSpPr>
          <p:cNvPr id="4" name="Slide Number Placeholder 3">
            <a:extLst>
              <a:ext uri="{FF2B5EF4-FFF2-40B4-BE49-F238E27FC236}">
                <a16:creationId xmlns:a16="http://schemas.microsoft.com/office/drawing/2014/main" id="{545EE815-4773-237C-A0E5-F3AE0D4F2103}"/>
              </a:ext>
            </a:extLst>
          </p:cNvPr>
          <p:cNvSpPr>
            <a:spLocks noGrp="1"/>
          </p:cNvSpPr>
          <p:nvPr>
            <p:ph type="sldNum" sz="quarter" idx="12"/>
          </p:nvPr>
        </p:nvSpPr>
        <p:spPr/>
        <p:txBody>
          <a:bodyPr/>
          <a:lstStyle>
            <a:lvl1pPr>
              <a:defRPr/>
            </a:lvl1pPr>
          </a:lstStyle>
          <a:p>
            <a:fld id="{9A10BBE8-A870-43B3-8D73-18F933391F4C}" type="slidenum">
              <a:rPr lang="ar-SA" altLang="en-US"/>
              <a:pPr/>
              <a:t>‹#›</a:t>
            </a:fld>
            <a:endParaRPr lang="en-GB" altLang="en-US"/>
          </a:p>
        </p:txBody>
      </p:sp>
    </p:spTree>
    <p:extLst>
      <p:ext uri="{BB962C8B-B14F-4D97-AF65-F5344CB8AC3E}">
        <p14:creationId xmlns:p14="http://schemas.microsoft.com/office/powerpoint/2010/main" val="272981209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2D692-15B0-6880-6E3C-1B25969F0035}"/>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4D8A9BC-4C29-5CD5-38CF-13AED1E67C97}"/>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1A42948-6E35-9D21-47DE-8258C10AA94D}"/>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C6A277-35DA-FA43-EC1E-B026B267F2B2}"/>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097BD0E6-7764-1604-40F6-E5414CECF37F}"/>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213232E9-4492-5AD0-4681-4F141E11E7BE}"/>
              </a:ext>
            </a:extLst>
          </p:cNvPr>
          <p:cNvSpPr>
            <a:spLocks noGrp="1"/>
          </p:cNvSpPr>
          <p:nvPr>
            <p:ph type="sldNum" sz="quarter" idx="12"/>
          </p:nvPr>
        </p:nvSpPr>
        <p:spPr/>
        <p:txBody>
          <a:bodyPr/>
          <a:lstStyle>
            <a:lvl1pPr>
              <a:defRPr/>
            </a:lvl1pPr>
          </a:lstStyle>
          <a:p>
            <a:fld id="{B654D07A-C51F-4266-8452-A3C614C53582}" type="slidenum">
              <a:rPr lang="ar-SA" altLang="en-US"/>
              <a:pPr/>
              <a:t>‹#›</a:t>
            </a:fld>
            <a:endParaRPr lang="en-GB" altLang="en-US"/>
          </a:p>
        </p:txBody>
      </p:sp>
    </p:spTree>
    <p:extLst>
      <p:ext uri="{BB962C8B-B14F-4D97-AF65-F5344CB8AC3E}">
        <p14:creationId xmlns:p14="http://schemas.microsoft.com/office/powerpoint/2010/main" val="75165466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E6FF5-E432-950A-C2FF-6D2BA1B1019E}"/>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D439996-D646-EA0A-7151-70587875878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AE4AA20-E538-A30F-781B-38C03B820A17}"/>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7C5E43-4C6C-EE08-34EA-CC8EC3D4F868}"/>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A96D3D40-2A6A-85D1-8CD5-30E8DEFA8588}"/>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AE4D1EC2-C35C-169A-D732-C98D88EA84F2}"/>
              </a:ext>
            </a:extLst>
          </p:cNvPr>
          <p:cNvSpPr>
            <a:spLocks noGrp="1"/>
          </p:cNvSpPr>
          <p:nvPr>
            <p:ph type="sldNum" sz="quarter" idx="12"/>
          </p:nvPr>
        </p:nvSpPr>
        <p:spPr/>
        <p:txBody>
          <a:bodyPr/>
          <a:lstStyle>
            <a:lvl1pPr>
              <a:defRPr/>
            </a:lvl1pPr>
          </a:lstStyle>
          <a:p>
            <a:fld id="{52D8E355-34CF-437D-9A7F-BD2BD2F99824}" type="slidenum">
              <a:rPr lang="ar-SA" altLang="en-US"/>
              <a:pPr/>
              <a:t>‹#›</a:t>
            </a:fld>
            <a:endParaRPr lang="en-GB" altLang="en-US"/>
          </a:p>
        </p:txBody>
      </p:sp>
    </p:spTree>
    <p:extLst>
      <p:ext uri="{BB962C8B-B14F-4D97-AF65-F5344CB8AC3E}">
        <p14:creationId xmlns:p14="http://schemas.microsoft.com/office/powerpoint/2010/main" val="35092795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BE178-C345-5D73-9CF2-EAD289C413B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F68B41-DCE7-C74D-829B-8BADCFEA457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DB1F29-62F4-73FB-1198-6DC61DF6E2EB}"/>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6348DA60-28F8-B8D4-54A7-3CA522D024A2}"/>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69CE2A46-6390-8126-7D07-A87AD64C2BB1}"/>
              </a:ext>
            </a:extLst>
          </p:cNvPr>
          <p:cNvSpPr>
            <a:spLocks noGrp="1"/>
          </p:cNvSpPr>
          <p:nvPr>
            <p:ph type="sldNum" sz="quarter" idx="12"/>
          </p:nvPr>
        </p:nvSpPr>
        <p:spPr/>
        <p:txBody>
          <a:bodyPr/>
          <a:lstStyle>
            <a:lvl1pPr>
              <a:defRPr/>
            </a:lvl1pPr>
          </a:lstStyle>
          <a:p>
            <a:fld id="{7CB3CA67-C81F-4841-A3FB-50FFA410B7E7}" type="slidenum">
              <a:rPr lang="ar-SA" altLang="en-US"/>
              <a:pPr/>
              <a:t>‹#›</a:t>
            </a:fld>
            <a:endParaRPr lang="en-GB" altLang="en-US"/>
          </a:p>
        </p:txBody>
      </p:sp>
    </p:spTree>
    <p:extLst>
      <p:ext uri="{BB962C8B-B14F-4D97-AF65-F5344CB8AC3E}">
        <p14:creationId xmlns:p14="http://schemas.microsoft.com/office/powerpoint/2010/main" val="53295972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3C8BC96-98AC-6590-4D88-15728A028411}"/>
              </a:ext>
            </a:extLst>
          </p:cNvPr>
          <p:cNvSpPr>
            <a:spLocks noGrp="1"/>
          </p:cNvSpPr>
          <p:nvPr>
            <p:ph type="title" orient="vert"/>
          </p:nvPr>
        </p:nvSpPr>
        <p:spPr>
          <a:xfrm>
            <a:off x="6629400" y="274638"/>
            <a:ext cx="2057400" cy="585628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714482C-0ECC-FFB0-E137-6B499ECC9B86}"/>
              </a:ext>
            </a:extLst>
          </p:cNvPr>
          <p:cNvSpPr>
            <a:spLocks noGrp="1"/>
          </p:cNvSpPr>
          <p:nvPr>
            <p:ph type="body" orient="vert" idx="1"/>
          </p:nvPr>
        </p:nvSpPr>
        <p:spPr>
          <a:xfrm>
            <a:off x="457200" y="274638"/>
            <a:ext cx="6019800" cy="58562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A41ED2-CA59-CD50-3BCE-6F46DE5D1308}"/>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F45D2049-42FF-6C58-0291-6A532AF4AE75}"/>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76523089-C069-6691-D511-2070E54F44B6}"/>
              </a:ext>
            </a:extLst>
          </p:cNvPr>
          <p:cNvSpPr>
            <a:spLocks noGrp="1"/>
          </p:cNvSpPr>
          <p:nvPr>
            <p:ph type="sldNum" sz="quarter" idx="12"/>
          </p:nvPr>
        </p:nvSpPr>
        <p:spPr/>
        <p:txBody>
          <a:bodyPr/>
          <a:lstStyle>
            <a:lvl1pPr>
              <a:defRPr/>
            </a:lvl1pPr>
          </a:lstStyle>
          <a:p>
            <a:fld id="{4816BA61-FEE6-4A2A-981D-52C49D5DF0F8}" type="slidenum">
              <a:rPr lang="ar-SA" altLang="en-US"/>
              <a:pPr/>
              <a:t>‹#›</a:t>
            </a:fld>
            <a:endParaRPr lang="en-GB" altLang="en-US"/>
          </a:p>
        </p:txBody>
      </p:sp>
    </p:spTree>
    <p:extLst>
      <p:ext uri="{BB962C8B-B14F-4D97-AF65-F5344CB8AC3E}">
        <p14:creationId xmlns:p14="http://schemas.microsoft.com/office/powerpoint/2010/main" val="209575340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grpSp>
        <p:nvGrpSpPr>
          <p:cNvPr id="529410" name="Group 2">
            <a:extLst>
              <a:ext uri="{FF2B5EF4-FFF2-40B4-BE49-F238E27FC236}">
                <a16:creationId xmlns:a16="http://schemas.microsoft.com/office/drawing/2014/main" id="{4929C2D4-15C0-921B-EF9B-9EE60DB15F32}"/>
              </a:ext>
            </a:extLst>
          </p:cNvPr>
          <p:cNvGrpSpPr>
            <a:grpSpLocks/>
          </p:cNvGrpSpPr>
          <p:nvPr/>
        </p:nvGrpSpPr>
        <p:grpSpPr bwMode="auto">
          <a:xfrm>
            <a:off x="0" y="0"/>
            <a:ext cx="9144000" cy="6858000"/>
            <a:chOff x="0" y="0"/>
            <a:chExt cx="5760" cy="4320"/>
          </a:xfrm>
        </p:grpSpPr>
        <p:sp>
          <p:nvSpPr>
            <p:cNvPr id="529411" name="Rectangle 3">
              <a:extLst>
                <a:ext uri="{FF2B5EF4-FFF2-40B4-BE49-F238E27FC236}">
                  <a16:creationId xmlns:a16="http://schemas.microsoft.com/office/drawing/2014/main" id="{F49EE653-4E12-B1B7-AA41-A1376436C08A}"/>
                </a:ext>
              </a:extLst>
            </p:cNvPr>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GB" altLang="en-US" sz="2400">
                <a:latin typeface="Times New Roman" panose="02020603050405020304" pitchFamily="18" charset="0"/>
              </a:endParaRPr>
            </a:p>
          </p:txBody>
        </p:sp>
        <p:sp>
          <p:nvSpPr>
            <p:cNvPr id="529412" name="Rectangle 4">
              <a:extLst>
                <a:ext uri="{FF2B5EF4-FFF2-40B4-BE49-F238E27FC236}">
                  <a16:creationId xmlns:a16="http://schemas.microsoft.com/office/drawing/2014/main" id="{FF6FDA64-1C15-3B5C-F12B-214FDB44A9EA}"/>
                </a:ext>
              </a:extLst>
            </p:cNvPr>
            <p:cNvSpPr>
              <a:spLocks noChangeArrowheads="1"/>
            </p:cNvSpPr>
            <p:nvPr/>
          </p:nvSpPr>
          <p:spPr bwMode="hidden">
            <a:xfrm>
              <a:off x="1081" y="1065"/>
              <a:ext cx="4679" cy="159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sz="2400">
                <a:latin typeface="Times New Roman" panose="02020603050405020304" pitchFamily="18" charset="0"/>
              </a:endParaRPr>
            </a:p>
          </p:txBody>
        </p:sp>
        <p:grpSp>
          <p:nvGrpSpPr>
            <p:cNvPr id="529413" name="Group 5">
              <a:extLst>
                <a:ext uri="{FF2B5EF4-FFF2-40B4-BE49-F238E27FC236}">
                  <a16:creationId xmlns:a16="http://schemas.microsoft.com/office/drawing/2014/main" id="{048AAFDF-7369-0B94-3758-12EE7BE07B51}"/>
                </a:ext>
              </a:extLst>
            </p:cNvPr>
            <p:cNvGrpSpPr>
              <a:grpSpLocks/>
            </p:cNvGrpSpPr>
            <p:nvPr/>
          </p:nvGrpSpPr>
          <p:grpSpPr bwMode="auto">
            <a:xfrm>
              <a:off x="0" y="672"/>
              <a:ext cx="1806" cy="1989"/>
              <a:chOff x="0" y="672"/>
              <a:chExt cx="1806" cy="1989"/>
            </a:xfrm>
          </p:grpSpPr>
          <p:sp>
            <p:nvSpPr>
              <p:cNvPr id="529414" name="Rectangle 6">
                <a:extLst>
                  <a:ext uri="{FF2B5EF4-FFF2-40B4-BE49-F238E27FC236}">
                    <a16:creationId xmlns:a16="http://schemas.microsoft.com/office/drawing/2014/main" id="{BEAC35D3-AAA4-88C1-C36E-2CE95F71F2DC}"/>
                  </a:ext>
                </a:extLst>
              </p:cNvPr>
              <p:cNvSpPr>
                <a:spLocks noChangeArrowheads="1"/>
              </p:cNvSpPr>
              <p:nvPr userDrawn="1"/>
            </p:nvSpPr>
            <p:spPr bwMode="auto">
              <a:xfrm>
                <a:off x="361" y="2257"/>
                <a:ext cx="363" cy="40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sz="2400">
                  <a:latin typeface="Times New Roman" panose="02020603050405020304" pitchFamily="18" charset="0"/>
                </a:endParaRPr>
              </a:p>
            </p:txBody>
          </p:sp>
          <p:sp>
            <p:nvSpPr>
              <p:cNvPr id="529415" name="Rectangle 7">
                <a:extLst>
                  <a:ext uri="{FF2B5EF4-FFF2-40B4-BE49-F238E27FC236}">
                    <a16:creationId xmlns:a16="http://schemas.microsoft.com/office/drawing/2014/main" id="{72165FBB-4894-960E-B15E-BEAF6EE38022}"/>
                  </a:ext>
                </a:extLst>
              </p:cNvPr>
              <p:cNvSpPr>
                <a:spLocks noChangeArrowheads="1"/>
              </p:cNvSpPr>
              <p:nvPr userDrawn="1"/>
            </p:nvSpPr>
            <p:spPr bwMode="auto">
              <a:xfrm>
                <a:off x="1081" y="1065"/>
                <a:ext cx="362" cy="40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sz="2400">
                  <a:latin typeface="Times New Roman" panose="02020603050405020304" pitchFamily="18" charset="0"/>
                </a:endParaRPr>
              </a:p>
            </p:txBody>
          </p:sp>
          <p:sp>
            <p:nvSpPr>
              <p:cNvPr id="529416" name="Rectangle 8">
                <a:extLst>
                  <a:ext uri="{FF2B5EF4-FFF2-40B4-BE49-F238E27FC236}">
                    <a16:creationId xmlns:a16="http://schemas.microsoft.com/office/drawing/2014/main" id="{74767DFB-5A4C-5871-C5E3-72BCB991E6B1}"/>
                  </a:ext>
                </a:extLst>
              </p:cNvPr>
              <p:cNvSpPr>
                <a:spLocks noChangeArrowheads="1"/>
              </p:cNvSpPr>
              <p:nvPr userDrawn="1"/>
            </p:nvSpPr>
            <p:spPr bwMode="auto">
              <a:xfrm>
                <a:off x="1437" y="672"/>
                <a:ext cx="369" cy="400"/>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sz="2400">
                  <a:latin typeface="Times New Roman" panose="02020603050405020304" pitchFamily="18" charset="0"/>
                </a:endParaRPr>
              </a:p>
            </p:txBody>
          </p:sp>
          <p:sp>
            <p:nvSpPr>
              <p:cNvPr id="529417" name="Rectangle 9">
                <a:extLst>
                  <a:ext uri="{FF2B5EF4-FFF2-40B4-BE49-F238E27FC236}">
                    <a16:creationId xmlns:a16="http://schemas.microsoft.com/office/drawing/2014/main" id="{C85DDB1D-3217-C1BD-FA2E-A7C5ECAEE3D2}"/>
                  </a:ext>
                </a:extLst>
              </p:cNvPr>
              <p:cNvSpPr>
                <a:spLocks noChangeArrowheads="1"/>
              </p:cNvSpPr>
              <p:nvPr userDrawn="1"/>
            </p:nvSpPr>
            <p:spPr bwMode="auto">
              <a:xfrm>
                <a:off x="719" y="2257"/>
                <a:ext cx="368" cy="404"/>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sz="2400">
                  <a:latin typeface="Times New Roman" panose="02020603050405020304" pitchFamily="18" charset="0"/>
                </a:endParaRPr>
              </a:p>
            </p:txBody>
          </p:sp>
          <p:sp>
            <p:nvSpPr>
              <p:cNvPr id="529418" name="Rectangle 10">
                <a:extLst>
                  <a:ext uri="{FF2B5EF4-FFF2-40B4-BE49-F238E27FC236}">
                    <a16:creationId xmlns:a16="http://schemas.microsoft.com/office/drawing/2014/main" id="{97CF17EE-F6C2-5215-7FE6-EFFF099E542A}"/>
                  </a:ext>
                </a:extLst>
              </p:cNvPr>
              <p:cNvSpPr>
                <a:spLocks noChangeArrowheads="1"/>
              </p:cNvSpPr>
              <p:nvPr userDrawn="1"/>
            </p:nvSpPr>
            <p:spPr bwMode="auto">
              <a:xfrm>
                <a:off x="1437" y="1065"/>
                <a:ext cx="369" cy="40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sz="2400">
                  <a:latin typeface="Times New Roman" panose="02020603050405020304" pitchFamily="18" charset="0"/>
                </a:endParaRPr>
              </a:p>
            </p:txBody>
          </p:sp>
          <p:sp>
            <p:nvSpPr>
              <p:cNvPr id="529419" name="Rectangle 11">
                <a:extLst>
                  <a:ext uri="{FF2B5EF4-FFF2-40B4-BE49-F238E27FC236}">
                    <a16:creationId xmlns:a16="http://schemas.microsoft.com/office/drawing/2014/main" id="{2E7E27E1-508A-ADFC-8591-DE9D4466D68D}"/>
                  </a:ext>
                </a:extLst>
              </p:cNvPr>
              <p:cNvSpPr>
                <a:spLocks noChangeArrowheads="1"/>
              </p:cNvSpPr>
              <p:nvPr userDrawn="1"/>
            </p:nvSpPr>
            <p:spPr bwMode="auto">
              <a:xfrm>
                <a:off x="719" y="1464"/>
                <a:ext cx="368" cy="39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sz="2400">
                  <a:latin typeface="Times New Roman" panose="02020603050405020304" pitchFamily="18" charset="0"/>
                </a:endParaRPr>
              </a:p>
            </p:txBody>
          </p:sp>
          <p:sp>
            <p:nvSpPr>
              <p:cNvPr id="529420" name="Rectangle 12">
                <a:extLst>
                  <a:ext uri="{FF2B5EF4-FFF2-40B4-BE49-F238E27FC236}">
                    <a16:creationId xmlns:a16="http://schemas.microsoft.com/office/drawing/2014/main" id="{9E088548-838F-F385-79A0-713A3AAF5A8F}"/>
                  </a:ext>
                </a:extLst>
              </p:cNvPr>
              <p:cNvSpPr>
                <a:spLocks noChangeArrowheads="1"/>
              </p:cNvSpPr>
              <p:nvPr userDrawn="1"/>
            </p:nvSpPr>
            <p:spPr bwMode="auto">
              <a:xfrm>
                <a:off x="0" y="1464"/>
                <a:ext cx="367" cy="39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sz="2400">
                  <a:latin typeface="Times New Roman" panose="02020603050405020304" pitchFamily="18" charset="0"/>
                </a:endParaRPr>
              </a:p>
            </p:txBody>
          </p:sp>
          <p:sp>
            <p:nvSpPr>
              <p:cNvPr id="529421" name="Rectangle 13">
                <a:extLst>
                  <a:ext uri="{FF2B5EF4-FFF2-40B4-BE49-F238E27FC236}">
                    <a16:creationId xmlns:a16="http://schemas.microsoft.com/office/drawing/2014/main" id="{D8876E28-624A-6384-A110-D114B79B1BF7}"/>
                  </a:ext>
                </a:extLst>
              </p:cNvPr>
              <p:cNvSpPr>
                <a:spLocks noChangeArrowheads="1"/>
              </p:cNvSpPr>
              <p:nvPr userDrawn="1"/>
            </p:nvSpPr>
            <p:spPr bwMode="auto">
              <a:xfrm>
                <a:off x="1081" y="1464"/>
                <a:ext cx="362" cy="39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sz="2400">
                  <a:latin typeface="Times New Roman" panose="02020603050405020304" pitchFamily="18" charset="0"/>
                </a:endParaRPr>
              </a:p>
            </p:txBody>
          </p:sp>
          <p:sp>
            <p:nvSpPr>
              <p:cNvPr id="529422" name="Rectangle 14">
                <a:extLst>
                  <a:ext uri="{FF2B5EF4-FFF2-40B4-BE49-F238E27FC236}">
                    <a16:creationId xmlns:a16="http://schemas.microsoft.com/office/drawing/2014/main" id="{E48430B1-3B65-81D2-BE26-C51A34EC5FC4}"/>
                  </a:ext>
                </a:extLst>
              </p:cNvPr>
              <p:cNvSpPr>
                <a:spLocks noChangeArrowheads="1"/>
              </p:cNvSpPr>
              <p:nvPr userDrawn="1"/>
            </p:nvSpPr>
            <p:spPr bwMode="auto">
              <a:xfrm>
                <a:off x="361" y="1857"/>
                <a:ext cx="363" cy="406"/>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sz="2400">
                  <a:latin typeface="Times New Roman" panose="02020603050405020304" pitchFamily="18" charset="0"/>
                </a:endParaRPr>
              </a:p>
            </p:txBody>
          </p:sp>
          <p:sp>
            <p:nvSpPr>
              <p:cNvPr id="529423" name="Rectangle 15">
                <a:extLst>
                  <a:ext uri="{FF2B5EF4-FFF2-40B4-BE49-F238E27FC236}">
                    <a16:creationId xmlns:a16="http://schemas.microsoft.com/office/drawing/2014/main" id="{F27D958F-1276-9D11-91AC-05D3548AA220}"/>
                  </a:ext>
                </a:extLst>
              </p:cNvPr>
              <p:cNvSpPr>
                <a:spLocks noChangeArrowheads="1"/>
              </p:cNvSpPr>
              <p:nvPr userDrawn="1"/>
            </p:nvSpPr>
            <p:spPr bwMode="auto">
              <a:xfrm>
                <a:off x="719" y="1857"/>
                <a:ext cx="368" cy="4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sz="2400">
                  <a:latin typeface="Times New Roman" panose="02020603050405020304" pitchFamily="18" charset="0"/>
                </a:endParaRPr>
              </a:p>
            </p:txBody>
          </p:sp>
        </p:grpSp>
      </p:grpSp>
      <p:sp>
        <p:nvSpPr>
          <p:cNvPr id="529424" name="Rectangle 16">
            <a:extLst>
              <a:ext uri="{FF2B5EF4-FFF2-40B4-BE49-F238E27FC236}">
                <a16:creationId xmlns:a16="http://schemas.microsoft.com/office/drawing/2014/main" id="{A806C37B-878F-4977-7C43-F701BE5070C8}"/>
              </a:ext>
            </a:extLst>
          </p:cNvPr>
          <p:cNvSpPr>
            <a:spLocks noGrp="1" noChangeArrowheads="1"/>
          </p:cNvSpPr>
          <p:nvPr>
            <p:ph type="dt" sz="half" idx="2"/>
          </p:nvPr>
        </p:nvSpPr>
        <p:spPr>
          <a:xfrm>
            <a:off x="457200" y="6248400"/>
            <a:ext cx="2133600" cy="457200"/>
          </a:xfrm>
        </p:spPr>
        <p:txBody>
          <a:bodyPr/>
          <a:lstStyle>
            <a:lvl1pPr>
              <a:defRPr/>
            </a:lvl1pPr>
          </a:lstStyle>
          <a:p>
            <a:endParaRPr lang="en-GB" altLang="en-US"/>
          </a:p>
        </p:txBody>
      </p:sp>
      <p:sp>
        <p:nvSpPr>
          <p:cNvPr id="529425" name="Rectangle 17">
            <a:extLst>
              <a:ext uri="{FF2B5EF4-FFF2-40B4-BE49-F238E27FC236}">
                <a16:creationId xmlns:a16="http://schemas.microsoft.com/office/drawing/2014/main" id="{038ACEB1-58E4-9B7F-4BDE-57C1CBAA2644}"/>
              </a:ext>
            </a:extLst>
          </p:cNvPr>
          <p:cNvSpPr>
            <a:spLocks noGrp="1" noChangeArrowheads="1"/>
          </p:cNvSpPr>
          <p:nvPr>
            <p:ph type="ftr" sz="quarter" idx="3"/>
          </p:nvPr>
        </p:nvSpPr>
        <p:spPr/>
        <p:txBody>
          <a:bodyPr/>
          <a:lstStyle>
            <a:lvl1pPr>
              <a:defRPr/>
            </a:lvl1pPr>
          </a:lstStyle>
          <a:p>
            <a:endParaRPr lang="en-GB" altLang="en-US"/>
          </a:p>
        </p:txBody>
      </p:sp>
      <p:sp>
        <p:nvSpPr>
          <p:cNvPr id="529426" name="Rectangle 18">
            <a:extLst>
              <a:ext uri="{FF2B5EF4-FFF2-40B4-BE49-F238E27FC236}">
                <a16:creationId xmlns:a16="http://schemas.microsoft.com/office/drawing/2014/main" id="{AFF280FA-7108-FD85-AEF0-E0315F6CC02C}"/>
              </a:ext>
            </a:extLst>
          </p:cNvPr>
          <p:cNvSpPr>
            <a:spLocks noGrp="1" noChangeArrowheads="1"/>
          </p:cNvSpPr>
          <p:nvPr>
            <p:ph type="sldNum" sz="quarter" idx="4"/>
          </p:nvPr>
        </p:nvSpPr>
        <p:spPr/>
        <p:txBody>
          <a:bodyPr/>
          <a:lstStyle>
            <a:lvl1pPr>
              <a:defRPr/>
            </a:lvl1pPr>
          </a:lstStyle>
          <a:p>
            <a:fld id="{BCF90FC0-FA5F-4E1F-98AC-D3A9970B0FB6}" type="slidenum">
              <a:rPr lang="ar-SA" altLang="en-US"/>
              <a:pPr/>
              <a:t>‹#›</a:t>
            </a:fld>
            <a:endParaRPr lang="en-GB" altLang="en-US"/>
          </a:p>
        </p:txBody>
      </p:sp>
      <p:sp>
        <p:nvSpPr>
          <p:cNvPr id="529427" name="Rectangle 19">
            <a:extLst>
              <a:ext uri="{FF2B5EF4-FFF2-40B4-BE49-F238E27FC236}">
                <a16:creationId xmlns:a16="http://schemas.microsoft.com/office/drawing/2014/main" id="{029D6D36-D829-2014-B6BC-475C99870245}"/>
              </a:ext>
            </a:extLst>
          </p:cNvPr>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pPr lvl="0"/>
            <a:r>
              <a:rPr lang="en-GB" altLang="en-US" noProof="0"/>
              <a:t>Click to edit Master title style</a:t>
            </a:r>
          </a:p>
        </p:txBody>
      </p:sp>
      <p:sp>
        <p:nvSpPr>
          <p:cNvPr id="529428" name="Rectangle 20">
            <a:extLst>
              <a:ext uri="{FF2B5EF4-FFF2-40B4-BE49-F238E27FC236}">
                <a16:creationId xmlns:a16="http://schemas.microsoft.com/office/drawing/2014/main" id="{FCE5A03A-A58A-D04F-9A99-59C36FD4FB63}"/>
              </a:ext>
            </a:extLst>
          </p:cNvPr>
          <p:cNvSpPr>
            <a:spLocks noGrp="1" noChangeArrowheads="1"/>
          </p:cNvSpPr>
          <p:nvPr>
            <p:ph type="subTitle" idx="1"/>
          </p:nvPr>
        </p:nvSpPr>
        <p:spPr>
          <a:xfrm>
            <a:off x="2971800" y="4267200"/>
            <a:ext cx="6019800" cy="1752600"/>
          </a:xfrm>
        </p:spPr>
        <p:txBody>
          <a:bodyPr/>
          <a:lstStyle>
            <a:lvl1pPr marL="0" indent="0">
              <a:buFont typeface="Wingdings" panose="05000000000000000000" pitchFamily="2" charset="2"/>
              <a:buNone/>
              <a:defRPr sz="3400"/>
            </a:lvl1pPr>
          </a:lstStyle>
          <a:p>
            <a:pPr lvl="0"/>
            <a:r>
              <a:rPr lang="en-GB" altLang="en-US" noProof="0"/>
              <a:t>Click to edit Master subtitle style</a:t>
            </a:r>
          </a:p>
        </p:txBody>
      </p:sp>
      <p:sp>
        <p:nvSpPr>
          <p:cNvPr id="2" name="Rectangle 1">
            <a:extLst>
              <a:ext uri="{FF2B5EF4-FFF2-40B4-BE49-F238E27FC236}">
                <a16:creationId xmlns:a16="http://schemas.microsoft.com/office/drawing/2014/main" id="{B42A71C4-5D2D-E2CE-7DCD-E218BCC31792}"/>
              </a:ext>
            </a:extLst>
          </p:cNvPr>
          <p:cNvSpPr/>
          <p:nvPr userDrawn="1"/>
        </p:nvSpPr>
        <p:spPr>
          <a:xfrm rot="5400000">
            <a:off x="8588188" y="5506108"/>
            <a:ext cx="2088232" cy="615553"/>
          </a:xfrm>
          <a:prstGeom prst="rect">
            <a:avLst/>
          </a:prstGeom>
        </p:spPr>
        <p:txBody>
          <a:bodyPr wrap="square">
            <a:spAutoFit/>
          </a:bodyPr>
          <a:lstStyle/>
          <a:p>
            <a:pPr>
              <a:defRPr/>
            </a:pPr>
            <a:br>
              <a:rPr lang="en-US" sz="1600" b="1" dirty="0">
                <a:latin typeface="Times New Roman" panose="02020603050405020304" pitchFamily="18" charset="0"/>
                <a:cs typeface="Times New Roman" panose="02020603050405020304" pitchFamily="18" charset="0"/>
              </a:rPr>
            </a:br>
            <a:r>
              <a:rPr lang="en-US" sz="1600" b="1" dirty="0">
                <a:latin typeface="Times New Roman" panose="02020603050405020304" pitchFamily="18" charset="0"/>
                <a:cs typeface="Times New Roman" panose="02020603050405020304" pitchFamily="18" charset="0"/>
              </a:rPr>
              <a:t>w</a:t>
            </a:r>
            <a:r>
              <a:rPr lang="en-US" b="1" dirty="0">
                <a:latin typeface="Times New Roman" panose="02020603050405020304" pitchFamily="18" charset="0"/>
                <a:cs typeface="Times New Roman" panose="02020603050405020304" pitchFamily="18" charset="0"/>
              </a:rPr>
              <a:t>ww.Ravanpoint.ir</a:t>
            </a:r>
            <a:endParaRPr lang="en-GB" b="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529427"/>
                                        </p:tgtEl>
                                        <p:attrNameLst>
                                          <p:attrName>style.visibility</p:attrName>
                                        </p:attrNameLst>
                                      </p:cBhvr>
                                      <p:to>
                                        <p:strVal val="visible"/>
                                      </p:to>
                                    </p:set>
                                    <p:animEffect transition="in" filter="fade">
                                      <p:cBhvr>
                                        <p:cTn id="7" dur="1000">
                                          <p:stCondLst>
                                            <p:cond delay="0"/>
                                          </p:stCondLst>
                                        </p:cTn>
                                        <p:tgtEl>
                                          <p:spTgt spid="52942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529428">
                                            <p:txEl>
                                              <p:pRg st="0" end="0"/>
                                            </p:txEl>
                                          </p:spTgt>
                                        </p:tgtEl>
                                        <p:attrNameLst>
                                          <p:attrName>style.visibility</p:attrName>
                                        </p:attrNameLst>
                                      </p:cBhvr>
                                      <p:to>
                                        <p:strVal val="visible"/>
                                      </p:to>
                                    </p:set>
                                    <p:animEffect transition="in" filter="fade">
                                      <p:cBhvr>
                                        <p:cTn id="12" dur="500">
                                          <p:stCondLst>
                                            <p:cond delay="0"/>
                                          </p:stCondLst>
                                        </p:cTn>
                                        <p:tgtEl>
                                          <p:spTgt spid="5294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9427" grpId="0"/>
      <p:bldP spid="529428" grpId="0" build="p">
        <p:tmplLst>
          <p:tmpl lvl="1">
            <p:tnLst>
              <p:par>
                <p:cTn presetID="10" presetClass="entr" presetSubtype="0" fill="hold" nodeType="clickEffect">
                  <p:stCondLst>
                    <p:cond delay="0"/>
                  </p:stCondLst>
                  <p:iterate type="lt">
                    <p:tmPct val="10000"/>
                  </p:iterate>
                  <p:childTnLst>
                    <p:set>
                      <p:cBhvr>
                        <p:cTn dur="1" fill="hold">
                          <p:stCondLst>
                            <p:cond delay="0"/>
                          </p:stCondLst>
                        </p:cTn>
                        <p:tgtEl>
                          <p:spTgt spid="529428"/>
                        </p:tgtEl>
                        <p:attrNameLst>
                          <p:attrName>style.visibility</p:attrName>
                        </p:attrNameLst>
                      </p:cBhvr>
                      <p:to>
                        <p:strVal val="visible"/>
                      </p:to>
                    </p:set>
                    <p:animEffect transition="in" filter="fade">
                      <p:cBhvr>
                        <p:cTn dur="500">
                          <p:stCondLst>
                            <p:cond delay="0"/>
                          </p:stCondLst>
                        </p:cTn>
                        <p:tgtEl>
                          <p:spTgt spid="529428"/>
                        </p:tgtEl>
                      </p:cBhvr>
                    </p:animEffect>
                  </p:childTnLst>
                </p:cTn>
              </p:par>
            </p:tnLst>
          </p:tmpl>
        </p:tmplLst>
      </p:bldP>
    </p:bld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C4A00-9FAF-629C-1BFD-F5274E07CE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3072F1-ACAC-786D-1E61-74B8AA7C3B9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C6FCEFBF-F634-2F08-EF2B-20DE701A4541}"/>
              </a:ext>
            </a:extLst>
          </p:cNvPr>
          <p:cNvSpPr>
            <a:spLocks noGrp="1"/>
          </p:cNvSpPr>
          <p:nvPr>
            <p:ph type="ftr" sz="quarter" idx="10"/>
          </p:nvPr>
        </p:nvSpPr>
        <p:spPr/>
        <p:txBody>
          <a:bodyPr/>
          <a:lstStyle>
            <a:lvl1pPr>
              <a:defRPr/>
            </a:lvl1pPr>
          </a:lstStyle>
          <a:p>
            <a:endParaRPr lang="en-GB" altLang="en-US"/>
          </a:p>
        </p:txBody>
      </p:sp>
      <p:sp>
        <p:nvSpPr>
          <p:cNvPr id="5" name="Slide Number Placeholder 4">
            <a:extLst>
              <a:ext uri="{FF2B5EF4-FFF2-40B4-BE49-F238E27FC236}">
                <a16:creationId xmlns:a16="http://schemas.microsoft.com/office/drawing/2014/main" id="{2D125566-0ED2-0E7D-3BF6-3152CBBF13AD}"/>
              </a:ext>
            </a:extLst>
          </p:cNvPr>
          <p:cNvSpPr>
            <a:spLocks noGrp="1"/>
          </p:cNvSpPr>
          <p:nvPr>
            <p:ph type="sldNum" sz="quarter" idx="11"/>
          </p:nvPr>
        </p:nvSpPr>
        <p:spPr/>
        <p:txBody>
          <a:bodyPr/>
          <a:lstStyle>
            <a:lvl1pPr>
              <a:defRPr/>
            </a:lvl1pPr>
          </a:lstStyle>
          <a:p>
            <a:fld id="{EC2746A6-2289-44FE-9665-E3ED18E57924}" type="slidenum">
              <a:rPr lang="ar-SA" altLang="en-US"/>
              <a:pPr/>
              <a:t>‹#›</a:t>
            </a:fld>
            <a:endParaRPr lang="en-GB" altLang="en-US"/>
          </a:p>
        </p:txBody>
      </p:sp>
      <p:sp>
        <p:nvSpPr>
          <p:cNvPr id="6" name="Date Placeholder 5">
            <a:extLst>
              <a:ext uri="{FF2B5EF4-FFF2-40B4-BE49-F238E27FC236}">
                <a16:creationId xmlns:a16="http://schemas.microsoft.com/office/drawing/2014/main" id="{5B5ABE84-9B50-DCCE-FF60-7EE76304CE82}"/>
              </a:ext>
            </a:extLst>
          </p:cNvPr>
          <p:cNvSpPr>
            <a:spLocks noGrp="1"/>
          </p:cNvSpPr>
          <p:nvPr>
            <p:ph type="dt" sz="half" idx="12"/>
          </p:nvPr>
        </p:nvSpPr>
        <p:spPr/>
        <p:txBody>
          <a:bodyPr/>
          <a:lstStyle>
            <a:lvl1pPr>
              <a:defRPr/>
            </a:lvl1pPr>
          </a:lstStyle>
          <a:p>
            <a:endParaRPr lang="en-GB" altLang="en-US"/>
          </a:p>
        </p:txBody>
      </p:sp>
    </p:spTree>
    <p:extLst>
      <p:ext uri="{BB962C8B-B14F-4D97-AF65-F5344CB8AC3E}">
        <p14:creationId xmlns:p14="http://schemas.microsoft.com/office/powerpoint/2010/main" val="153459806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3DDAC-2842-CB25-302D-00DF732F7E86}"/>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1B7DC78-AC35-CCBA-4D43-96870DA8B40C}"/>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Footer Placeholder 3">
            <a:extLst>
              <a:ext uri="{FF2B5EF4-FFF2-40B4-BE49-F238E27FC236}">
                <a16:creationId xmlns:a16="http://schemas.microsoft.com/office/drawing/2014/main" id="{179FEBC4-152F-A682-4E29-96FD9D1720FC}"/>
              </a:ext>
            </a:extLst>
          </p:cNvPr>
          <p:cNvSpPr>
            <a:spLocks noGrp="1"/>
          </p:cNvSpPr>
          <p:nvPr>
            <p:ph type="ftr" sz="quarter" idx="10"/>
          </p:nvPr>
        </p:nvSpPr>
        <p:spPr/>
        <p:txBody>
          <a:bodyPr/>
          <a:lstStyle>
            <a:lvl1pPr>
              <a:defRPr/>
            </a:lvl1pPr>
          </a:lstStyle>
          <a:p>
            <a:endParaRPr lang="en-GB" altLang="en-US"/>
          </a:p>
        </p:txBody>
      </p:sp>
      <p:sp>
        <p:nvSpPr>
          <p:cNvPr id="5" name="Slide Number Placeholder 4">
            <a:extLst>
              <a:ext uri="{FF2B5EF4-FFF2-40B4-BE49-F238E27FC236}">
                <a16:creationId xmlns:a16="http://schemas.microsoft.com/office/drawing/2014/main" id="{1A837D83-8752-3D51-864D-DC5B15943903}"/>
              </a:ext>
            </a:extLst>
          </p:cNvPr>
          <p:cNvSpPr>
            <a:spLocks noGrp="1"/>
          </p:cNvSpPr>
          <p:nvPr>
            <p:ph type="sldNum" sz="quarter" idx="11"/>
          </p:nvPr>
        </p:nvSpPr>
        <p:spPr/>
        <p:txBody>
          <a:bodyPr/>
          <a:lstStyle>
            <a:lvl1pPr>
              <a:defRPr/>
            </a:lvl1pPr>
          </a:lstStyle>
          <a:p>
            <a:fld id="{E9526902-A360-4811-BDC5-9FD27F394389}" type="slidenum">
              <a:rPr lang="ar-SA" altLang="en-US"/>
              <a:pPr/>
              <a:t>‹#›</a:t>
            </a:fld>
            <a:endParaRPr lang="en-GB" altLang="en-US"/>
          </a:p>
        </p:txBody>
      </p:sp>
      <p:sp>
        <p:nvSpPr>
          <p:cNvPr id="6" name="Date Placeholder 5">
            <a:extLst>
              <a:ext uri="{FF2B5EF4-FFF2-40B4-BE49-F238E27FC236}">
                <a16:creationId xmlns:a16="http://schemas.microsoft.com/office/drawing/2014/main" id="{52128281-7135-DCD9-29DF-2CF6C62A2C0C}"/>
              </a:ext>
            </a:extLst>
          </p:cNvPr>
          <p:cNvSpPr>
            <a:spLocks noGrp="1"/>
          </p:cNvSpPr>
          <p:nvPr>
            <p:ph type="dt" sz="half" idx="12"/>
          </p:nvPr>
        </p:nvSpPr>
        <p:spPr/>
        <p:txBody>
          <a:bodyPr/>
          <a:lstStyle>
            <a:lvl1pPr>
              <a:defRPr/>
            </a:lvl1pPr>
          </a:lstStyle>
          <a:p>
            <a:endParaRPr lang="en-GB" altLang="en-US"/>
          </a:p>
        </p:txBody>
      </p:sp>
    </p:spTree>
    <p:extLst>
      <p:ext uri="{BB962C8B-B14F-4D97-AF65-F5344CB8AC3E}">
        <p14:creationId xmlns:p14="http://schemas.microsoft.com/office/powerpoint/2010/main" val="366201282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09565-F20E-D101-3394-99CE67903E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6DD7E7D-302F-9939-C55C-32D6C238AD18}"/>
              </a:ext>
            </a:extLst>
          </p:cNvPr>
          <p:cNvSpPr>
            <a:spLocks noGrp="1"/>
          </p:cNvSpPr>
          <p:nvPr>
            <p:ph sz="half" idx="1"/>
          </p:nvPr>
        </p:nvSpPr>
        <p:spPr>
          <a:xfrm>
            <a:off x="457200" y="1981200"/>
            <a:ext cx="40386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41B04A5-BC92-877E-09E7-30809E3515E8}"/>
              </a:ext>
            </a:extLst>
          </p:cNvPr>
          <p:cNvSpPr>
            <a:spLocks noGrp="1"/>
          </p:cNvSpPr>
          <p:nvPr>
            <p:ph sz="half" idx="2"/>
          </p:nvPr>
        </p:nvSpPr>
        <p:spPr>
          <a:xfrm>
            <a:off x="4648200" y="1981200"/>
            <a:ext cx="40386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EAB016F3-5C7A-83D6-BAC2-0340E7B0130B}"/>
              </a:ext>
            </a:extLst>
          </p:cNvPr>
          <p:cNvSpPr>
            <a:spLocks noGrp="1"/>
          </p:cNvSpPr>
          <p:nvPr>
            <p:ph type="ftr" sz="quarter" idx="10"/>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DC58AD2B-AC56-C1E4-29AE-866654CAFC87}"/>
              </a:ext>
            </a:extLst>
          </p:cNvPr>
          <p:cNvSpPr>
            <a:spLocks noGrp="1"/>
          </p:cNvSpPr>
          <p:nvPr>
            <p:ph type="sldNum" sz="quarter" idx="11"/>
          </p:nvPr>
        </p:nvSpPr>
        <p:spPr/>
        <p:txBody>
          <a:bodyPr/>
          <a:lstStyle>
            <a:lvl1pPr>
              <a:defRPr/>
            </a:lvl1pPr>
          </a:lstStyle>
          <a:p>
            <a:fld id="{CE54AA00-9653-496E-8217-37633C194F21}" type="slidenum">
              <a:rPr lang="ar-SA" altLang="en-US"/>
              <a:pPr/>
              <a:t>‹#›</a:t>
            </a:fld>
            <a:endParaRPr lang="en-GB" altLang="en-US"/>
          </a:p>
        </p:txBody>
      </p:sp>
      <p:sp>
        <p:nvSpPr>
          <p:cNvPr id="7" name="Date Placeholder 6">
            <a:extLst>
              <a:ext uri="{FF2B5EF4-FFF2-40B4-BE49-F238E27FC236}">
                <a16:creationId xmlns:a16="http://schemas.microsoft.com/office/drawing/2014/main" id="{4FFD4F80-F989-3DD5-5BFF-EE3D11566201}"/>
              </a:ext>
            </a:extLst>
          </p:cNvPr>
          <p:cNvSpPr>
            <a:spLocks noGrp="1"/>
          </p:cNvSpPr>
          <p:nvPr>
            <p:ph type="dt" sz="half" idx="12"/>
          </p:nvPr>
        </p:nvSpPr>
        <p:spPr/>
        <p:txBody>
          <a:bodyPr/>
          <a:lstStyle>
            <a:lvl1pPr>
              <a:defRPr/>
            </a:lvl1pPr>
          </a:lstStyle>
          <a:p>
            <a:endParaRPr lang="en-GB" altLang="en-US"/>
          </a:p>
        </p:txBody>
      </p:sp>
    </p:spTree>
    <p:extLst>
      <p:ext uri="{BB962C8B-B14F-4D97-AF65-F5344CB8AC3E}">
        <p14:creationId xmlns:p14="http://schemas.microsoft.com/office/powerpoint/2010/main" val="318228504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1AB95-B98E-166A-9326-D43833E5F539}"/>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E1C6616-A2E0-756E-179A-FEEB7A6475A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0863D69-070E-E0C7-FFDD-5373632313A1}"/>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8502A77-35A1-27F8-E418-C6D0F2F5396B}"/>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E98802-8A4D-2335-50D4-BAA6DDBEB8A8}"/>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9A573704-952F-4B55-6DDB-75115E606246}"/>
              </a:ext>
            </a:extLst>
          </p:cNvPr>
          <p:cNvSpPr>
            <a:spLocks noGrp="1"/>
          </p:cNvSpPr>
          <p:nvPr>
            <p:ph type="ftr" sz="quarter" idx="10"/>
          </p:nvPr>
        </p:nvSpPr>
        <p:spPr/>
        <p:txBody>
          <a:bodyPr/>
          <a:lstStyle>
            <a:lvl1pPr>
              <a:defRPr/>
            </a:lvl1pPr>
          </a:lstStyle>
          <a:p>
            <a:endParaRPr lang="en-GB" altLang="en-US"/>
          </a:p>
        </p:txBody>
      </p:sp>
      <p:sp>
        <p:nvSpPr>
          <p:cNvPr id="8" name="Slide Number Placeholder 7">
            <a:extLst>
              <a:ext uri="{FF2B5EF4-FFF2-40B4-BE49-F238E27FC236}">
                <a16:creationId xmlns:a16="http://schemas.microsoft.com/office/drawing/2014/main" id="{6B8D3873-2295-858D-513C-B8EC44BD5CA2}"/>
              </a:ext>
            </a:extLst>
          </p:cNvPr>
          <p:cNvSpPr>
            <a:spLocks noGrp="1"/>
          </p:cNvSpPr>
          <p:nvPr>
            <p:ph type="sldNum" sz="quarter" idx="11"/>
          </p:nvPr>
        </p:nvSpPr>
        <p:spPr/>
        <p:txBody>
          <a:bodyPr/>
          <a:lstStyle>
            <a:lvl1pPr>
              <a:defRPr/>
            </a:lvl1pPr>
          </a:lstStyle>
          <a:p>
            <a:fld id="{113678C9-3BA5-4570-825C-FE5B1D910576}" type="slidenum">
              <a:rPr lang="ar-SA" altLang="en-US"/>
              <a:pPr/>
              <a:t>‹#›</a:t>
            </a:fld>
            <a:endParaRPr lang="en-GB" altLang="en-US"/>
          </a:p>
        </p:txBody>
      </p:sp>
      <p:sp>
        <p:nvSpPr>
          <p:cNvPr id="9" name="Date Placeholder 8">
            <a:extLst>
              <a:ext uri="{FF2B5EF4-FFF2-40B4-BE49-F238E27FC236}">
                <a16:creationId xmlns:a16="http://schemas.microsoft.com/office/drawing/2014/main" id="{C1A9B5C5-D567-BA69-9560-2E353A2B7A4A}"/>
              </a:ext>
            </a:extLst>
          </p:cNvPr>
          <p:cNvSpPr>
            <a:spLocks noGrp="1"/>
          </p:cNvSpPr>
          <p:nvPr>
            <p:ph type="dt" sz="half" idx="12"/>
          </p:nvPr>
        </p:nvSpPr>
        <p:spPr/>
        <p:txBody>
          <a:bodyPr/>
          <a:lstStyle>
            <a:lvl1pPr>
              <a:defRPr/>
            </a:lvl1pPr>
          </a:lstStyle>
          <a:p>
            <a:endParaRPr lang="en-GB" altLang="en-US"/>
          </a:p>
        </p:txBody>
      </p:sp>
    </p:spTree>
    <p:extLst>
      <p:ext uri="{BB962C8B-B14F-4D97-AF65-F5344CB8AC3E}">
        <p14:creationId xmlns:p14="http://schemas.microsoft.com/office/powerpoint/2010/main" val="85202391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D02A9-6E92-B662-9AE5-5CF4E6B0F642}"/>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47BF9090-BF1E-5DB2-FFE9-4C6E754B0B8B}"/>
              </a:ext>
            </a:extLst>
          </p:cNvPr>
          <p:cNvSpPr>
            <a:spLocks noGrp="1"/>
          </p:cNvSpPr>
          <p:nvPr>
            <p:ph type="ftr" sz="quarter" idx="10"/>
          </p:nvPr>
        </p:nvSpPr>
        <p:spPr/>
        <p:txBody>
          <a:bodyPr/>
          <a:lstStyle>
            <a:lvl1pPr>
              <a:defRPr/>
            </a:lvl1pPr>
          </a:lstStyle>
          <a:p>
            <a:endParaRPr lang="en-GB" altLang="en-US"/>
          </a:p>
        </p:txBody>
      </p:sp>
      <p:sp>
        <p:nvSpPr>
          <p:cNvPr id="4" name="Slide Number Placeholder 3">
            <a:extLst>
              <a:ext uri="{FF2B5EF4-FFF2-40B4-BE49-F238E27FC236}">
                <a16:creationId xmlns:a16="http://schemas.microsoft.com/office/drawing/2014/main" id="{BDFD89E5-331F-B44C-882B-3F0489740713}"/>
              </a:ext>
            </a:extLst>
          </p:cNvPr>
          <p:cNvSpPr>
            <a:spLocks noGrp="1"/>
          </p:cNvSpPr>
          <p:nvPr>
            <p:ph type="sldNum" sz="quarter" idx="11"/>
          </p:nvPr>
        </p:nvSpPr>
        <p:spPr/>
        <p:txBody>
          <a:bodyPr/>
          <a:lstStyle>
            <a:lvl1pPr>
              <a:defRPr/>
            </a:lvl1pPr>
          </a:lstStyle>
          <a:p>
            <a:fld id="{7FA1AFFA-450D-48D7-B52A-A7D105EF0B91}" type="slidenum">
              <a:rPr lang="ar-SA" altLang="en-US"/>
              <a:pPr/>
              <a:t>‹#›</a:t>
            </a:fld>
            <a:endParaRPr lang="en-GB" altLang="en-US"/>
          </a:p>
        </p:txBody>
      </p:sp>
      <p:sp>
        <p:nvSpPr>
          <p:cNvPr id="5" name="Date Placeholder 4">
            <a:extLst>
              <a:ext uri="{FF2B5EF4-FFF2-40B4-BE49-F238E27FC236}">
                <a16:creationId xmlns:a16="http://schemas.microsoft.com/office/drawing/2014/main" id="{22D8DEDB-FBCB-FDEE-F20E-A5009DAC81DB}"/>
              </a:ext>
            </a:extLst>
          </p:cNvPr>
          <p:cNvSpPr>
            <a:spLocks noGrp="1"/>
          </p:cNvSpPr>
          <p:nvPr>
            <p:ph type="dt" sz="half" idx="12"/>
          </p:nvPr>
        </p:nvSpPr>
        <p:spPr/>
        <p:txBody>
          <a:bodyPr/>
          <a:lstStyle>
            <a:lvl1pPr>
              <a:defRPr/>
            </a:lvl1pPr>
          </a:lstStyle>
          <a:p>
            <a:endParaRPr lang="en-GB" altLang="en-US"/>
          </a:p>
        </p:txBody>
      </p:sp>
    </p:spTree>
    <p:extLst>
      <p:ext uri="{BB962C8B-B14F-4D97-AF65-F5344CB8AC3E}">
        <p14:creationId xmlns:p14="http://schemas.microsoft.com/office/powerpoint/2010/main" val="64894063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50E47F2-785D-CA51-312B-B4D18371F69D}"/>
              </a:ext>
            </a:extLst>
          </p:cNvPr>
          <p:cNvSpPr>
            <a:spLocks noGrp="1"/>
          </p:cNvSpPr>
          <p:nvPr>
            <p:ph type="ftr" sz="quarter" idx="10"/>
          </p:nvPr>
        </p:nvSpPr>
        <p:spPr/>
        <p:txBody>
          <a:bodyPr/>
          <a:lstStyle>
            <a:lvl1pPr>
              <a:defRPr/>
            </a:lvl1pPr>
          </a:lstStyle>
          <a:p>
            <a:endParaRPr lang="en-GB" altLang="en-US"/>
          </a:p>
        </p:txBody>
      </p:sp>
      <p:sp>
        <p:nvSpPr>
          <p:cNvPr id="3" name="Slide Number Placeholder 2">
            <a:extLst>
              <a:ext uri="{FF2B5EF4-FFF2-40B4-BE49-F238E27FC236}">
                <a16:creationId xmlns:a16="http://schemas.microsoft.com/office/drawing/2014/main" id="{D712D293-4FAA-18FA-8764-7498FD8A7428}"/>
              </a:ext>
            </a:extLst>
          </p:cNvPr>
          <p:cNvSpPr>
            <a:spLocks noGrp="1"/>
          </p:cNvSpPr>
          <p:nvPr>
            <p:ph type="sldNum" sz="quarter" idx="11"/>
          </p:nvPr>
        </p:nvSpPr>
        <p:spPr/>
        <p:txBody>
          <a:bodyPr/>
          <a:lstStyle>
            <a:lvl1pPr>
              <a:defRPr/>
            </a:lvl1pPr>
          </a:lstStyle>
          <a:p>
            <a:fld id="{9EBBB9F7-28AA-4280-B207-92656173C8B6}" type="slidenum">
              <a:rPr lang="ar-SA" altLang="en-US"/>
              <a:pPr/>
              <a:t>‹#›</a:t>
            </a:fld>
            <a:endParaRPr lang="en-GB" altLang="en-US"/>
          </a:p>
        </p:txBody>
      </p:sp>
      <p:sp>
        <p:nvSpPr>
          <p:cNvPr id="4" name="Date Placeholder 3">
            <a:extLst>
              <a:ext uri="{FF2B5EF4-FFF2-40B4-BE49-F238E27FC236}">
                <a16:creationId xmlns:a16="http://schemas.microsoft.com/office/drawing/2014/main" id="{8FA904AE-2546-0D1E-232C-2850BCB30C45}"/>
              </a:ext>
            </a:extLst>
          </p:cNvPr>
          <p:cNvSpPr>
            <a:spLocks noGrp="1"/>
          </p:cNvSpPr>
          <p:nvPr>
            <p:ph type="dt" sz="half" idx="12"/>
          </p:nvPr>
        </p:nvSpPr>
        <p:spPr/>
        <p:txBody>
          <a:bodyPr/>
          <a:lstStyle>
            <a:lvl1pPr>
              <a:defRPr/>
            </a:lvl1pPr>
          </a:lstStyle>
          <a:p>
            <a:endParaRPr lang="en-GB" altLang="en-US"/>
          </a:p>
        </p:txBody>
      </p:sp>
    </p:spTree>
    <p:extLst>
      <p:ext uri="{BB962C8B-B14F-4D97-AF65-F5344CB8AC3E}">
        <p14:creationId xmlns:p14="http://schemas.microsoft.com/office/powerpoint/2010/main" val="230689448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16219-1A8B-80E3-4786-CFBD42E7F2C3}"/>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59B74F4-F648-2E5F-D9D1-62BFE23B64D4}"/>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039C8D5-A6D0-5682-3321-64B16E0D3A2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Footer Placeholder 4">
            <a:extLst>
              <a:ext uri="{FF2B5EF4-FFF2-40B4-BE49-F238E27FC236}">
                <a16:creationId xmlns:a16="http://schemas.microsoft.com/office/drawing/2014/main" id="{380E70CA-67AC-087D-A2C3-20D892B484E5}"/>
              </a:ext>
            </a:extLst>
          </p:cNvPr>
          <p:cNvSpPr>
            <a:spLocks noGrp="1"/>
          </p:cNvSpPr>
          <p:nvPr>
            <p:ph type="ftr" sz="quarter" idx="10"/>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9B22F05E-8441-6253-52F0-D0D7CDC02784}"/>
              </a:ext>
            </a:extLst>
          </p:cNvPr>
          <p:cNvSpPr>
            <a:spLocks noGrp="1"/>
          </p:cNvSpPr>
          <p:nvPr>
            <p:ph type="sldNum" sz="quarter" idx="11"/>
          </p:nvPr>
        </p:nvSpPr>
        <p:spPr/>
        <p:txBody>
          <a:bodyPr/>
          <a:lstStyle>
            <a:lvl1pPr>
              <a:defRPr/>
            </a:lvl1pPr>
          </a:lstStyle>
          <a:p>
            <a:fld id="{5118F065-C5A3-41B9-85D2-83629B81EB92}" type="slidenum">
              <a:rPr lang="ar-SA" altLang="en-US"/>
              <a:pPr/>
              <a:t>‹#›</a:t>
            </a:fld>
            <a:endParaRPr lang="en-GB" altLang="en-US"/>
          </a:p>
        </p:txBody>
      </p:sp>
      <p:sp>
        <p:nvSpPr>
          <p:cNvPr id="7" name="Date Placeholder 6">
            <a:extLst>
              <a:ext uri="{FF2B5EF4-FFF2-40B4-BE49-F238E27FC236}">
                <a16:creationId xmlns:a16="http://schemas.microsoft.com/office/drawing/2014/main" id="{A4A9B1B7-2FA2-3980-B66E-DDC813E1442F}"/>
              </a:ext>
            </a:extLst>
          </p:cNvPr>
          <p:cNvSpPr>
            <a:spLocks noGrp="1"/>
          </p:cNvSpPr>
          <p:nvPr>
            <p:ph type="dt" sz="half" idx="12"/>
          </p:nvPr>
        </p:nvSpPr>
        <p:spPr/>
        <p:txBody>
          <a:bodyPr/>
          <a:lstStyle>
            <a:lvl1pPr>
              <a:defRPr/>
            </a:lvl1pPr>
          </a:lstStyle>
          <a:p>
            <a:endParaRPr lang="en-GB" altLang="en-US"/>
          </a:p>
        </p:txBody>
      </p:sp>
    </p:spTree>
    <p:extLst>
      <p:ext uri="{BB962C8B-B14F-4D97-AF65-F5344CB8AC3E}">
        <p14:creationId xmlns:p14="http://schemas.microsoft.com/office/powerpoint/2010/main" val="185441600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5180E-41FB-551D-10C2-4EE2B0F89870}"/>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D2F0D3E-9898-5EB1-8A32-DD06A18B21B5}"/>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0425178-B406-5FBC-E67F-CABFD5EF283D}"/>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Footer Placeholder 4">
            <a:extLst>
              <a:ext uri="{FF2B5EF4-FFF2-40B4-BE49-F238E27FC236}">
                <a16:creationId xmlns:a16="http://schemas.microsoft.com/office/drawing/2014/main" id="{BFE3C92C-EC09-6A5F-4CFD-2E17BC1F65A4}"/>
              </a:ext>
            </a:extLst>
          </p:cNvPr>
          <p:cNvSpPr>
            <a:spLocks noGrp="1"/>
          </p:cNvSpPr>
          <p:nvPr>
            <p:ph type="ftr" sz="quarter" idx="10"/>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C7C5E225-B69E-0CB5-2CB1-6A5A6A4D79B0}"/>
              </a:ext>
            </a:extLst>
          </p:cNvPr>
          <p:cNvSpPr>
            <a:spLocks noGrp="1"/>
          </p:cNvSpPr>
          <p:nvPr>
            <p:ph type="sldNum" sz="quarter" idx="11"/>
          </p:nvPr>
        </p:nvSpPr>
        <p:spPr/>
        <p:txBody>
          <a:bodyPr/>
          <a:lstStyle>
            <a:lvl1pPr>
              <a:defRPr/>
            </a:lvl1pPr>
          </a:lstStyle>
          <a:p>
            <a:fld id="{47B711B8-9641-4B71-BF9D-9D744F5889FA}" type="slidenum">
              <a:rPr lang="ar-SA" altLang="en-US"/>
              <a:pPr/>
              <a:t>‹#›</a:t>
            </a:fld>
            <a:endParaRPr lang="en-GB" altLang="en-US"/>
          </a:p>
        </p:txBody>
      </p:sp>
      <p:sp>
        <p:nvSpPr>
          <p:cNvPr id="7" name="Date Placeholder 6">
            <a:extLst>
              <a:ext uri="{FF2B5EF4-FFF2-40B4-BE49-F238E27FC236}">
                <a16:creationId xmlns:a16="http://schemas.microsoft.com/office/drawing/2014/main" id="{52EE2837-7BEA-89C8-6F32-D8A6CF4427C9}"/>
              </a:ext>
            </a:extLst>
          </p:cNvPr>
          <p:cNvSpPr>
            <a:spLocks noGrp="1"/>
          </p:cNvSpPr>
          <p:nvPr>
            <p:ph type="dt" sz="half" idx="12"/>
          </p:nvPr>
        </p:nvSpPr>
        <p:spPr/>
        <p:txBody>
          <a:bodyPr/>
          <a:lstStyle>
            <a:lvl1pPr>
              <a:defRPr/>
            </a:lvl1pPr>
          </a:lstStyle>
          <a:p>
            <a:endParaRPr lang="en-GB" altLang="en-US"/>
          </a:p>
        </p:txBody>
      </p:sp>
    </p:spTree>
    <p:extLst>
      <p:ext uri="{BB962C8B-B14F-4D97-AF65-F5344CB8AC3E}">
        <p14:creationId xmlns:p14="http://schemas.microsoft.com/office/powerpoint/2010/main" val="22364217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4F222-3612-0989-942C-5B1378C36FD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D0C1882-2EC1-90ED-5066-0645CB858D4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EB794144-3E1E-2A97-60E5-53E7366DC5F4}"/>
              </a:ext>
            </a:extLst>
          </p:cNvPr>
          <p:cNvSpPr>
            <a:spLocks noGrp="1"/>
          </p:cNvSpPr>
          <p:nvPr>
            <p:ph type="ftr" sz="quarter" idx="10"/>
          </p:nvPr>
        </p:nvSpPr>
        <p:spPr/>
        <p:txBody>
          <a:bodyPr/>
          <a:lstStyle>
            <a:lvl1pPr>
              <a:defRPr/>
            </a:lvl1pPr>
          </a:lstStyle>
          <a:p>
            <a:endParaRPr lang="en-GB" altLang="en-US"/>
          </a:p>
        </p:txBody>
      </p:sp>
      <p:sp>
        <p:nvSpPr>
          <p:cNvPr id="5" name="Slide Number Placeholder 4">
            <a:extLst>
              <a:ext uri="{FF2B5EF4-FFF2-40B4-BE49-F238E27FC236}">
                <a16:creationId xmlns:a16="http://schemas.microsoft.com/office/drawing/2014/main" id="{AE45255D-9760-34B3-EA8B-4AF2679BEFD2}"/>
              </a:ext>
            </a:extLst>
          </p:cNvPr>
          <p:cNvSpPr>
            <a:spLocks noGrp="1"/>
          </p:cNvSpPr>
          <p:nvPr>
            <p:ph type="sldNum" sz="quarter" idx="11"/>
          </p:nvPr>
        </p:nvSpPr>
        <p:spPr/>
        <p:txBody>
          <a:bodyPr/>
          <a:lstStyle>
            <a:lvl1pPr>
              <a:defRPr/>
            </a:lvl1pPr>
          </a:lstStyle>
          <a:p>
            <a:fld id="{2C6C78A5-C636-43C8-B3B8-4A9D8904AB6B}" type="slidenum">
              <a:rPr lang="ar-SA" altLang="en-US"/>
              <a:pPr/>
              <a:t>‹#›</a:t>
            </a:fld>
            <a:endParaRPr lang="en-GB" altLang="en-US"/>
          </a:p>
        </p:txBody>
      </p:sp>
      <p:sp>
        <p:nvSpPr>
          <p:cNvPr id="6" name="Date Placeholder 5">
            <a:extLst>
              <a:ext uri="{FF2B5EF4-FFF2-40B4-BE49-F238E27FC236}">
                <a16:creationId xmlns:a16="http://schemas.microsoft.com/office/drawing/2014/main" id="{A84F8CAD-BB5D-4EE6-498F-523369767CA2}"/>
              </a:ext>
            </a:extLst>
          </p:cNvPr>
          <p:cNvSpPr>
            <a:spLocks noGrp="1"/>
          </p:cNvSpPr>
          <p:nvPr>
            <p:ph type="dt" sz="half" idx="12"/>
          </p:nvPr>
        </p:nvSpPr>
        <p:spPr/>
        <p:txBody>
          <a:bodyPr/>
          <a:lstStyle>
            <a:lvl1pPr>
              <a:defRPr/>
            </a:lvl1pPr>
          </a:lstStyle>
          <a:p>
            <a:endParaRPr lang="en-GB" altLang="en-US"/>
          </a:p>
        </p:txBody>
      </p:sp>
    </p:spTree>
    <p:extLst>
      <p:ext uri="{BB962C8B-B14F-4D97-AF65-F5344CB8AC3E}">
        <p14:creationId xmlns:p14="http://schemas.microsoft.com/office/powerpoint/2010/main" val="332001320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8123AE5-7F96-4584-61FD-7CEFB15D6D30}"/>
              </a:ext>
            </a:extLst>
          </p:cNvPr>
          <p:cNvSpPr>
            <a:spLocks noGrp="1"/>
          </p:cNvSpPr>
          <p:nvPr>
            <p:ph type="title" orient="vert"/>
          </p:nvPr>
        </p:nvSpPr>
        <p:spPr>
          <a:xfrm>
            <a:off x="6629400" y="457200"/>
            <a:ext cx="2057400" cy="54102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2336AEA-2D0F-70BB-21F6-5B5A94C6C186}"/>
              </a:ext>
            </a:extLst>
          </p:cNvPr>
          <p:cNvSpPr>
            <a:spLocks noGrp="1"/>
          </p:cNvSpPr>
          <p:nvPr>
            <p:ph type="body" orient="vert" idx="1"/>
          </p:nvPr>
        </p:nvSpPr>
        <p:spPr>
          <a:xfrm>
            <a:off x="457200" y="457200"/>
            <a:ext cx="60198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1C85B828-CD16-4F46-78CD-ABBA9D5AC0F7}"/>
              </a:ext>
            </a:extLst>
          </p:cNvPr>
          <p:cNvSpPr>
            <a:spLocks noGrp="1"/>
          </p:cNvSpPr>
          <p:nvPr>
            <p:ph type="ftr" sz="quarter" idx="10"/>
          </p:nvPr>
        </p:nvSpPr>
        <p:spPr/>
        <p:txBody>
          <a:bodyPr/>
          <a:lstStyle>
            <a:lvl1pPr>
              <a:defRPr/>
            </a:lvl1pPr>
          </a:lstStyle>
          <a:p>
            <a:endParaRPr lang="en-GB" altLang="en-US"/>
          </a:p>
        </p:txBody>
      </p:sp>
      <p:sp>
        <p:nvSpPr>
          <p:cNvPr id="5" name="Slide Number Placeholder 4">
            <a:extLst>
              <a:ext uri="{FF2B5EF4-FFF2-40B4-BE49-F238E27FC236}">
                <a16:creationId xmlns:a16="http://schemas.microsoft.com/office/drawing/2014/main" id="{EBF36B22-50B7-ECCD-A065-ECCC082706FA}"/>
              </a:ext>
            </a:extLst>
          </p:cNvPr>
          <p:cNvSpPr>
            <a:spLocks noGrp="1"/>
          </p:cNvSpPr>
          <p:nvPr>
            <p:ph type="sldNum" sz="quarter" idx="11"/>
          </p:nvPr>
        </p:nvSpPr>
        <p:spPr/>
        <p:txBody>
          <a:bodyPr/>
          <a:lstStyle>
            <a:lvl1pPr>
              <a:defRPr/>
            </a:lvl1pPr>
          </a:lstStyle>
          <a:p>
            <a:fld id="{33D55533-B771-4D41-8F1B-23CE798E8C81}" type="slidenum">
              <a:rPr lang="ar-SA" altLang="en-US"/>
              <a:pPr/>
              <a:t>‹#›</a:t>
            </a:fld>
            <a:endParaRPr lang="en-GB" altLang="en-US"/>
          </a:p>
        </p:txBody>
      </p:sp>
      <p:sp>
        <p:nvSpPr>
          <p:cNvPr id="6" name="Date Placeholder 5">
            <a:extLst>
              <a:ext uri="{FF2B5EF4-FFF2-40B4-BE49-F238E27FC236}">
                <a16:creationId xmlns:a16="http://schemas.microsoft.com/office/drawing/2014/main" id="{97D1FABA-E165-0B2C-33D5-5B9515243BEB}"/>
              </a:ext>
            </a:extLst>
          </p:cNvPr>
          <p:cNvSpPr>
            <a:spLocks noGrp="1"/>
          </p:cNvSpPr>
          <p:nvPr>
            <p:ph type="dt" sz="half" idx="12"/>
          </p:nvPr>
        </p:nvSpPr>
        <p:spPr/>
        <p:txBody>
          <a:bodyPr/>
          <a:lstStyle>
            <a:lvl1pPr>
              <a:defRPr/>
            </a:lvl1pPr>
          </a:lstStyle>
          <a:p>
            <a:endParaRPr lang="en-GB" altLang="en-US"/>
          </a:p>
        </p:txBody>
      </p:sp>
    </p:spTree>
    <p:extLst>
      <p:ext uri="{BB962C8B-B14F-4D97-AF65-F5344CB8AC3E}">
        <p14:creationId xmlns:p14="http://schemas.microsoft.com/office/powerpoint/2010/main" val="282519886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grpSp>
        <p:nvGrpSpPr>
          <p:cNvPr id="558082" name="Group 2">
            <a:extLst>
              <a:ext uri="{FF2B5EF4-FFF2-40B4-BE49-F238E27FC236}">
                <a16:creationId xmlns:a16="http://schemas.microsoft.com/office/drawing/2014/main" id="{F9F2EF69-DE75-E22A-E947-DDB479F7C3D6}"/>
              </a:ext>
            </a:extLst>
          </p:cNvPr>
          <p:cNvGrpSpPr>
            <a:grpSpLocks/>
          </p:cNvGrpSpPr>
          <p:nvPr/>
        </p:nvGrpSpPr>
        <p:grpSpPr bwMode="auto">
          <a:xfrm>
            <a:off x="0" y="0"/>
            <a:ext cx="9159875" cy="6870700"/>
            <a:chOff x="0" y="0"/>
            <a:chExt cx="5770" cy="4328"/>
          </a:xfrm>
        </p:grpSpPr>
        <p:sp>
          <p:nvSpPr>
            <p:cNvPr id="558083" name="Rectangle 3">
              <a:extLst>
                <a:ext uri="{FF2B5EF4-FFF2-40B4-BE49-F238E27FC236}">
                  <a16:creationId xmlns:a16="http://schemas.microsoft.com/office/drawing/2014/main" id="{9486C7DC-6D0D-FF0D-A78A-0BA39E358036}"/>
                </a:ext>
              </a:extLst>
            </p:cNvPr>
            <p:cNvSpPr>
              <a:spLocks noChangeArrowheads="1"/>
            </p:cNvSpPr>
            <p:nvPr/>
          </p:nvSpPr>
          <p:spPr bwMode="hidden">
            <a:xfrm>
              <a:off x="0" y="4186"/>
              <a:ext cx="5089" cy="142"/>
            </a:xfrm>
            <a:prstGeom prst="rect">
              <a:avLst/>
            </a:prstGeom>
            <a:gradFill rotWithShape="0">
              <a:gsLst>
                <a:gs pos="0">
                  <a:schemeClr val="bg1"/>
                </a:gs>
                <a:gs pos="100000">
                  <a:schemeClr val="bg2"/>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kumimoji="1" lang="en-GB" altLang="en-US">
                <a:latin typeface="Arial" panose="020B0604020202020204" pitchFamily="34" charset="0"/>
              </a:endParaRPr>
            </a:p>
          </p:txBody>
        </p:sp>
        <p:sp>
          <p:nvSpPr>
            <p:cNvPr id="558084" name="Rectangle 4">
              <a:extLst>
                <a:ext uri="{FF2B5EF4-FFF2-40B4-BE49-F238E27FC236}">
                  <a16:creationId xmlns:a16="http://schemas.microsoft.com/office/drawing/2014/main" id="{216C1F3A-1C60-BC50-5146-E7F6B84B6AF2}"/>
                </a:ext>
              </a:extLst>
            </p:cNvPr>
            <p:cNvSpPr>
              <a:spLocks noChangeArrowheads="1"/>
            </p:cNvSpPr>
            <p:nvPr/>
          </p:nvSpPr>
          <p:spPr bwMode="hidden">
            <a:xfrm>
              <a:off x="0" y="0"/>
              <a:ext cx="5089" cy="126"/>
            </a:xfrm>
            <a:prstGeom prst="rect">
              <a:avLst/>
            </a:prstGeom>
            <a:gradFill rotWithShape="0">
              <a:gsLst>
                <a:gs pos="0">
                  <a:schemeClr val="bg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kumimoji="1" lang="en-GB" altLang="en-US">
                <a:latin typeface="Arial" panose="020B0604020202020204" pitchFamily="34" charset="0"/>
              </a:endParaRPr>
            </a:p>
          </p:txBody>
        </p:sp>
        <p:sp>
          <p:nvSpPr>
            <p:cNvPr id="558085" name="Rectangle 5">
              <a:extLst>
                <a:ext uri="{FF2B5EF4-FFF2-40B4-BE49-F238E27FC236}">
                  <a16:creationId xmlns:a16="http://schemas.microsoft.com/office/drawing/2014/main" id="{E3317E31-88EA-6501-2422-D9622CE7764E}"/>
                </a:ext>
              </a:extLst>
            </p:cNvPr>
            <p:cNvSpPr>
              <a:spLocks noChangeArrowheads="1"/>
            </p:cNvSpPr>
            <p:nvPr/>
          </p:nvSpPr>
          <p:spPr bwMode="auto">
            <a:xfrm>
              <a:off x="5010" y="0"/>
              <a:ext cx="758" cy="4320"/>
            </a:xfrm>
            <a:prstGeom prst="rect">
              <a:avLst/>
            </a:prstGeom>
            <a:gradFill rotWithShape="0">
              <a:gsLst>
                <a:gs pos="0">
                  <a:schemeClr val="accent1">
                    <a:gamma/>
                    <a:shade val="84706"/>
                    <a:invGamma/>
                  </a:schemeClr>
                </a:gs>
                <a:gs pos="50000">
                  <a:schemeClr val="accent1"/>
                </a:gs>
                <a:gs pos="100000">
                  <a:schemeClr val="accent1">
                    <a:gamma/>
                    <a:shade val="84706"/>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kumimoji="1" lang="en-GB" altLang="en-US">
                <a:latin typeface="Arial" panose="020B0604020202020204" pitchFamily="34" charset="0"/>
              </a:endParaRPr>
            </a:p>
          </p:txBody>
        </p:sp>
        <p:grpSp>
          <p:nvGrpSpPr>
            <p:cNvPr id="558086" name="Group 6">
              <a:extLst>
                <a:ext uri="{FF2B5EF4-FFF2-40B4-BE49-F238E27FC236}">
                  <a16:creationId xmlns:a16="http://schemas.microsoft.com/office/drawing/2014/main" id="{E1F92A16-DF3B-077B-2CBB-0C82E9CE2A88}"/>
                </a:ext>
              </a:extLst>
            </p:cNvPr>
            <p:cNvGrpSpPr>
              <a:grpSpLocks/>
            </p:cNvGrpSpPr>
            <p:nvPr/>
          </p:nvGrpSpPr>
          <p:grpSpPr bwMode="auto">
            <a:xfrm>
              <a:off x="4944" y="1"/>
              <a:ext cx="816" cy="3974"/>
              <a:chOff x="4944" y="1"/>
              <a:chExt cx="816" cy="3974"/>
            </a:xfrm>
          </p:grpSpPr>
          <p:grpSp>
            <p:nvGrpSpPr>
              <p:cNvPr id="558087" name="Group 7">
                <a:extLst>
                  <a:ext uri="{FF2B5EF4-FFF2-40B4-BE49-F238E27FC236}">
                    <a16:creationId xmlns:a16="http://schemas.microsoft.com/office/drawing/2014/main" id="{4A66F68F-1256-C710-5EB0-3C32C8869634}"/>
                  </a:ext>
                </a:extLst>
              </p:cNvPr>
              <p:cNvGrpSpPr>
                <a:grpSpLocks/>
              </p:cNvGrpSpPr>
              <p:nvPr userDrawn="1"/>
            </p:nvGrpSpPr>
            <p:grpSpPr bwMode="auto">
              <a:xfrm>
                <a:off x="5280" y="1"/>
                <a:ext cx="480" cy="1430"/>
                <a:chOff x="5280" y="1"/>
                <a:chExt cx="480" cy="1430"/>
              </a:xfrm>
            </p:grpSpPr>
            <p:grpSp>
              <p:nvGrpSpPr>
                <p:cNvPr id="558088" name="Group 8">
                  <a:extLst>
                    <a:ext uri="{FF2B5EF4-FFF2-40B4-BE49-F238E27FC236}">
                      <a16:creationId xmlns:a16="http://schemas.microsoft.com/office/drawing/2014/main" id="{8E873E9D-4C43-D977-D81F-9F4F579B1FFB}"/>
                    </a:ext>
                  </a:extLst>
                </p:cNvPr>
                <p:cNvGrpSpPr>
                  <a:grpSpLocks/>
                </p:cNvGrpSpPr>
                <p:nvPr userDrawn="1"/>
              </p:nvGrpSpPr>
              <p:grpSpPr bwMode="auto">
                <a:xfrm rot="-5400000">
                  <a:off x="5484" y="0"/>
                  <a:ext cx="174" cy="176"/>
                  <a:chOff x="1657" y="323"/>
                  <a:chExt cx="1691" cy="2560"/>
                </a:xfrm>
              </p:grpSpPr>
              <p:grpSp>
                <p:nvGrpSpPr>
                  <p:cNvPr id="558089" name="Group 9">
                    <a:extLst>
                      <a:ext uri="{FF2B5EF4-FFF2-40B4-BE49-F238E27FC236}">
                        <a16:creationId xmlns:a16="http://schemas.microsoft.com/office/drawing/2014/main" id="{89A73647-9E09-4B26-702A-7D19B0248CBB}"/>
                      </a:ext>
                    </a:extLst>
                  </p:cNvPr>
                  <p:cNvGrpSpPr>
                    <a:grpSpLocks/>
                  </p:cNvGrpSpPr>
                  <p:nvPr/>
                </p:nvGrpSpPr>
                <p:grpSpPr bwMode="auto">
                  <a:xfrm>
                    <a:off x="1657" y="323"/>
                    <a:ext cx="1691" cy="2560"/>
                    <a:chOff x="1657" y="323"/>
                    <a:chExt cx="1691" cy="2560"/>
                  </a:xfrm>
                </p:grpSpPr>
                <p:sp>
                  <p:nvSpPr>
                    <p:cNvPr id="558090" name="Freeform 10">
                      <a:extLst>
                        <a:ext uri="{FF2B5EF4-FFF2-40B4-BE49-F238E27FC236}">
                          <a16:creationId xmlns:a16="http://schemas.microsoft.com/office/drawing/2014/main" id="{6F53FF96-49EB-A349-2751-06120334672F}"/>
                        </a:ext>
                      </a:extLst>
                    </p:cNvPr>
                    <p:cNvSpPr>
                      <a:spLocks/>
                    </p:cNvSpPr>
                    <p:nvPr/>
                  </p:nvSpPr>
                  <p:spPr bwMode="auto">
                    <a:xfrm>
                      <a:off x="2117" y="323"/>
                      <a:ext cx="1231" cy="2560"/>
                    </a:xfrm>
                    <a:custGeom>
                      <a:avLst/>
                      <a:gdLst>
                        <a:gd name="T0" fmla="*/ 337 w 1231"/>
                        <a:gd name="T1" fmla="*/ 283 h 2560"/>
                        <a:gd name="T2" fmla="*/ 415 w 1231"/>
                        <a:gd name="T3" fmla="*/ 115 h 2560"/>
                        <a:gd name="T4" fmla="*/ 583 w 1231"/>
                        <a:gd name="T5" fmla="*/ 7 h 2560"/>
                        <a:gd name="T6" fmla="*/ 895 w 1231"/>
                        <a:gd name="T7" fmla="*/ 61 h 2560"/>
                        <a:gd name="T8" fmla="*/ 1051 w 1231"/>
                        <a:gd name="T9" fmla="*/ 349 h 2560"/>
                        <a:gd name="T10" fmla="*/ 979 w 1231"/>
                        <a:gd name="T11" fmla="*/ 769 h 2560"/>
                        <a:gd name="T12" fmla="*/ 943 w 1231"/>
                        <a:gd name="T13" fmla="*/ 943 h 2560"/>
                        <a:gd name="T14" fmla="*/ 1105 w 1231"/>
                        <a:gd name="T15" fmla="*/ 1075 h 2560"/>
                        <a:gd name="T16" fmla="*/ 1231 w 1231"/>
                        <a:gd name="T17" fmla="*/ 1525 h 2560"/>
                        <a:gd name="T18" fmla="*/ 1123 w 1231"/>
                        <a:gd name="T19" fmla="*/ 1969 h 2560"/>
                        <a:gd name="T20" fmla="*/ 907 w 1231"/>
                        <a:gd name="T21" fmla="*/ 2077 h 2560"/>
                        <a:gd name="T22" fmla="*/ 721 w 1231"/>
                        <a:gd name="T23" fmla="*/ 2059 h 2560"/>
                        <a:gd name="T24" fmla="*/ 655 w 1231"/>
                        <a:gd name="T25" fmla="*/ 2251 h 2560"/>
                        <a:gd name="T26" fmla="*/ 529 w 1231"/>
                        <a:gd name="T27" fmla="*/ 2527 h 2560"/>
                        <a:gd name="T28" fmla="*/ 211 w 1231"/>
                        <a:gd name="T29" fmla="*/ 2509 h 2560"/>
                        <a:gd name="T30" fmla="*/ 31 w 1231"/>
                        <a:gd name="T31" fmla="*/ 2227 h 2560"/>
                        <a:gd name="T32" fmla="*/ 25 w 1231"/>
                        <a:gd name="T33" fmla="*/ 1969 h 2560"/>
                        <a:gd name="T34" fmla="*/ 145 w 1231"/>
                        <a:gd name="T35" fmla="*/ 1651 h 2560"/>
                        <a:gd name="T36" fmla="*/ 259 w 1231"/>
                        <a:gd name="T37" fmla="*/ 1513 h 2560"/>
                        <a:gd name="T38" fmla="*/ 217 w 1231"/>
                        <a:gd name="T39" fmla="*/ 1729 h 2560"/>
                        <a:gd name="T40" fmla="*/ 73 w 1231"/>
                        <a:gd name="T41" fmla="*/ 2023 h 2560"/>
                        <a:gd name="T42" fmla="*/ 169 w 1231"/>
                        <a:gd name="T43" fmla="*/ 2323 h 2560"/>
                        <a:gd name="T44" fmla="*/ 439 w 1231"/>
                        <a:gd name="T45" fmla="*/ 2431 h 2560"/>
                        <a:gd name="T46" fmla="*/ 595 w 1231"/>
                        <a:gd name="T47" fmla="*/ 2227 h 2560"/>
                        <a:gd name="T48" fmla="*/ 577 w 1231"/>
                        <a:gd name="T49" fmla="*/ 1807 h 2560"/>
                        <a:gd name="T50" fmla="*/ 493 w 1231"/>
                        <a:gd name="T51" fmla="*/ 1531 h 2560"/>
                        <a:gd name="T52" fmla="*/ 535 w 1231"/>
                        <a:gd name="T53" fmla="*/ 1459 h 2560"/>
                        <a:gd name="T54" fmla="*/ 625 w 1231"/>
                        <a:gd name="T55" fmla="*/ 1633 h 2560"/>
                        <a:gd name="T56" fmla="*/ 721 w 1231"/>
                        <a:gd name="T57" fmla="*/ 1933 h 2560"/>
                        <a:gd name="T58" fmla="*/ 967 w 1231"/>
                        <a:gd name="T59" fmla="*/ 1963 h 2560"/>
                        <a:gd name="T60" fmla="*/ 1135 w 1231"/>
                        <a:gd name="T61" fmla="*/ 1687 h 2560"/>
                        <a:gd name="T62" fmla="*/ 1117 w 1231"/>
                        <a:gd name="T63" fmla="*/ 1273 h 2560"/>
                        <a:gd name="T64" fmla="*/ 883 w 1231"/>
                        <a:gd name="T65" fmla="*/ 1057 h 2560"/>
                        <a:gd name="T66" fmla="*/ 679 w 1231"/>
                        <a:gd name="T67" fmla="*/ 1129 h 2560"/>
                        <a:gd name="T68" fmla="*/ 577 w 1231"/>
                        <a:gd name="T69" fmla="*/ 1117 h 2560"/>
                        <a:gd name="T70" fmla="*/ 619 w 1231"/>
                        <a:gd name="T71" fmla="*/ 1033 h 2560"/>
                        <a:gd name="T72" fmla="*/ 811 w 1231"/>
                        <a:gd name="T73" fmla="*/ 937 h 2560"/>
                        <a:gd name="T74" fmla="*/ 949 w 1231"/>
                        <a:gd name="T75" fmla="*/ 613 h 2560"/>
                        <a:gd name="T76" fmla="*/ 883 w 1231"/>
                        <a:gd name="T77" fmla="*/ 175 h 2560"/>
                        <a:gd name="T78" fmla="*/ 619 w 1231"/>
                        <a:gd name="T79" fmla="*/ 103 h 2560"/>
                        <a:gd name="T80" fmla="*/ 391 w 1231"/>
                        <a:gd name="T81" fmla="*/ 355 h 2560"/>
                        <a:gd name="T82" fmla="*/ 403 w 1231"/>
                        <a:gd name="T83" fmla="*/ 763 h 2560"/>
                        <a:gd name="T84" fmla="*/ 343 w 1231"/>
                        <a:gd name="T85" fmla="*/ 949 h 2560"/>
                        <a:gd name="T86" fmla="*/ 289 w 1231"/>
                        <a:gd name="T87" fmla="*/ 685 h 2560"/>
                        <a:gd name="T88" fmla="*/ 307 w 1231"/>
                        <a:gd name="T89" fmla="*/ 367 h 2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31" h="2560">
                          <a:moveTo>
                            <a:pt x="307" y="367"/>
                          </a:moveTo>
                          <a:cubicBezTo>
                            <a:pt x="317" y="336"/>
                            <a:pt x="326" y="303"/>
                            <a:pt x="337" y="283"/>
                          </a:cubicBezTo>
                          <a:cubicBezTo>
                            <a:pt x="348" y="263"/>
                            <a:pt x="360" y="275"/>
                            <a:pt x="373" y="247"/>
                          </a:cubicBezTo>
                          <a:cubicBezTo>
                            <a:pt x="386" y="219"/>
                            <a:pt x="400" y="147"/>
                            <a:pt x="415" y="115"/>
                          </a:cubicBezTo>
                          <a:cubicBezTo>
                            <a:pt x="430" y="83"/>
                            <a:pt x="435" y="73"/>
                            <a:pt x="463" y="55"/>
                          </a:cubicBezTo>
                          <a:cubicBezTo>
                            <a:pt x="491" y="37"/>
                            <a:pt x="536" y="14"/>
                            <a:pt x="583" y="7"/>
                          </a:cubicBezTo>
                          <a:cubicBezTo>
                            <a:pt x="630" y="0"/>
                            <a:pt x="693" y="4"/>
                            <a:pt x="745" y="13"/>
                          </a:cubicBezTo>
                          <a:cubicBezTo>
                            <a:pt x="797" y="22"/>
                            <a:pt x="852" y="34"/>
                            <a:pt x="895" y="61"/>
                          </a:cubicBezTo>
                          <a:cubicBezTo>
                            <a:pt x="938" y="88"/>
                            <a:pt x="977" y="127"/>
                            <a:pt x="1003" y="175"/>
                          </a:cubicBezTo>
                          <a:cubicBezTo>
                            <a:pt x="1029" y="223"/>
                            <a:pt x="1044" y="287"/>
                            <a:pt x="1051" y="349"/>
                          </a:cubicBezTo>
                          <a:cubicBezTo>
                            <a:pt x="1058" y="411"/>
                            <a:pt x="1057" y="477"/>
                            <a:pt x="1045" y="547"/>
                          </a:cubicBezTo>
                          <a:cubicBezTo>
                            <a:pt x="1033" y="617"/>
                            <a:pt x="995" y="712"/>
                            <a:pt x="979" y="769"/>
                          </a:cubicBezTo>
                          <a:cubicBezTo>
                            <a:pt x="963" y="826"/>
                            <a:pt x="955" y="860"/>
                            <a:pt x="949" y="889"/>
                          </a:cubicBezTo>
                          <a:cubicBezTo>
                            <a:pt x="943" y="918"/>
                            <a:pt x="936" y="925"/>
                            <a:pt x="943" y="943"/>
                          </a:cubicBezTo>
                          <a:cubicBezTo>
                            <a:pt x="950" y="961"/>
                            <a:pt x="964" y="975"/>
                            <a:pt x="991" y="997"/>
                          </a:cubicBezTo>
                          <a:cubicBezTo>
                            <a:pt x="1018" y="1019"/>
                            <a:pt x="1069" y="1033"/>
                            <a:pt x="1105" y="1075"/>
                          </a:cubicBezTo>
                          <a:cubicBezTo>
                            <a:pt x="1141" y="1117"/>
                            <a:pt x="1186" y="1174"/>
                            <a:pt x="1207" y="1249"/>
                          </a:cubicBezTo>
                          <a:cubicBezTo>
                            <a:pt x="1228" y="1324"/>
                            <a:pt x="1231" y="1441"/>
                            <a:pt x="1231" y="1525"/>
                          </a:cubicBezTo>
                          <a:cubicBezTo>
                            <a:pt x="1231" y="1609"/>
                            <a:pt x="1225" y="1679"/>
                            <a:pt x="1207" y="1753"/>
                          </a:cubicBezTo>
                          <a:cubicBezTo>
                            <a:pt x="1189" y="1827"/>
                            <a:pt x="1153" y="1917"/>
                            <a:pt x="1123" y="1969"/>
                          </a:cubicBezTo>
                          <a:cubicBezTo>
                            <a:pt x="1093" y="2021"/>
                            <a:pt x="1063" y="2047"/>
                            <a:pt x="1027" y="2065"/>
                          </a:cubicBezTo>
                          <a:cubicBezTo>
                            <a:pt x="991" y="2083"/>
                            <a:pt x="951" y="2079"/>
                            <a:pt x="907" y="2077"/>
                          </a:cubicBezTo>
                          <a:cubicBezTo>
                            <a:pt x="863" y="2075"/>
                            <a:pt x="794" y="2056"/>
                            <a:pt x="763" y="2053"/>
                          </a:cubicBezTo>
                          <a:cubicBezTo>
                            <a:pt x="732" y="2050"/>
                            <a:pt x="733" y="2050"/>
                            <a:pt x="721" y="2059"/>
                          </a:cubicBezTo>
                          <a:cubicBezTo>
                            <a:pt x="709" y="2068"/>
                            <a:pt x="702" y="2075"/>
                            <a:pt x="691" y="2107"/>
                          </a:cubicBezTo>
                          <a:cubicBezTo>
                            <a:pt x="680" y="2139"/>
                            <a:pt x="665" y="2205"/>
                            <a:pt x="655" y="2251"/>
                          </a:cubicBezTo>
                          <a:cubicBezTo>
                            <a:pt x="645" y="2297"/>
                            <a:pt x="652" y="2337"/>
                            <a:pt x="631" y="2383"/>
                          </a:cubicBezTo>
                          <a:cubicBezTo>
                            <a:pt x="610" y="2429"/>
                            <a:pt x="574" y="2498"/>
                            <a:pt x="529" y="2527"/>
                          </a:cubicBezTo>
                          <a:cubicBezTo>
                            <a:pt x="484" y="2556"/>
                            <a:pt x="414" y="2560"/>
                            <a:pt x="361" y="2557"/>
                          </a:cubicBezTo>
                          <a:cubicBezTo>
                            <a:pt x="308" y="2554"/>
                            <a:pt x="256" y="2537"/>
                            <a:pt x="211" y="2509"/>
                          </a:cubicBezTo>
                          <a:cubicBezTo>
                            <a:pt x="166" y="2481"/>
                            <a:pt x="121" y="2436"/>
                            <a:pt x="91" y="2389"/>
                          </a:cubicBezTo>
                          <a:cubicBezTo>
                            <a:pt x="61" y="2342"/>
                            <a:pt x="46" y="2275"/>
                            <a:pt x="31" y="2227"/>
                          </a:cubicBezTo>
                          <a:cubicBezTo>
                            <a:pt x="16" y="2179"/>
                            <a:pt x="2" y="2144"/>
                            <a:pt x="1" y="2101"/>
                          </a:cubicBezTo>
                          <a:cubicBezTo>
                            <a:pt x="0" y="2058"/>
                            <a:pt x="13" y="2018"/>
                            <a:pt x="25" y="1969"/>
                          </a:cubicBezTo>
                          <a:cubicBezTo>
                            <a:pt x="37" y="1920"/>
                            <a:pt x="53" y="1860"/>
                            <a:pt x="73" y="1807"/>
                          </a:cubicBezTo>
                          <a:cubicBezTo>
                            <a:pt x="93" y="1754"/>
                            <a:pt x="122" y="1698"/>
                            <a:pt x="145" y="1651"/>
                          </a:cubicBezTo>
                          <a:cubicBezTo>
                            <a:pt x="168" y="1604"/>
                            <a:pt x="192" y="1548"/>
                            <a:pt x="211" y="1525"/>
                          </a:cubicBezTo>
                          <a:cubicBezTo>
                            <a:pt x="230" y="1502"/>
                            <a:pt x="249" y="1502"/>
                            <a:pt x="259" y="1513"/>
                          </a:cubicBezTo>
                          <a:cubicBezTo>
                            <a:pt x="269" y="1524"/>
                            <a:pt x="278" y="1555"/>
                            <a:pt x="271" y="1591"/>
                          </a:cubicBezTo>
                          <a:cubicBezTo>
                            <a:pt x="264" y="1627"/>
                            <a:pt x="242" y="1682"/>
                            <a:pt x="217" y="1729"/>
                          </a:cubicBezTo>
                          <a:cubicBezTo>
                            <a:pt x="192" y="1776"/>
                            <a:pt x="145" y="1824"/>
                            <a:pt x="121" y="1873"/>
                          </a:cubicBezTo>
                          <a:cubicBezTo>
                            <a:pt x="97" y="1922"/>
                            <a:pt x="76" y="1970"/>
                            <a:pt x="73" y="2023"/>
                          </a:cubicBezTo>
                          <a:cubicBezTo>
                            <a:pt x="70" y="2076"/>
                            <a:pt x="87" y="2141"/>
                            <a:pt x="103" y="2191"/>
                          </a:cubicBezTo>
                          <a:cubicBezTo>
                            <a:pt x="119" y="2241"/>
                            <a:pt x="140" y="2285"/>
                            <a:pt x="169" y="2323"/>
                          </a:cubicBezTo>
                          <a:cubicBezTo>
                            <a:pt x="198" y="2361"/>
                            <a:pt x="232" y="2401"/>
                            <a:pt x="277" y="2419"/>
                          </a:cubicBezTo>
                          <a:cubicBezTo>
                            <a:pt x="322" y="2437"/>
                            <a:pt x="395" y="2440"/>
                            <a:pt x="439" y="2431"/>
                          </a:cubicBezTo>
                          <a:cubicBezTo>
                            <a:pt x="483" y="2422"/>
                            <a:pt x="515" y="2399"/>
                            <a:pt x="541" y="2365"/>
                          </a:cubicBezTo>
                          <a:cubicBezTo>
                            <a:pt x="567" y="2331"/>
                            <a:pt x="583" y="2280"/>
                            <a:pt x="595" y="2227"/>
                          </a:cubicBezTo>
                          <a:cubicBezTo>
                            <a:pt x="607" y="2174"/>
                            <a:pt x="616" y="2117"/>
                            <a:pt x="613" y="2047"/>
                          </a:cubicBezTo>
                          <a:cubicBezTo>
                            <a:pt x="610" y="1977"/>
                            <a:pt x="589" y="1871"/>
                            <a:pt x="577" y="1807"/>
                          </a:cubicBezTo>
                          <a:cubicBezTo>
                            <a:pt x="565" y="1743"/>
                            <a:pt x="555" y="1709"/>
                            <a:pt x="541" y="1663"/>
                          </a:cubicBezTo>
                          <a:cubicBezTo>
                            <a:pt x="527" y="1617"/>
                            <a:pt x="502" y="1561"/>
                            <a:pt x="493" y="1531"/>
                          </a:cubicBezTo>
                          <a:cubicBezTo>
                            <a:pt x="484" y="1501"/>
                            <a:pt x="480" y="1495"/>
                            <a:pt x="487" y="1483"/>
                          </a:cubicBezTo>
                          <a:cubicBezTo>
                            <a:pt x="494" y="1471"/>
                            <a:pt x="519" y="1455"/>
                            <a:pt x="535" y="1459"/>
                          </a:cubicBezTo>
                          <a:cubicBezTo>
                            <a:pt x="551" y="1463"/>
                            <a:pt x="568" y="1478"/>
                            <a:pt x="583" y="1507"/>
                          </a:cubicBezTo>
                          <a:cubicBezTo>
                            <a:pt x="598" y="1536"/>
                            <a:pt x="610" y="1583"/>
                            <a:pt x="625" y="1633"/>
                          </a:cubicBezTo>
                          <a:cubicBezTo>
                            <a:pt x="640" y="1683"/>
                            <a:pt x="657" y="1757"/>
                            <a:pt x="673" y="1807"/>
                          </a:cubicBezTo>
                          <a:cubicBezTo>
                            <a:pt x="689" y="1857"/>
                            <a:pt x="697" y="1905"/>
                            <a:pt x="721" y="1933"/>
                          </a:cubicBezTo>
                          <a:cubicBezTo>
                            <a:pt x="745" y="1961"/>
                            <a:pt x="776" y="1970"/>
                            <a:pt x="817" y="1975"/>
                          </a:cubicBezTo>
                          <a:cubicBezTo>
                            <a:pt x="858" y="1980"/>
                            <a:pt x="926" y="1980"/>
                            <a:pt x="967" y="1963"/>
                          </a:cubicBezTo>
                          <a:cubicBezTo>
                            <a:pt x="1008" y="1946"/>
                            <a:pt x="1035" y="1919"/>
                            <a:pt x="1063" y="1873"/>
                          </a:cubicBezTo>
                          <a:cubicBezTo>
                            <a:pt x="1091" y="1827"/>
                            <a:pt x="1122" y="1761"/>
                            <a:pt x="1135" y="1687"/>
                          </a:cubicBezTo>
                          <a:cubicBezTo>
                            <a:pt x="1148" y="1613"/>
                            <a:pt x="1144" y="1498"/>
                            <a:pt x="1141" y="1429"/>
                          </a:cubicBezTo>
                          <a:cubicBezTo>
                            <a:pt x="1138" y="1360"/>
                            <a:pt x="1140" y="1325"/>
                            <a:pt x="1117" y="1273"/>
                          </a:cubicBezTo>
                          <a:cubicBezTo>
                            <a:pt x="1094" y="1221"/>
                            <a:pt x="1042" y="1153"/>
                            <a:pt x="1003" y="1117"/>
                          </a:cubicBezTo>
                          <a:cubicBezTo>
                            <a:pt x="964" y="1081"/>
                            <a:pt x="919" y="1064"/>
                            <a:pt x="883" y="1057"/>
                          </a:cubicBezTo>
                          <a:cubicBezTo>
                            <a:pt x="847" y="1050"/>
                            <a:pt x="821" y="1063"/>
                            <a:pt x="787" y="1075"/>
                          </a:cubicBezTo>
                          <a:cubicBezTo>
                            <a:pt x="753" y="1087"/>
                            <a:pt x="706" y="1117"/>
                            <a:pt x="679" y="1129"/>
                          </a:cubicBezTo>
                          <a:cubicBezTo>
                            <a:pt x="652" y="1141"/>
                            <a:pt x="642" y="1149"/>
                            <a:pt x="625" y="1147"/>
                          </a:cubicBezTo>
                          <a:cubicBezTo>
                            <a:pt x="608" y="1145"/>
                            <a:pt x="584" y="1130"/>
                            <a:pt x="577" y="1117"/>
                          </a:cubicBezTo>
                          <a:cubicBezTo>
                            <a:pt x="570" y="1104"/>
                            <a:pt x="576" y="1083"/>
                            <a:pt x="583" y="1069"/>
                          </a:cubicBezTo>
                          <a:cubicBezTo>
                            <a:pt x="590" y="1055"/>
                            <a:pt x="599" y="1043"/>
                            <a:pt x="619" y="1033"/>
                          </a:cubicBezTo>
                          <a:cubicBezTo>
                            <a:pt x="639" y="1023"/>
                            <a:pt x="671" y="1025"/>
                            <a:pt x="703" y="1009"/>
                          </a:cubicBezTo>
                          <a:cubicBezTo>
                            <a:pt x="735" y="993"/>
                            <a:pt x="780" y="965"/>
                            <a:pt x="811" y="937"/>
                          </a:cubicBezTo>
                          <a:cubicBezTo>
                            <a:pt x="842" y="909"/>
                            <a:pt x="866" y="895"/>
                            <a:pt x="889" y="841"/>
                          </a:cubicBezTo>
                          <a:cubicBezTo>
                            <a:pt x="912" y="787"/>
                            <a:pt x="939" y="696"/>
                            <a:pt x="949" y="613"/>
                          </a:cubicBezTo>
                          <a:cubicBezTo>
                            <a:pt x="959" y="530"/>
                            <a:pt x="960" y="416"/>
                            <a:pt x="949" y="343"/>
                          </a:cubicBezTo>
                          <a:cubicBezTo>
                            <a:pt x="938" y="270"/>
                            <a:pt x="914" y="215"/>
                            <a:pt x="883" y="175"/>
                          </a:cubicBezTo>
                          <a:cubicBezTo>
                            <a:pt x="852" y="135"/>
                            <a:pt x="807" y="115"/>
                            <a:pt x="763" y="103"/>
                          </a:cubicBezTo>
                          <a:cubicBezTo>
                            <a:pt x="719" y="91"/>
                            <a:pt x="665" y="90"/>
                            <a:pt x="619" y="103"/>
                          </a:cubicBezTo>
                          <a:cubicBezTo>
                            <a:pt x="573" y="116"/>
                            <a:pt x="525" y="139"/>
                            <a:pt x="487" y="181"/>
                          </a:cubicBezTo>
                          <a:cubicBezTo>
                            <a:pt x="449" y="223"/>
                            <a:pt x="412" y="301"/>
                            <a:pt x="391" y="355"/>
                          </a:cubicBezTo>
                          <a:cubicBezTo>
                            <a:pt x="370" y="409"/>
                            <a:pt x="359" y="437"/>
                            <a:pt x="361" y="505"/>
                          </a:cubicBezTo>
                          <a:cubicBezTo>
                            <a:pt x="363" y="573"/>
                            <a:pt x="399" y="691"/>
                            <a:pt x="403" y="763"/>
                          </a:cubicBezTo>
                          <a:cubicBezTo>
                            <a:pt x="407" y="835"/>
                            <a:pt x="395" y="906"/>
                            <a:pt x="385" y="937"/>
                          </a:cubicBezTo>
                          <a:cubicBezTo>
                            <a:pt x="375" y="968"/>
                            <a:pt x="356" y="957"/>
                            <a:pt x="343" y="949"/>
                          </a:cubicBezTo>
                          <a:cubicBezTo>
                            <a:pt x="330" y="941"/>
                            <a:pt x="316" y="933"/>
                            <a:pt x="307" y="889"/>
                          </a:cubicBezTo>
                          <a:cubicBezTo>
                            <a:pt x="298" y="845"/>
                            <a:pt x="294" y="755"/>
                            <a:pt x="289" y="685"/>
                          </a:cubicBezTo>
                          <a:cubicBezTo>
                            <a:pt x="284" y="615"/>
                            <a:pt x="273" y="523"/>
                            <a:pt x="277" y="469"/>
                          </a:cubicBezTo>
                          <a:cubicBezTo>
                            <a:pt x="281" y="415"/>
                            <a:pt x="297" y="398"/>
                            <a:pt x="307" y="367"/>
                          </a:cubicBezTo>
                          <a:close/>
                        </a:path>
                      </a:pathLst>
                    </a:custGeom>
                    <a:solidFill>
                      <a:srgbClr val="E7D6B7"/>
                    </a:soli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8091" name="Freeform 11">
                      <a:extLst>
                        <a:ext uri="{FF2B5EF4-FFF2-40B4-BE49-F238E27FC236}">
                          <a16:creationId xmlns:a16="http://schemas.microsoft.com/office/drawing/2014/main" id="{50F9E880-9497-7921-ACD7-FB7F3338BF84}"/>
                        </a:ext>
                      </a:extLst>
                    </p:cNvPr>
                    <p:cNvSpPr>
                      <a:spLocks/>
                    </p:cNvSpPr>
                    <p:nvPr/>
                  </p:nvSpPr>
                  <p:spPr bwMode="auto">
                    <a:xfrm>
                      <a:off x="1657" y="376"/>
                      <a:ext cx="865" cy="2071"/>
                    </a:xfrm>
                    <a:custGeom>
                      <a:avLst/>
                      <a:gdLst>
                        <a:gd name="T0" fmla="*/ 785 w 865"/>
                        <a:gd name="T1" fmla="*/ 530 h 2071"/>
                        <a:gd name="T2" fmla="*/ 797 w 865"/>
                        <a:gd name="T3" fmla="*/ 350 h 2071"/>
                        <a:gd name="T4" fmla="*/ 863 w 865"/>
                        <a:gd name="T5" fmla="*/ 206 h 2071"/>
                        <a:gd name="T6" fmla="*/ 809 w 865"/>
                        <a:gd name="T7" fmla="*/ 218 h 2071"/>
                        <a:gd name="T8" fmla="*/ 749 w 865"/>
                        <a:gd name="T9" fmla="*/ 218 h 2071"/>
                        <a:gd name="T10" fmla="*/ 683 w 865"/>
                        <a:gd name="T11" fmla="*/ 116 h 2071"/>
                        <a:gd name="T12" fmla="*/ 611 w 865"/>
                        <a:gd name="T13" fmla="*/ 32 h 2071"/>
                        <a:gd name="T14" fmla="*/ 509 w 865"/>
                        <a:gd name="T15" fmla="*/ 2 h 2071"/>
                        <a:gd name="T16" fmla="*/ 407 w 865"/>
                        <a:gd name="T17" fmla="*/ 20 h 2071"/>
                        <a:gd name="T18" fmla="*/ 281 w 865"/>
                        <a:gd name="T19" fmla="*/ 74 h 2071"/>
                        <a:gd name="T20" fmla="*/ 173 w 865"/>
                        <a:gd name="T21" fmla="*/ 206 h 2071"/>
                        <a:gd name="T22" fmla="*/ 119 w 865"/>
                        <a:gd name="T23" fmla="*/ 404 h 2071"/>
                        <a:gd name="T24" fmla="*/ 131 w 865"/>
                        <a:gd name="T25" fmla="*/ 590 h 2071"/>
                        <a:gd name="T26" fmla="*/ 173 w 865"/>
                        <a:gd name="T27" fmla="*/ 782 h 2071"/>
                        <a:gd name="T28" fmla="*/ 197 w 865"/>
                        <a:gd name="T29" fmla="*/ 884 h 2071"/>
                        <a:gd name="T30" fmla="*/ 167 w 865"/>
                        <a:gd name="T31" fmla="*/ 986 h 2071"/>
                        <a:gd name="T32" fmla="*/ 65 w 865"/>
                        <a:gd name="T33" fmla="*/ 1124 h 2071"/>
                        <a:gd name="T34" fmla="*/ 17 w 865"/>
                        <a:gd name="T35" fmla="*/ 1298 h 2071"/>
                        <a:gd name="T36" fmla="*/ 5 w 865"/>
                        <a:gd name="T37" fmla="*/ 1550 h 2071"/>
                        <a:gd name="T38" fmla="*/ 47 w 865"/>
                        <a:gd name="T39" fmla="*/ 1748 h 2071"/>
                        <a:gd name="T40" fmla="*/ 131 w 865"/>
                        <a:gd name="T41" fmla="*/ 1898 h 2071"/>
                        <a:gd name="T42" fmla="*/ 299 w 865"/>
                        <a:gd name="T43" fmla="*/ 1988 h 2071"/>
                        <a:gd name="T44" fmla="*/ 425 w 865"/>
                        <a:gd name="T45" fmla="*/ 1982 h 2071"/>
                        <a:gd name="T46" fmla="*/ 467 w 865"/>
                        <a:gd name="T47" fmla="*/ 1994 h 2071"/>
                        <a:gd name="T48" fmla="*/ 497 w 865"/>
                        <a:gd name="T49" fmla="*/ 2066 h 2071"/>
                        <a:gd name="T50" fmla="*/ 497 w 865"/>
                        <a:gd name="T51" fmla="*/ 1964 h 2071"/>
                        <a:gd name="T52" fmla="*/ 557 w 865"/>
                        <a:gd name="T53" fmla="*/ 1778 h 2071"/>
                        <a:gd name="T54" fmla="*/ 617 w 865"/>
                        <a:gd name="T55" fmla="*/ 1658 h 2071"/>
                        <a:gd name="T56" fmla="*/ 581 w 865"/>
                        <a:gd name="T57" fmla="*/ 1700 h 2071"/>
                        <a:gd name="T58" fmla="*/ 515 w 865"/>
                        <a:gd name="T59" fmla="*/ 1820 h 2071"/>
                        <a:gd name="T60" fmla="*/ 407 w 865"/>
                        <a:gd name="T61" fmla="*/ 1904 h 2071"/>
                        <a:gd name="T62" fmla="*/ 269 w 865"/>
                        <a:gd name="T63" fmla="*/ 1898 h 2071"/>
                        <a:gd name="T64" fmla="*/ 179 w 865"/>
                        <a:gd name="T65" fmla="*/ 1814 h 2071"/>
                        <a:gd name="T66" fmla="*/ 113 w 865"/>
                        <a:gd name="T67" fmla="*/ 1640 h 2071"/>
                        <a:gd name="T68" fmla="*/ 107 w 865"/>
                        <a:gd name="T69" fmla="*/ 1394 h 2071"/>
                        <a:gd name="T70" fmla="*/ 137 w 865"/>
                        <a:gd name="T71" fmla="*/ 1190 h 2071"/>
                        <a:gd name="T72" fmla="*/ 203 w 865"/>
                        <a:gd name="T73" fmla="*/ 1070 h 2071"/>
                        <a:gd name="T74" fmla="*/ 323 w 865"/>
                        <a:gd name="T75" fmla="*/ 1022 h 2071"/>
                        <a:gd name="T76" fmla="*/ 509 w 865"/>
                        <a:gd name="T77" fmla="*/ 1076 h 2071"/>
                        <a:gd name="T78" fmla="*/ 611 w 865"/>
                        <a:gd name="T79" fmla="*/ 1124 h 2071"/>
                        <a:gd name="T80" fmla="*/ 665 w 865"/>
                        <a:gd name="T81" fmla="*/ 1100 h 2071"/>
                        <a:gd name="T82" fmla="*/ 659 w 865"/>
                        <a:gd name="T83" fmla="*/ 1046 h 2071"/>
                        <a:gd name="T84" fmla="*/ 611 w 865"/>
                        <a:gd name="T85" fmla="*/ 1004 h 2071"/>
                        <a:gd name="T86" fmla="*/ 497 w 865"/>
                        <a:gd name="T87" fmla="*/ 980 h 2071"/>
                        <a:gd name="T88" fmla="*/ 323 w 865"/>
                        <a:gd name="T89" fmla="*/ 896 h 2071"/>
                        <a:gd name="T90" fmla="*/ 233 w 865"/>
                        <a:gd name="T91" fmla="*/ 680 h 2071"/>
                        <a:gd name="T92" fmla="*/ 209 w 865"/>
                        <a:gd name="T93" fmla="*/ 416 h 2071"/>
                        <a:gd name="T94" fmla="*/ 317 w 865"/>
                        <a:gd name="T95" fmla="*/ 170 h 2071"/>
                        <a:gd name="T96" fmla="*/ 485 w 865"/>
                        <a:gd name="T97" fmla="*/ 110 h 2071"/>
                        <a:gd name="T98" fmla="*/ 617 w 865"/>
                        <a:gd name="T99" fmla="*/ 164 h 2071"/>
                        <a:gd name="T100" fmla="*/ 707 w 865"/>
                        <a:gd name="T101" fmla="*/ 290 h 2071"/>
                        <a:gd name="T102" fmla="*/ 737 w 865"/>
                        <a:gd name="T103" fmla="*/ 428 h 2071"/>
                        <a:gd name="T104" fmla="*/ 773 w 865"/>
                        <a:gd name="T105" fmla="*/ 602 h 2071"/>
                        <a:gd name="T106" fmla="*/ 809 w 865"/>
                        <a:gd name="T107" fmla="*/ 584 h 2071"/>
                        <a:gd name="T108" fmla="*/ 785 w 865"/>
                        <a:gd name="T109" fmla="*/ 530 h 2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5" h="2071">
                          <a:moveTo>
                            <a:pt x="785" y="530"/>
                          </a:moveTo>
                          <a:cubicBezTo>
                            <a:pt x="783" y="491"/>
                            <a:pt x="784" y="404"/>
                            <a:pt x="797" y="350"/>
                          </a:cubicBezTo>
                          <a:cubicBezTo>
                            <a:pt x="810" y="296"/>
                            <a:pt x="861" y="228"/>
                            <a:pt x="863" y="206"/>
                          </a:cubicBezTo>
                          <a:cubicBezTo>
                            <a:pt x="865" y="184"/>
                            <a:pt x="828" y="216"/>
                            <a:pt x="809" y="218"/>
                          </a:cubicBezTo>
                          <a:cubicBezTo>
                            <a:pt x="790" y="220"/>
                            <a:pt x="770" y="235"/>
                            <a:pt x="749" y="218"/>
                          </a:cubicBezTo>
                          <a:cubicBezTo>
                            <a:pt x="728" y="201"/>
                            <a:pt x="706" y="147"/>
                            <a:pt x="683" y="116"/>
                          </a:cubicBezTo>
                          <a:cubicBezTo>
                            <a:pt x="660" y="85"/>
                            <a:pt x="640" y="51"/>
                            <a:pt x="611" y="32"/>
                          </a:cubicBezTo>
                          <a:cubicBezTo>
                            <a:pt x="582" y="13"/>
                            <a:pt x="543" y="4"/>
                            <a:pt x="509" y="2"/>
                          </a:cubicBezTo>
                          <a:cubicBezTo>
                            <a:pt x="475" y="0"/>
                            <a:pt x="445" y="8"/>
                            <a:pt x="407" y="20"/>
                          </a:cubicBezTo>
                          <a:cubicBezTo>
                            <a:pt x="369" y="32"/>
                            <a:pt x="320" y="43"/>
                            <a:pt x="281" y="74"/>
                          </a:cubicBezTo>
                          <a:cubicBezTo>
                            <a:pt x="242" y="105"/>
                            <a:pt x="200" y="151"/>
                            <a:pt x="173" y="206"/>
                          </a:cubicBezTo>
                          <a:cubicBezTo>
                            <a:pt x="146" y="261"/>
                            <a:pt x="126" y="340"/>
                            <a:pt x="119" y="404"/>
                          </a:cubicBezTo>
                          <a:cubicBezTo>
                            <a:pt x="112" y="468"/>
                            <a:pt x="122" y="527"/>
                            <a:pt x="131" y="590"/>
                          </a:cubicBezTo>
                          <a:cubicBezTo>
                            <a:pt x="140" y="653"/>
                            <a:pt x="162" y="733"/>
                            <a:pt x="173" y="782"/>
                          </a:cubicBezTo>
                          <a:cubicBezTo>
                            <a:pt x="184" y="831"/>
                            <a:pt x="198" y="850"/>
                            <a:pt x="197" y="884"/>
                          </a:cubicBezTo>
                          <a:cubicBezTo>
                            <a:pt x="196" y="918"/>
                            <a:pt x="189" y="946"/>
                            <a:pt x="167" y="986"/>
                          </a:cubicBezTo>
                          <a:cubicBezTo>
                            <a:pt x="145" y="1026"/>
                            <a:pt x="90" y="1072"/>
                            <a:pt x="65" y="1124"/>
                          </a:cubicBezTo>
                          <a:cubicBezTo>
                            <a:pt x="40" y="1176"/>
                            <a:pt x="27" y="1227"/>
                            <a:pt x="17" y="1298"/>
                          </a:cubicBezTo>
                          <a:cubicBezTo>
                            <a:pt x="7" y="1369"/>
                            <a:pt x="0" y="1475"/>
                            <a:pt x="5" y="1550"/>
                          </a:cubicBezTo>
                          <a:cubicBezTo>
                            <a:pt x="10" y="1625"/>
                            <a:pt x="26" y="1690"/>
                            <a:pt x="47" y="1748"/>
                          </a:cubicBezTo>
                          <a:cubicBezTo>
                            <a:pt x="68" y="1806"/>
                            <a:pt x="89" y="1858"/>
                            <a:pt x="131" y="1898"/>
                          </a:cubicBezTo>
                          <a:cubicBezTo>
                            <a:pt x="173" y="1938"/>
                            <a:pt x="250" y="1974"/>
                            <a:pt x="299" y="1988"/>
                          </a:cubicBezTo>
                          <a:cubicBezTo>
                            <a:pt x="348" y="2002"/>
                            <a:pt x="397" y="1981"/>
                            <a:pt x="425" y="1982"/>
                          </a:cubicBezTo>
                          <a:cubicBezTo>
                            <a:pt x="453" y="1983"/>
                            <a:pt x="455" y="1980"/>
                            <a:pt x="467" y="1994"/>
                          </a:cubicBezTo>
                          <a:cubicBezTo>
                            <a:pt x="479" y="2008"/>
                            <a:pt x="492" y="2071"/>
                            <a:pt x="497" y="2066"/>
                          </a:cubicBezTo>
                          <a:cubicBezTo>
                            <a:pt x="502" y="2061"/>
                            <a:pt x="487" y="2012"/>
                            <a:pt x="497" y="1964"/>
                          </a:cubicBezTo>
                          <a:cubicBezTo>
                            <a:pt x="507" y="1916"/>
                            <a:pt x="537" y="1829"/>
                            <a:pt x="557" y="1778"/>
                          </a:cubicBezTo>
                          <a:cubicBezTo>
                            <a:pt x="577" y="1727"/>
                            <a:pt x="613" y="1671"/>
                            <a:pt x="617" y="1658"/>
                          </a:cubicBezTo>
                          <a:cubicBezTo>
                            <a:pt x="621" y="1645"/>
                            <a:pt x="598" y="1673"/>
                            <a:pt x="581" y="1700"/>
                          </a:cubicBezTo>
                          <a:cubicBezTo>
                            <a:pt x="564" y="1727"/>
                            <a:pt x="544" y="1786"/>
                            <a:pt x="515" y="1820"/>
                          </a:cubicBezTo>
                          <a:cubicBezTo>
                            <a:pt x="486" y="1854"/>
                            <a:pt x="448" y="1891"/>
                            <a:pt x="407" y="1904"/>
                          </a:cubicBezTo>
                          <a:cubicBezTo>
                            <a:pt x="366" y="1917"/>
                            <a:pt x="307" y="1913"/>
                            <a:pt x="269" y="1898"/>
                          </a:cubicBezTo>
                          <a:cubicBezTo>
                            <a:pt x="231" y="1883"/>
                            <a:pt x="205" y="1857"/>
                            <a:pt x="179" y="1814"/>
                          </a:cubicBezTo>
                          <a:cubicBezTo>
                            <a:pt x="153" y="1771"/>
                            <a:pt x="125" y="1710"/>
                            <a:pt x="113" y="1640"/>
                          </a:cubicBezTo>
                          <a:cubicBezTo>
                            <a:pt x="101" y="1570"/>
                            <a:pt x="103" y="1469"/>
                            <a:pt x="107" y="1394"/>
                          </a:cubicBezTo>
                          <a:cubicBezTo>
                            <a:pt x="111" y="1319"/>
                            <a:pt x="121" y="1244"/>
                            <a:pt x="137" y="1190"/>
                          </a:cubicBezTo>
                          <a:cubicBezTo>
                            <a:pt x="153" y="1136"/>
                            <a:pt x="172" y="1098"/>
                            <a:pt x="203" y="1070"/>
                          </a:cubicBezTo>
                          <a:cubicBezTo>
                            <a:pt x="234" y="1042"/>
                            <a:pt x="272" y="1021"/>
                            <a:pt x="323" y="1022"/>
                          </a:cubicBezTo>
                          <a:cubicBezTo>
                            <a:pt x="374" y="1023"/>
                            <a:pt x="461" y="1059"/>
                            <a:pt x="509" y="1076"/>
                          </a:cubicBezTo>
                          <a:cubicBezTo>
                            <a:pt x="557" y="1093"/>
                            <a:pt x="585" y="1120"/>
                            <a:pt x="611" y="1124"/>
                          </a:cubicBezTo>
                          <a:cubicBezTo>
                            <a:pt x="637" y="1128"/>
                            <a:pt x="657" y="1113"/>
                            <a:pt x="665" y="1100"/>
                          </a:cubicBezTo>
                          <a:cubicBezTo>
                            <a:pt x="673" y="1087"/>
                            <a:pt x="668" y="1062"/>
                            <a:pt x="659" y="1046"/>
                          </a:cubicBezTo>
                          <a:cubicBezTo>
                            <a:pt x="650" y="1030"/>
                            <a:pt x="638" y="1015"/>
                            <a:pt x="611" y="1004"/>
                          </a:cubicBezTo>
                          <a:cubicBezTo>
                            <a:pt x="584" y="993"/>
                            <a:pt x="545" y="998"/>
                            <a:pt x="497" y="980"/>
                          </a:cubicBezTo>
                          <a:cubicBezTo>
                            <a:pt x="449" y="962"/>
                            <a:pt x="367" y="946"/>
                            <a:pt x="323" y="896"/>
                          </a:cubicBezTo>
                          <a:cubicBezTo>
                            <a:pt x="279" y="846"/>
                            <a:pt x="252" y="760"/>
                            <a:pt x="233" y="680"/>
                          </a:cubicBezTo>
                          <a:cubicBezTo>
                            <a:pt x="214" y="600"/>
                            <a:pt x="195" y="501"/>
                            <a:pt x="209" y="416"/>
                          </a:cubicBezTo>
                          <a:cubicBezTo>
                            <a:pt x="223" y="331"/>
                            <a:pt x="271" y="221"/>
                            <a:pt x="317" y="170"/>
                          </a:cubicBezTo>
                          <a:cubicBezTo>
                            <a:pt x="363" y="119"/>
                            <a:pt x="435" y="111"/>
                            <a:pt x="485" y="110"/>
                          </a:cubicBezTo>
                          <a:cubicBezTo>
                            <a:pt x="535" y="109"/>
                            <a:pt x="580" y="134"/>
                            <a:pt x="617" y="164"/>
                          </a:cubicBezTo>
                          <a:cubicBezTo>
                            <a:pt x="654" y="194"/>
                            <a:pt x="687" y="246"/>
                            <a:pt x="707" y="290"/>
                          </a:cubicBezTo>
                          <a:cubicBezTo>
                            <a:pt x="727" y="334"/>
                            <a:pt x="726" y="376"/>
                            <a:pt x="737" y="428"/>
                          </a:cubicBezTo>
                          <a:cubicBezTo>
                            <a:pt x="748" y="480"/>
                            <a:pt x="761" y="576"/>
                            <a:pt x="773" y="602"/>
                          </a:cubicBezTo>
                          <a:cubicBezTo>
                            <a:pt x="785" y="628"/>
                            <a:pt x="807" y="597"/>
                            <a:pt x="809" y="584"/>
                          </a:cubicBezTo>
                          <a:cubicBezTo>
                            <a:pt x="811" y="571"/>
                            <a:pt x="787" y="569"/>
                            <a:pt x="785" y="530"/>
                          </a:cubicBezTo>
                          <a:close/>
                        </a:path>
                      </a:pathLst>
                    </a:custGeom>
                    <a:solidFill>
                      <a:srgbClr val="E7D6B7"/>
                    </a:soli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558092" name="Oval 12">
                    <a:extLst>
                      <a:ext uri="{FF2B5EF4-FFF2-40B4-BE49-F238E27FC236}">
                        <a16:creationId xmlns:a16="http://schemas.microsoft.com/office/drawing/2014/main" id="{A587260F-E91D-F666-1B50-8EEA53685A22}"/>
                      </a:ext>
                    </a:extLst>
                  </p:cNvPr>
                  <p:cNvSpPr>
                    <a:spLocks noChangeArrowheads="1"/>
                  </p:cNvSpPr>
                  <p:nvPr/>
                </p:nvSpPr>
                <p:spPr bwMode="auto">
                  <a:xfrm>
                    <a:off x="2400" y="1428"/>
                    <a:ext cx="168" cy="246"/>
                  </a:xfrm>
                  <a:prstGeom prst="ellipse">
                    <a:avLst/>
                  </a:prstGeom>
                  <a:solidFill>
                    <a:srgbClr val="E7D6B7"/>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8093" name="Freeform 13">
                    <a:extLst>
                      <a:ext uri="{FF2B5EF4-FFF2-40B4-BE49-F238E27FC236}">
                        <a16:creationId xmlns:a16="http://schemas.microsoft.com/office/drawing/2014/main" id="{F3813337-9D2F-7218-B43C-00CA68739DEE}"/>
                      </a:ext>
                    </a:extLst>
                  </p:cNvPr>
                  <p:cNvSpPr>
                    <a:spLocks/>
                  </p:cNvSpPr>
                  <p:nvPr/>
                </p:nvSpPr>
                <p:spPr bwMode="auto">
                  <a:xfrm>
                    <a:off x="2595" y="741"/>
                    <a:ext cx="266" cy="521"/>
                  </a:xfrm>
                  <a:custGeom>
                    <a:avLst/>
                    <a:gdLst>
                      <a:gd name="T0" fmla="*/ 3 w 266"/>
                      <a:gd name="T1" fmla="*/ 483 h 521"/>
                      <a:gd name="T2" fmla="*/ 27 w 266"/>
                      <a:gd name="T3" fmla="*/ 273 h 521"/>
                      <a:gd name="T4" fmla="*/ 111 w 266"/>
                      <a:gd name="T5" fmla="*/ 45 h 521"/>
                      <a:gd name="T6" fmla="*/ 183 w 266"/>
                      <a:gd name="T7" fmla="*/ 3 h 521"/>
                      <a:gd name="T8" fmla="*/ 237 w 266"/>
                      <a:gd name="T9" fmla="*/ 39 h 521"/>
                      <a:gd name="T10" fmla="*/ 261 w 266"/>
                      <a:gd name="T11" fmla="*/ 129 h 521"/>
                      <a:gd name="T12" fmla="*/ 207 w 266"/>
                      <a:gd name="T13" fmla="*/ 273 h 521"/>
                      <a:gd name="T14" fmla="*/ 105 w 266"/>
                      <a:gd name="T15" fmla="*/ 477 h 521"/>
                      <a:gd name="T16" fmla="*/ 45 w 266"/>
                      <a:gd name="T17" fmla="*/ 501 h 521"/>
                      <a:gd name="T18" fmla="*/ 3 w 266"/>
                      <a:gd name="T19" fmla="*/ 483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6" h="521">
                        <a:moveTo>
                          <a:pt x="3" y="483"/>
                        </a:moveTo>
                        <a:cubicBezTo>
                          <a:pt x="0" y="445"/>
                          <a:pt x="9" y="346"/>
                          <a:pt x="27" y="273"/>
                        </a:cubicBezTo>
                        <a:cubicBezTo>
                          <a:pt x="45" y="200"/>
                          <a:pt x="85" y="90"/>
                          <a:pt x="111" y="45"/>
                        </a:cubicBezTo>
                        <a:cubicBezTo>
                          <a:pt x="137" y="0"/>
                          <a:pt x="162" y="4"/>
                          <a:pt x="183" y="3"/>
                        </a:cubicBezTo>
                        <a:cubicBezTo>
                          <a:pt x="204" y="2"/>
                          <a:pt x="224" y="18"/>
                          <a:pt x="237" y="39"/>
                        </a:cubicBezTo>
                        <a:cubicBezTo>
                          <a:pt x="250" y="60"/>
                          <a:pt x="266" y="90"/>
                          <a:pt x="261" y="129"/>
                        </a:cubicBezTo>
                        <a:cubicBezTo>
                          <a:pt x="256" y="168"/>
                          <a:pt x="233" y="215"/>
                          <a:pt x="207" y="273"/>
                        </a:cubicBezTo>
                        <a:cubicBezTo>
                          <a:pt x="181" y="331"/>
                          <a:pt x="132" y="439"/>
                          <a:pt x="105" y="477"/>
                        </a:cubicBezTo>
                        <a:cubicBezTo>
                          <a:pt x="78" y="515"/>
                          <a:pt x="61" y="501"/>
                          <a:pt x="45" y="501"/>
                        </a:cubicBezTo>
                        <a:cubicBezTo>
                          <a:pt x="29" y="501"/>
                          <a:pt x="6" y="521"/>
                          <a:pt x="3" y="483"/>
                        </a:cubicBezTo>
                        <a:close/>
                      </a:path>
                    </a:pathLst>
                  </a:custGeom>
                  <a:solidFill>
                    <a:srgbClr val="E7D6B7"/>
                  </a:soli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8094" name="Freeform 14">
                    <a:extLst>
                      <a:ext uri="{FF2B5EF4-FFF2-40B4-BE49-F238E27FC236}">
                        <a16:creationId xmlns:a16="http://schemas.microsoft.com/office/drawing/2014/main" id="{038702FD-80BC-DBC5-8DBC-3B933B6974F3}"/>
                      </a:ext>
                    </a:extLst>
                  </p:cNvPr>
                  <p:cNvSpPr>
                    <a:spLocks/>
                  </p:cNvSpPr>
                  <p:nvPr/>
                </p:nvSpPr>
                <p:spPr bwMode="auto">
                  <a:xfrm>
                    <a:off x="2672" y="1593"/>
                    <a:ext cx="392" cy="340"/>
                  </a:xfrm>
                  <a:custGeom>
                    <a:avLst/>
                    <a:gdLst>
                      <a:gd name="T0" fmla="*/ 100 w 392"/>
                      <a:gd name="T1" fmla="*/ 201 h 340"/>
                      <a:gd name="T2" fmla="*/ 16 w 392"/>
                      <a:gd name="T3" fmla="*/ 87 h 340"/>
                      <a:gd name="T4" fmla="*/ 4 w 392"/>
                      <a:gd name="T5" fmla="*/ 45 h 340"/>
                      <a:gd name="T6" fmla="*/ 28 w 392"/>
                      <a:gd name="T7" fmla="*/ 3 h 340"/>
                      <a:gd name="T8" fmla="*/ 130 w 392"/>
                      <a:gd name="T9" fmla="*/ 27 h 340"/>
                      <a:gd name="T10" fmla="*/ 250 w 392"/>
                      <a:gd name="T11" fmla="*/ 75 h 340"/>
                      <a:gd name="T12" fmla="*/ 364 w 392"/>
                      <a:gd name="T13" fmla="*/ 159 h 340"/>
                      <a:gd name="T14" fmla="*/ 388 w 392"/>
                      <a:gd name="T15" fmla="*/ 273 h 340"/>
                      <a:gd name="T16" fmla="*/ 340 w 392"/>
                      <a:gd name="T17" fmla="*/ 333 h 340"/>
                      <a:gd name="T18" fmla="*/ 244 w 392"/>
                      <a:gd name="T19" fmla="*/ 315 h 340"/>
                      <a:gd name="T20" fmla="*/ 100 w 392"/>
                      <a:gd name="T21" fmla="*/ 201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2" h="340">
                        <a:moveTo>
                          <a:pt x="100" y="201"/>
                        </a:moveTo>
                        <a:cubicBezTo>
                          <a:pt x="62" y="163"/>
                          <a:pt x="32" y="113"/>
                          <a:pt x="16" y="87"/>
                        </a:cubicBezTo>
                        <a:cubicBezTo>
                          <a:pt x="0" y="61"/>
                          <a:pt x="2" y="59"/>
                          <a:pt x="4" y="45"/>
                        </a:cubicBezTo>
                        <a:cubicBezTo>
                          <a:pt x="6" y="31"/>
                          <a:pt x="7" y="6"/>
                          <a:pt x="28" y="3"/>
                        </a:cubicBezTo>
                        <a:cubicBezTo>
                          <a:pt x="49" y="0"/>
                          <a:pt x="93" y="15"/>
                          <a:pt x="130" y="27"/>
                        </a:cubicBezTo>
                        <a:cubicBezTo>
                          <a:pt x="167" y="39"/>
                          <a:pt x="211" y="53"/>
                          <a:pt x="250" y="75"/>
                        </a:cubicBezTo>
                        <a:cubicBezTo>
                          <a:pt x="289" y="97"/>
                          <a:pt x="341" y="126"/>
                          <a:pt x="364" y="159"/>
                        </a:cubicBezTo>
                        <a:cubicBezTo>
                          <a:pt x="387" y="192"/>
                          <a:pt x="392" y="244"/>
                          <a:pt x="388" y="273"/>
                        </a:cubicBezTo>
                        <a:cubicBezTo>
                          <a:pt x="384" y="302"/>
                          <a:pt x="364" y="326"/>
                          <a:pt x="340" y="333"/>
                        </a:cubicBezTo>
                        <a:cubicBezTo>
                          <a:pt x="316" y="340"/>
                          <a:pt x="282" y="336"/>
                          <a:pt x="244" y="315"/>
                        </a:cubicBezTo>
                        <a:cubicBezTo>
                          <a:pt x="206" y="294"/>
                          <a:pt x="138" y="239"/>
                          <a:pt x="100" y="201"/>
                        </a:cubicBezTo>
                        <a:close/>
                      </a:path>
                    </a:pathLst>
                  </a:custGeom>
                  <a:solidFill>
                    <a:srgbClr val="E7D6B7"/>
                  </a:soli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8095" name="Freeform 15">
                    <a:extLst>
                      <a:ext uri="{FF2B5EF4-FFF2-40B4-BE49-F238E27FC236}">
                        <a16:creationId xmlns:a16="http://schemas.microsoft.com/office/drawing/2014/main" id="{CFED0BFB-A1E2-8DCB-A1B3-264F9F56135F}"/>
                      </a:ext>
                    </a:extLst>
                  </p:cNvPr>
                  <p:cNvSpPr>
                    <a:spLocks/>
                  </p:cNvSpPr>
                  <p:nvPr/>
                </p:nvSpPr>
                <p:spPr bwMode="auto">
                  <a:xfrm>
                    <a:off x="2412" y="1929"/>
                    <a:ext cx="151" cy="558"/>
                  </a:xfrm>
                  <a:custGeom>
                    <a:avLst/>
                    <a:gdLst>
                      <a:gd name="T0" fmla="*/ 18 w 151"/>
                      <a:gd name="T1" fmla="*/ 165 h 558"/>
                      <a:gd name="T2" fmla="*/ 42 w 151"/>
                      <a:gd name="T3" fmla="*/ 39 h 558"/>
                      <a:gd name="T4" fmla="*/ 66 w 151"/>
                      <a:gd name="T5" fmla="*/ 3 h 558"/>
                      <a:gd name="T6" fmla="*/ 108 w 151"/>
                      <a:gd name="T7" fmla="*/ 27 h 558"/>
                      <a:gd name="T8" fmla="*/ 138 w 151"/>
                      <a:gd name="T9" fmla="*/ 165 h 558"/>
                      <a:gd name="T10" fmla="*/ 144 w 151"/>
                      <a:gd name="T11" fmla="*/ 423 h 558"/>
                      <a:gd name="T12" fmla="*/ 96 w 151"/>
                      <a:gd name="T13" fmla="*/ 543 h 558"/>
                      <a:gd name="T14" fmla="*/ 24 w 151"/>
                      <a:gd name="T15" fmla="*/ 513 h 558"/>
                      <a:gd name="T16" fmla="*/ 0 w 151"/>
                      <a:gd name="T17" fmla="*/ 315 h 558"/>
                      <a:gd name="T18" fmla="*/ 18 w 151"/>
                      <a:gd name="T19" fmla="*/ 165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558">
                        <a:moveTo>
                          <a:pt x="18" y="165"/>
                        </a:moveTo>
                        <a:cubicBezTo>
                          <a:pt x="25" y="119"/>
                          <a:pt x="34" y="66"/>
                          <a:pt x="42" y="39"/>
                        </a:cubicBezTo>
                        <a:cubicBezTo>
                          <a:pt x="50" y="12"/>
                          <a:pt x="55" y="5"/>
                          <a:pt x="66" y="3"/>
                        </a:cubicBezTo>
                        <a:cubicBezTo>
                          <a:pt x="77" y="1"/>
                          <a:pt x="96" y="0"/>
                          <a:pt x="108" y="27"/>
                        </a:cubicBezTo>
                        <a:cubicBezTo>
                          <a:pt x="120" y="54"/>
                          <a:pt x="132" y="99"/>
                          <a:pt x="138" y="165"/>
                        </a:cubicBezTo>
                        <a:cubicBezTo>
                          <a:pt x="144" y="231"/>
                          <a:pt x="151" y="360"/>
                          <a:pt x="144" y="423"/>
                        </a:cubicBezTo>
                        <a:cubicBezTo>
                          <a:pt x="137" y="486"/>
                          <a:pt x="116" y="528"/>
                          <a:pt x="96" y="543"/>
                        </a:cubicBezTo>
                        <a:cubicBezTo>
                          <a:pt x="76" y="558"/>
                          <a:pt x="40" y="551"/>
                          <a:pt x="24" y="513"/>
                        </a:cubicBezTo>
                        <a:cubicBezTo>
                          <a:pt x="8" y="475"/>
                          <a:pt x="0" y="372"/>
                          <a:pt x="0" y="315"/>
                        </a:cubicBezTo>
                        <a:cubicBezTo>
                          <a:pt x="0" y="258"/>
                          <a:pt x="11" y="211"/>
                          <a:pt x="18" y="165"/>
                        </a:cubicBezTo>
                        <a:close/>
                      </a:path>
                    </a:pathLst>
                  </a:custGeom>
                  <a:solidFill>
                    <a:srgbClr val="E7D6B7"/>
                  </a:soli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8096" name="Freeform 16">
                    <a:extLst>
                      <a:ext uri="{FF2B5EF4-FFF2-40B4-BE49-F238E27FC236}">
                        <a16:creationId xmlns:a16="http://schemas.microsoft.com/office/drawing/2014/main" id="{34667CEE-F0EF-6B43-8654-2D0C4736F31E}"/>
                      </a:ext>
                    </a:extLst>
                  </p:cNvPr>
                  <p:cNvSpPr>
                    <a:spLocks/>
                  </p:cNvSpPr>
                  <p:nvPr/>
                </p:nvSpPr>
                <p:spPr bwMode="auto">
                  <a:xfrm>
                    <a:off x="1907" y="1589"/>
                    <a:ext cx="392" cy="253"/>
                  </a:xfrm>
                  <a:custGeom>
                    <a:avLst/>
                    <a:gdLst>
                      <a:gd name="T0" fmla="*/ 175 w 392"/>
                      <a:gd name="T1" fmla="*/ 61 h 253"/>
                      <a:gd name="T2" fmla="*/ 307 w 392"/>
                      <a:gd name="T3" fmla="*/ 19 h 253"/>
                      <a:gd name="T4" fmla="*/ 367 w 392"/>
                      <a:gd name="T5" fmla="*/ 7 h 253"/>
                      <a:gd name="T6" fmla="*/ 385 w 392"/>
                      <a:gd name="T7" fmla="*/ 61 h 253"/>
                      <a:gd name="T8" fmla="*/ 325 w 392"/>
                      <a:gd name="T9" fmla="*/ 133 h 253"/>
                      <a:gd name="T10" fmla="*/ 193 w 392"/>
                      <a:gd name="T11" fmla="*/ 223 h 253"/>
                      <a:gd name="T12" fmla="*/ 37 w 392"/>
                      <a:gd name="T13" fmla="*/ 247 h 253"/>
                      <a:gd name="T14" fmla="*/ 1 w 392"/>
                      <a:gd name="T15" fmla="*/ 187 h 253"/>
                      <a:gd name="T16" fmla="*/ 43 w 392"/>
                      <a:gd name="T17" fmla="*/ 115 h 253"/>
                      <a:gd name="T18" fmla="*/ 175 w 392"/>
                      <a:gd name="T19" fmla="*/ 61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2" h="253">
                        <a:moveTo>
                          <a:pt x="175" y="61"/>
                        </a:moveTo>
                        <a:cubicBezTo>
                          <a:pt x="219" y="45"/>
                          <a:pt x="275" y="28"/>
                          <a:pt x="307" y="19"/>
                        </a:cubicBezTo>
                        <a:cubicBezTo>
                          <a:pt x="339" y="10"/>
                          <a:pt x="354" y="0"/>
                          <a:pt x="367" y="7"/>
                        </a:cubicBezTo>
                        <a:cubicBezTo>
                          <a:pt x="380" y="14"/>
                          <a:pt x="392" y="40"/>
                          <a:pt x="385" y="61"/>
                        </a:cubicBezTo>
                        <a:cubicBezTo>
                          <a:pt x="378" y="82"/>
                          <a:pt x="357" y="106"/>
                          <a:pt x="325" y="133"/>
                        </a:cubicBezTo>
                        <a:cubicBezTo>
                          <a:pt x="293" y="160"/>
                          <a:pt x="241" y="204"/>
                          <a:pt x="193" y="223"/>
                        </a:cubicBezTo>
                        <a:cubicBezTo>
                          <a:pt x="145" y="242"/>
                          <a:pt x="69" y="253"/>
                          <a:pt x="37" y="247"/>
                        </a:cubicBezTo>
                        <a:cubicBezTo>
                          <a:pt x="5" y="241"/>
                          <a:pt x="0" y="209"/>
                          <a:pt x="1" y="187"/>
                        </a:cubicBezTo>
                        <a:cubicBezTo>
                          <a:pt x="2" y="165"/>
                          <a:pt x="15" y="136"/>
                          <a:pt x="43" y="115"/>
                        </a:cubicBezTo>
                        <a:cubicBezTo>
                          <a:pt x="71" y="94"/>
                          <a:pt x="131" y="77"/>
                          <a:pt x="175" y="61"/>
                        </a:cubicBezTo>
                        <a:close/>
                      </a:path>
                    </a:pathLst>
                  </a:custGeom>
                  <a:solidFill>
                    <a:srgbClr val="E7D6B7"/>
                  </a:soli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8097" name="Freeform 17">
                    <a:extLst>
                      <a:ext uri="{FF2B5EF4-FFF2-40B4-BE49-F238E27FC236}">
                        <a16:creationId xmlns:a16="http://schemas.microsoft.com/office/drawing/2014/main" id="{70A9BA47-C9E0-7A1D-1CDD-DE80CCC5D372}"/>
                      </a:ext>
                    </a:extLst>
                  </p:cNvPr>
                  <p:cNvSpPr>
                    <a:spLocks/>
                  </p:cNvSpPr>
                  <p:nvPr/>
                </p:nvSpPr>
                <p:spPr bwMode="auto">
                  <a:xfrm>
                    <a:off x="2094" y="930"/>
                    <a:ext cx="238" cy="386"/>
                  </a:xfrm>
                  <a:custGeom>
                    <a:avLst/>
                    <a:gdLst>
                      <a:gd name="T0" fmla="*/ 78 w 238"/>
                      <a:gd name="T1" fmla="*/ 270 h 386"/>
                      <a:gd name="T2" fmla="*/ 24 w 238"/>
                      <a:gd name="T3" fmla="*/ 192 h 386"/>
                      <a:gd name="T4" fmla="*/ 0 w 238"/>
                      <a:gd name="T5" fmla="*/ 96 h 386"/>
                      <a:gd name="T6" fmla="*/ 24 w 238"/>
                      <a:gd name="T7" fmla="*/ 12 h 386"/>
                      <a:gd name="T8" fmla="*/ 120 w 238"/>
                      <a:gd name="T9" fmla="*/ 24 h 386"/>
                      <a:gd name="T10" fmla="*/ 180 w 238"/>
                      <a:gd name="T11" fmla="*/ 132 h 386"/>
                      <a:gd name="T12" fmla="*/ 234 w 238"/>
                      <a:gd name="T13" fmla="*/ 306 h 386"/>
                      <a:gd name="T14" fmla="*/ 204 w 238"/>
                      <a:gd name="T15" fmla="*/ 378 h 386"/>
                      <a:gd name="T16" fmla="*/ 168 w 238"/>
                      <a:gd name="T17" fmla="*/ 354 h 386"/>
                      <a:gd name="T18" fmla="*/ 78 w 238"/>
                      <a:gd name="T19" fmla="*/ 27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386">
                        <a:moveTo>
                          <a:pt x="78" y="270"/>
                        </a:moveTo>
                        <a:cubicBezTo>
                          <a:pt x="54" y="243"/>
                          <a:pt x="37" y="221"/>
                          <a:pt x="24" y="192"/>
                        </a:cubicBezTo>
                        <a:cubicBezTo>
                          <a:pt x="11" y="163"/>
                          <a:pt x="0" y="126"/>
                          <a:pt x="0" y="96"/>
                        </a:cubicBezTo>
                        <a:cubicBezTo>
                          <a:pt x="0" y="66"/>
                          <a:pt x="4" y="24"/>
                          <a:pt x="24" y="12"/>
                        </a:cubicBezTo>
                        <a:cubicBezTo>
                          <a:pt x="44" y="0"/>
                          <a:pt x="94" y="4"/>
                          <a:pt x="120" y="24"/>
                        </a:cubicBezTo>
                        <a:cubicBezTo>
                          <a:pt x="146" y="44"/>
                          <a:pt x="161" y="85"/>
                          <a:pt x="180" y="132"/>
                        </a:cubicBezTo>
                        <a:cubicBezTo>
                          <a:pt x="199" y="179"/>
                          <a:pt x="230" y="265"/>
                          <a:pt x="234" y="306"/>
                        </a:cubicBezTo>
                        <a:cubicBezTo>
                          <a:pt x="238" y="347"/>
                          <a:pt x="215" y="370"/>
                          <a:pt x="204" y="378"/>
                        </a:cubicBezTo>
                        <a:cubicBezTo>
                          <a:pt x="193" y="386"/>
                          <a:pt x="190" y="372"/>
                          <a:pt x="168" y="354"/>
                        </a:cubicBezTo>
                        <a:cubicBezTo>
                          <a:pt x="146" y="336"/>
                          <a:pt x="102" y="297"/>
                          <a:pt x="78" y="270"/>
                        </a:cubicBezTo>
                        <a:close/>
                      </a:path>
                    </a:pathLst>
                  </a:custGeom>
                  <a:solidFill>
                    <a:srgbClr val="E7D6B7"/>
                  </a:soli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pic>
              <p:nvPicPr>
                <p:cNvPr id="558098" name="Picture 18">
                  <a:extLst>
                    <a:ext uri="{FF2B5EF4-FFF2-40B4-BE49-F238E27FC236}">
                      <a16:creationId xmlns:a16="http://schemas.microsoft.com/office/drawing/2014/main" id="{A80923E1-F741-2B35-36A2-1A35A1B8284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80" y="144"/>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8099" name="Picture 19">
                  <a:extLst>
                    <a:ext uri="{FF2B5EF4-FFF2-40B4-BE49-F238E27FC236}">
                      <a16:creationId xmlns:a16="http://schemas.microsoft.com/office/drawing/2014/main" id="{830104A6-E872-E253-AD9D-4D89397318F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574" y="144"/>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8100" name="Picture 20">
                  <a:extLst>
                    <a:ext uri="{FF2B5EF4-FFF2-40B4-BE49-F238E27FC236}">
                      <a16:creationId xmlns:a16="http://schemas.microsoft.com/office/drawing/2014/main" id="{601F9253-D02F-87D1-F330-C4DE9B895E7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424" y="336"/>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8101" name="Picture 21">
                  <a:extLst>
                    <a:ext uri="{FF2B5EF4-FFF2-40B4-BE49-F238E27FC236}">
                      <a16:creationId xmlns:a16="http://schemas.microsoft.com/office/drawing/2014/main" id="{E6CB57F8-9E5C-4F6E-BDAA-3C596996498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376" y="576"/>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8102" name="Picture 22">
                  <a:extLst>
                    <a:ext uri="{FF2B5EF4-FFF2-40B4-BE49-F238E27FC236}">
                      <a16:creationId xmlns:a16="http://schemas.microsoft.com/office/drawing/2014/main" id="{724CB972-6F58-4C78-91AD-62DB542D753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574" y="528"/>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8103" name="Picture 23">
                  <a:extLst>
                    <a:ext uri="{FF2B5EF4-FFF2-40B4-BE49-F238E27FC236}">
                      <a16:creationId xmlns:a16="http://schemas.microsoft.com/office/drawing/2014/main" id="{457524AA-E2D0-9EEC-3807-239C38893E7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472" y="768"/>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8104" name="Picture 24">
                  <a:extLst>
                    <a:ext uri="{FF2B5EF4-FFF2-40B4-BE49-F238E27FC236}">
                      <a16:creationId xmlns:a16="http://schemas.microsoft.com/office/drawing/2014/main" id="{91110E7B-B4A1-C59A-ABEC-3730BEBE27C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574" y="1008"/>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8105" name="Picture 25">
                  <a:extLst>
                    <a:ext uri="{FF2B5EF4-FFF2-40B4-BE49-F238E27FC236}">
                      <a16:creationId xmlns:a16="http://schemas.microsoft.com/office/drawing/2014/main" id="{49E682B7-EB2C-8129-F865-BDDCA6C2484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574" y="1248"/>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558106" name="Group 26">
                <a:extLst>
                  <a:ext uri="{FF2B5EF4-FFF2-40B4-BE49-F238E27FC236}">
                    <a16:creationId xmlns:a16="http://schemas.microsoft.com/office/drawing/2014/main" id="{D518C3DF-67A0-4D32-1B5C-B8C8A69A0492}"/>
                  </a:ext>
                </a:extLst>
              </p:cNvPr>
              <p:cNvGrpSpPr>
                <a:grpSpLocks/>
              </p:cNvGrpSpPr>
              <p:nvPr userDrawn="1"/>
            </p:nvGrpSpPr>
            <p:grpSpPr bwMode="auto">
              <a:xfrm>
                <a:off x="4944" y="1008"/>
                <a:ext cx="522" cy="2967"/>
                <a:chOff x="4944" y="1008"/>
                <a:chExt cx="522" cy="2967"/>
              </a:xfrm>
            </p:grpSpPr>
            <p:pic>
              <p:nvPicPr>
                <p:cNvPr id="558107" name="Picture 27">
                  <a:extLst>
                    <a:ext uri="{FF2B5EF4-FFF2-40B4-BE49-F238E27FC236}">
                      <a16:creationId xmlns:a16="http://schemas.microsoft.com/office/drawing/2014/main" id="{862EFEE1-2170-DF83-5507-B059F9A9DAB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136" y="1008"/>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8108" name="Picture 28">
                  <a:extLst>
                    <a:ext uri="{FF2B5EF4-FFF2-40B4-BE49-F238E27FC236}">
                      <a16:creationId xmlns:a16="http://schemas.microsoft.com/office/drawing/2014/main" id="{BCC452C7-DD31-8050-6B45-A42D6EE577A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184" y="1200"/>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8109" name="Picture 29">
                  <a:extLst>
                    <a:ext uri="{FF2B5EF4-FFF2-40B4-BE49-F238E27FC236}">
                      <a16:creationId xmlns:a16="http://schemas.microsoft.com/office/drawing/2014/main" id="{A4A1979C-B260-FD53-B1FE-59F31A2C5E1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136" y="1584"/>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8110" name="Picture 30">
                  <a:extLst>
                    <a:ext uri="{FF2B5EF4-FFF2-40B4-BE49-F238E27FC236}">
                      <a16:creationId xmlns:a16="http://schemas.microsoft.com/office/drawing/2014/main" id="{8D3817B8-41EF-CF64-868D-4D4E25BE03A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80" y="1728"/>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8111" name="Picture 31">
                  <a:extLst>
                    <a:ext uri="{FF2B5EF4-FFF2-40B4-BE49-F238E27FC236}">
                      <a16:creationId xmlns:a16="http://schemas.microsoft.com/office/drawing/2014/main" id="{A351DF50-537E-2642-13E6-E70ED083A5D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40" y="1824"/>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8112" name="Picture 32">
                  <a:extLst>
                    <a:ext uri="{FF2B5EF4-FFF2-40B4-BE49-F238E27FC236}">
                      <a16:creationId xmlns:a16="http://schemas.microsoft.com/office/drawing/2014/main" id="{2EFEE64C-CE19-583E-73CF-A8E5A7F54FF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88" y="2016"/>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8113" name="Picture 33">
                  <a:extLst>
                    <a:ext uri="{FF2B5EF4-FFF2-40B4-BE49-F238E27FC236}">
                      <a16:creationId xmlns:a16="http://schemas.microsoft.com/office/drawing/2014/main" id="{601E9E94-EB1C-99FC-B73C-2919BDE773B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80" y="2064"/>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8114" name="Picture 34">
                  <a:extLst>
                    <a:ext uri="{FF2B5EF4-FFF2-40B4-BE49-F238E27FC236}">
                      <a16:creationId xmlns:a16="http://schemas.microsoft.com/office/drawing/2014/main" id="{AB6A6118-A7A0-4D7E-08F0-9E7B93A6910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32" y="2352"/>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8115" name="Picture 35">
                  <a:extLst>
                    <a:ext uri="{FF2B5EF4-FFF2-40B4-BE49-F238E27FC236}">
                      <a16:creationId xmlns:a16="http://schemas.microsoft.com/office/drawing/2014/main" id="{8C0A5E8D-C9F4-5378-A937-6789A230186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992" y="2208"/>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8116" name="Picture 36">
                  <a:extLst>
                    <a:ext uri="{FF2B5EF4-FFF2-40B4-BE49-F238E27FC236}">
                      <a16:creationId xmlns:a16="http://schemas.microsoft.com/office/drawing/2014/main" id="{96A88C56-DDF3-B30A-702B-D9DEA47741E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992" y="2448"/>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8117" name="Picture 37">
                  <a:extLst>
                    <a:ext uri="{FF2B5EF4-FFF2-40B4-BE49-F238E27FC236}">
                      <a16:creationId xmlns:a16="http://schemas.microsoft.com/office/drawing/2014/main" id="{B8824403-8720-3E77-9443-B0FB787F670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136" y="2592"/>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8118" name="Picture 38">
                  <a:extLst>
                    <a:ext uri="{FF2B5EF4-FFF2-40B4-BE49-F238E27FC236}">
                      <a16:creationId xmlns:a16="http://schemas.microsoft.com/office/drawing/2014/main" id="{2B0A546A-2395-A29A-672C-F98C16A05CD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32" y="1392"/>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8119" name="Picture 39">
                  <a:extLst>
                    <a:ext uri="{FF2B5EF4-FFF2-40B4-BE49-F238E27FC236}">
                      <a16:creationId xmlns:a16="http://schemas.microsoft.com/office/drawing/2014/main" id="{63FBE80F-3B79-F0C9-CE57-E691914539A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944" y="2736"/>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8120" name="Picture 40">
                  <a:extLst>
                    <a:ext uri="{FF2B5EF4-FFF2-40B4-BE49-F238E27FC236}">
                      <a16:creationId xmlns:a16="http://schemas.microsoft.com/office/drawing/2014/main" id="{9097A148-B3CB-B975-AA67-4B11077B98C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992" y="3072"/>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8121" name="Picture 41">
                  <a:extLst>
                    <a:ext uri="{FF2B5EF4-FFF2-40B4-BE49-F238E27FC236}">
                      <a16:creationId xmlns:a16="http://schemas.microsoft.com/office/drawing/2014/main" id="{2E096DF3-A8FA-2C9D-A3A1-BA6DA3A4377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32" y="3312"/>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8122" name="Picture 42">
                  <a:extLst>
                    <a:ext uri="{FF2B5EF4-FFF2-40B4-BE49-F238E27FC236}">
                      <a16:creationId xmlns:a16="http://schemas.microsoft.com/office/drawing/2014/main" id="{794D3D37-E9BD-339A-1876-0BF33044623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992" y="3408"/>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8123" name="Picture 43">
                  <a:extLst>
                    <a:ext uri="{FF2B5EF4-FFF2-40B4-BE49-F238E27FC236}">
                      <a16:creationId xmlns:a16="http://schemas.microsoft.com/office/drawing/2014/main" id="{CB60055C-3230-4CA5-B4FC-5D5D8F66C1B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88" y="3552"/>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8124" name="Picture 44">
                  <a:extLst>
                    <a:ext uri="{FF2B5EF4-FFF2-40B4-BE49-F238E27FC236}">
                      <a16:creationId xmlns:a16="http://schemas.microsoft.com/office/drawing/2014/main" id="{903B5437-B39F-FB6E-9B75-7A206096E78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992" y="3792"/>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8125" name="Picture 45">
                  <a:extLst>
                    <a:ext uri="{FF2B5EF4-FFF2-40B4-BE49-F238E27FC236}">
                      <a16:creationId xmlns:a16="http://schemas.microsoft.com/office/drawing/2014/main" id="{449C8827-5028-73C1-0ECF-16BF02B9116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184" y="3696"/>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
          <p:nvSpPr>
            <p:cNvPr id="558126" name="Freeform 46">
              <a:extLst>
                <a:ext uri="{FF2B5EF4-FFF2-40B4-BE49-F238E27FC236}">
                  <a16:creationId xmlns:a16="http://schemas.microsoft.com/office/drawing/2014/main" id="{5AF14C68-76AB-8109-55C0-7E3F20D18CA4}"/>
                </a:ext>
              </a:extLst>
            </p:cNvPr>
            <p:cNvSpPr>
              <a:spLocks/>
            </p:cNvSpPr>
            <p:nvPr/>
          </p:nvSpPr>
          <p:spPr bwMode="auto">
            <a:xfrm>
              <a:off x="5010" y="3092"/>
              <a:ext cx="750" cy="1222"/>
            </a:xfrm>
            <a:custGeom>
              <a:avLst/>
              <a:gdLst>
                <a:gd name="T0" fmla="*/ 372 w 750"/>
                <a:gd name="T1" fmla="*/ 154 h 1222"/>
                <a:gd name="T2" fmla="*/ 378 w 750"/>
                <a:gd name="T3" fmla="*/ 412 h 1222"/>
                <a:gd name="T4" fmla="*/ 312 w 750"/>
                <a:gd name="T5" fmla="*/ 724 h 1222"/>
                <a:gd name="T6" fmla="*/ 138 w 750"/>
                <a:gd name="T7" fmla="*/ 928 h 1222"/>
                <a:gd name="T8" fmla="*/ 0 w 750"/>
                <a:gd name="T9" fmla="*/ 976 h 1222"/>
                <a:gd name="T10" fmla="*/ 0 w 750"/>
                <a:gd name="T11" fmla="*/ 1222 h 1222"/>
                <a:gd name="T12" fmla="*/ 750 w 750"/>
                <a:gd name="T13" fmla="*/ 1222 h 1222"/>
                <a:gd name="T14" fmla="*/ 750 w 750"/>
                <a:gd name="T15" fmla="*/ 178 h 1222"/>
                <a:gd name="T16" fmla="*/ 372 w 750"/>
                <a:gd name="T17" fmla="*/ 154 h 1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0" h="1222">
                  <a:moveTo>
                    <a:pt x="372" y="154"/>
                  </a:moveTo>
                  <a:cubicBezTo>
                    <a:pt x="309" y="193"/>
                    <a:pt x="388" y="317"/>
                    <a:pt x="378" y="412"/>
                  </a:cubicBezTo>
                  <a:cubicBezTo>
                    <a:pt x="368" y="507"/>
                    <a:pt x="352" y="638"/>
                    <a:pt x="312" y="724"/>
                  </a:cubicBezTo>
                  <a:cubicBezTo>
                    <a:pt x="272" y="810"/>
                    <a:pt x="190" y="886"/>
                    <a:pt x="138" y="928"/>
                  </a:cubicBezTo>
                  <a:cubicBezTo>
                    <a:pt x="86" y="970"/>
                    <a:pt x="23" y="927"/>
                    <a:pt x="0" y="976"/>
                  </a:cubicBezTo>
                  <a:lnTo>
                    <a:pt x="0" y="1222"/>
                  </a:lnTo>
                  <a:lnTo>
                    <a:pt x="750" y="1222"/>
                  </a:lnTo>
                  <a:lnTo>
                    <a:pt x="750" y="178"/>
                  </a:lnTo>
                  <a:cubicBezTo>
                    <a:pt x="687" y="0"/>
                    <a:pt x="451" y="159"/>
                    <a:pt x="372" y="154"/>
                  </a:cubicBezTo>
                  <a:close/>
                </a:path>
              </a:pathLst>
            </a:custGeom>
            <a:gradFill rotWithShape="0">
              <a:gsLst>
                <a:gs pos="0">
                  <a:srgbClr val="FAE3B7"/>
                </a:gs>
                <a:gs pos="17999">
                  <a:srgbClr val="A28949"/>
                </a:gs>
                <a:gs pos="31000">
                  <a:srgbClr val="835E17"/>
                </a:gs>
                <a:gs pos="33000">
                  <a:srgbClr val="BD922A"/>
                </a:gs>
                <a:gs pos="37000">
                  <a:srgbClr val="FBE4AE"/>
                </a:gs>
                <a:gs pos="78999">
                  <a:srgbClr val="BD922A"/>
                </a:gs>
                <a:gs pos="87000">
                  <a:srgbClr val="BD922A"/>
                </a:gs>
                <a:gs pos="100000">
                  <a:srgbClr val="FBE4AE"/>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8127" name="Freeform 47">
              <a:extLst>
                <a:ext uri="{FF2B5EF4-FFF2-40B4-BE49-F238E27FC236}">
                  <a16:creationId xmlns:a16="http://schemas.microsoft.com/office/drawing/2014/main" id="{51AE7DDB-21B9-F262-6480-EDFBF313CF3A}"/>
                </a:ext>
              </a:extLst>
            </p:cNvPr>
            <p:cNvSpPr>
              <a:spLocks/>
            </p:cNvSpPr>
            <p:nvPr/>
          </p:nvSpPr>
          <p:spPr bwMode="auto">
            <a:xfrm>
              <a:off x="5001" y="3060"/>
              <a:ext cx="768" cy="1260"/>
            </a:xfrm>
            <a:custGeom>
              <a:avLst/>
              <a:gdLst>
                <a:gd name="T0" fmla="*/ 0 w 768"/>
                <a:gd name="T1" fmla="*/ 1260 h 1260"/>
                <a:gd name="T2" fmla="*/ 0 w 768"/>
                <a:gd name="T3" fmla="*/ 1134 h 1260"/>
                <a:gd name="T4" fmla="*/ 210 w 768"/>
                <a:gd name="T5" fmla="*/ 1032 h 1260"/>
                <a:gd name="T6" fmla="*/ 324 w 768"/>
                <a:gd name="T7" fmla="*/ 918 h 1260"/>
                <a:gd name="T8" fmla="*/ 414 w 768"/>
                <a:gd name="T9" fmla="*/ 714 h 1260"/>
                <a:gd name="T10" fmla="*/ 450 w 768"/>
                <a:gd name="T11" fmla="*/ 456 h 1260"/>
                <a:gd name="T12" fmla="*/ 438 w 768"/>
                <a:gd name="T13" fmla="*/ 258 h 1260"/>
                <a:gd name="T14" fmla="*/ 684 w 768"/>
                <a:gd name="T15" fmla="*/ 0 h 1260"/>
                <a:gd name="T16" fmla="*/ 768 w 768"/>
                <a:gd name="T17" fmla="*/ 18 h 1260"/>
                <a:gd name="T18" fmla="*/ 768 w 768"/>
                <a:gd name="T19" fmla="*/ 1254 h 1260"/>
                <a:gd name="T20" fmla="*/ 0 w 768"/>
                <a:gd name="T21" fmla="*/ 1260 h 1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8" h="1260">
                  <a:moveTo>
                    <a:pt x="0" y="1260"/>
                  </a:moveTo>
                  <a:lnTo>
                    <a:pt x="0" y="1134"/>
                  </a:lnTo>
                  <a:lnTo>
                    <a:pt x="210" y="1032"/>
                  </a:lnTo>
                  <a:lnTo>
                    <a:pt x="324" y="918"/>
                  </a:lnTo>
                  <a:lnTo>
                    <a:pt x="414" y="714"/>
                  </a:lnTo>
                  <a:lnTo>
                    <a:pt x="450" y="456"/>
                  </a:lnTo>
                  <a:lnTo>
                    <a:pt x="438" y="258"/>
                  </a:lnTo>
                  <a:lnTo>
                    <a:pt x="684" y="0"/>
                  </a:lnTo>
                  <a:lnTo>
                    <a:pt x="768" y="18"/>
                  </a:lnTo>
                  <a:lnTo>
                    <a:pt x="768" y="1254"/>
                  </a:lnTo>
                  <a:lnTo>
                    <a:pt x="0" y="1260"/>
                  </a:lnTo>
                  <a:close/>
                </a:path>
              </a:pathLst>
            </a:custGeom>
            <a:gradFill rotWithShape="0">
              <a:gsLst>
                <a:gs pos="0">
                  <a:schemeClr val="folHlink"/>
                </a:gs>
                <a:gs pos="50000">
                  <a:schemeClr val="hlink"/>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8128" name="Freeform 48">
              <a:extLst>
                <a:ext uri="{FF2B5EF4-FFF2-40B4-BE49-F238E27FC236}">
                  <a16:creationId xmlns:a16="http://schemas.microsoft.com/office/drawing/2014/main" id="{2204513C-A311-2A4B-DBDC-80E3B0B71EA7}"/>
                </a:ext>
              </a:extLst>
            </p:cNvPr>
            <p:cNvSpPr>
              <a:spLocks/>
            </p:cNvSpPr>
            <p:nvPr/>
          </p:nvSpPr>
          <p:spPr bwMode="auto">
            <a:xfrm>
              <a:off x="4994" y="1775"/>
              <a:ext cx="776" cy="2543"/>
            </a:xfrm>
            <a:custGeom>
              <a:avLst/>
              <a:gdLst>
                <a:gd name="T0" fmla="*/ 550 w 776"/>
                <a:gd name="T1" fmla="*/ 115 h 2543"/>
                <a:gd name="T2" fmla="*/ 460 w 776"/>
                <a:gd name="T3" fmla="*/ 529 h 2543"/>
                <a:gd name="T4" fmla="*/ 298 w 776"/>
                <a:gd name="T5" fmla="*/ 925 h 2543"/>
                <a:gd name="T6" fmla="*/ 76 w 776"/>
                <a:gd name="T7" fmla="*/ 1267 h 2543"/>
                <a:gd name="T8" fmla="*/ 4 w 776"/>
                <a:gd name="T9" fmla="*/ 1339 h 2543"/>
                <a:gd name="T10" fmla="*/ 100 w 776"/>
                <a:gd name="T11" fmla="*/ 1351 h 2543"/>
                <a:gd name="T12" fmla="*/ 286 w 776"/>
                <a:gd name="T13" fmla="*/ 1399 h 2543"/>
                <a:gd name="T14" fmla="*/ 394 w 776"/>
                <a:gd name="T15" fmla="*/ 1525 h 2543"/>
                <a:gd name="T16" fmla="*/ 478 w 776"/>
                <a:gd name="T17" fmla="*/ 1705 h 2543"/>
                <a:gd name="T18" fmla="*/ 478 w 776"/>
                <a:gd name="T19" fmla="*/ 1969 h 2543"/>
                <a:gd name="T20" fmla="*/ 370 w 776"/>
                <a:gd name="T21" fmla="*/ 2263 h 2543"/>
                <a:gd name="T22" fmla="*/ 124 w 776"/>
                <a:gd name="T23" fmla="*/ 2479 h 2543"/>
                <a:gd name="T24" fmla="*/ 22 w 776"/>
                <a:gd name="T25" fmla="*/ 2515 h 2543"/>
                <a:gd name="T26" fmla="*/ 196 w 776"/>
                <a:gd name="T27" fmla="*/ 2533 h 2543"/>
                <a:gd name="T28" fmla="*/ 388 w 776"/>
                <a:gd name="T29" fmla="*/ 2455 h 2543"/>
                <a:gd name="T30" fmla="*/ 502 w 776"/>
                <a:gd name="T31" fmla="*/ 2299 h 2543"/>
                <a:gd name="T32" fmla="*/ 598 w 776"/>
                <a:gd name="T33" fmla="*/ 2197 h 2543"/>
                <a:gd name="T34" fmla="*/ 694 w 776"/>
                <a:gd name="T35" fmla="*/ 2197 h 2543"/>
                <a:gd name="T36" fmla="*/ 742 w 776"/>
                <a:gd name="T37" fmla="*/ 2230 h 2543"/>
                <a:gd name="T38" fmla="*/ 712 w 776"/>
                <a:gd name="T39" fmla="*/ 2137 h 2543"/>
                <a:gd name="T40" fmla="*/ 664 w 776"/>
                <a:gd name="T41" fmla="*/ 1807 h 2543"/>
                <a:gd name="T42" fmla="*/ 670 w 776"/>
                <a:gd name="T43" fmla="*/ 1561 h 2543"/>
                <a:gd name="T44" fmla="*/ 718 w 776"/>
                <a:gd name="T45" fmla="*/ 1393 h 2543"/>
                <a:gd name="T46" fmla="*/ 748 w 776"/>
                <a:gd name="T47" fmla="*/ 1219 h 2543"/>
                <a:gd name="T48" fmla="*/ 550 w 776"/>
                <a:gd name="T49" fmla="*/ 115 h 2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76" h="2543">
                  <a:moveTo>
                    <a:pt x="550" y="115"/>
                  </a:moveTo>
                  <a:cubicBezTo>
                    <a:pt x="502" y="0"/>
                    <a:pt x="502" y="394"/>
                    <a:pt x="460" y="529"/>
                  </a:cubicBezTo>
                  <a:cubicBezTo>
                    <a:pt x="418" y="664"/>
                    <a:pt x="362" y="802"/>
                    <a:pt x="298" y="925"/>
                  </a:cubicBezTo>
                  <a:cubicBezTo>
                    <a:pt x="234" y="1048"/>
                    <a:pt x="125" y="1198"/>
                    <a:pt x="76" y="1267"/>
                  </a:cubicBezTo>
                  <a:cubicBezTo>
                    <a:pt x="27" y="1336"/>
                    <a:pt x="0" y="1325"/>
                    <a:pt x="4" y="1339"/>
                  </a:cubicBezTo>
                  <a:cubicBezTo>
                    <a:pt x="8" y="1353"/>
                    <a:pt x="53" y="1341"/>
                    <a:pt x="100" y="1351"/>
                  </a:cubicBezTo>
                  <a:cubicBezTo>
                    <a:pt x="147" y="1361"/>
                    <a:pt x="237" y="1370"/>
                    <a:pt x="286" y="1399"/>
                  </a:cubicBezTo>
                  <a:cubicBezTo>
                    <a:pt x="335" y="1428"/>
                    <a:pt x="362" y="1474"/>
                    <a:pt x="394" y="1525"/>
                  </a:cubicBezTo>
                  <a:cubicBezTo>
                    <a:pt x="426" y="1576"/>
                    <a:pt x="464" y="1631"/>
                    <a:pt x="478" y="1705"/>
                  </a:cubicBezTo>
                  <a:cubicBezTo>
                    <a:pt x="492" y="1779"/>
                    <a:pt x="496" y="1876"/>
                    <a:pt x="478" y="1969"/>
                  </a:cubicBezTo>
                  <a:cubicBezTo>
                    <a:pt x="460" y="2062"/>
                    <a:pt x="429" y="2178"/>
                    <a:pt x="370" y="2263"/>
                  </a:cubicBezTo>
                  <a:cubicBezTo>
                    <a:pt x="311" y="2348"/>
                    <a:pt x="238" y="2428"/>
                    <a:pt x="124" y="2479"/>
                  </a:cubicBezTo>
                  <a:cubicBezTo>
                    <a:pt x="66" y="2521"/>
                    <a:pt x="10" y="2506"/>
                    <a:pt x="22" y="2515"/>
                  </a:cubicBezTo>
                  <a:cubicBezTo>
                    <a:pt x="34" y="2524"/>
                    <a:pt x="135" y="2543"/>
                    <a:pt x="196" y="2533"/>
                  </a:cubicBezTo>
                  <a:cubicBezTo>
                    <a:pt x="257" y="2523"/>
                    <a:pt x="337" y="2494"/>
                    <a:pt x="388" y="2455"/>
                  </a:cubicBezTo>
                  <a:cubicBezTo>
                    <a:pt x="439" y="2416"/>
                    <a:pt x="467" y="2342"/>
                    <a:pt x="502" y="2299"/>
                  </a:cubicBezTo>
                  <a:cubicBezTo>
                    <a:pt x="537" y="2256"/>
                    <a:pt x="566" y="2214"/>
                    <a:pt x="598" y="2197"/>
                  </a:cubicBezTo>
                  <a:cubicBezTo>
                    <a:pt x="630" y="2180"/>
                    <a:pt x="670" y="2191"/>
                    <a:pt x="694" y="2197"/>
                  </a:cubicBezTo>
                  <a:cubicBezTo>
                    <a:pt x="718" y="2203"/>
                    <a:pt x="739" y="2240"/>
                    <a:pt x="742" y="2230"/>
                  </a:cubicBezTo>
                  <a:cubicBezTo>
                    <a:pt x="745" y="2220"/>
                    <a:pt x="725" y="2207"/>
                    <a:pt x="712" y="2137"/>
                  </a:cubicBezTo>
                  <a:cubicBezTo>
                    <a:pt x="699" y="2067"/>
                    <a:pt x="671" y="1903"/>
                    <a:pt x="664" y="1807"/>
                  </a:cubicBezTo>
                  <a:cubicBezTo>
                    <a:pt x="657" y="1711"/>
                    <a:pt x="661" y="1630"/>
                    <a:pt x="670" y="1561"/>
                  </a:cubicBezTo>
                  <a:cubicBezTo>
                    <a:pt x="679" y="1492"/>
                    <a:pt x="705" y="1450"/>
                    <a:pt x="718" y="1393"/>
                  </a:cubicBezTo>
                  <a:cubicBezTo>
                    <a:pt x="731" y="1336"/>
                    <a:pt x="776" y="1427"/>
                    <a:pt x="748" y="1219"/>
                  </a:cubicBezTo>
                  <a:cubicBezTo>
                    <a:pt x="720" y="1011"/>
                    <a:pt x="598" y="230"/>
                    <a:pt x="550" y="115"/>
                  </a:cubicBezTo>
                  <a:close/>
                </a:path>
              </a:pathLst>
            </a:custGeom>
            <a:gradFill rotWithShape="0">
              <a:gsLst>
                <a:gs pos="0">
                  <a:schemeClr val="accent2">
                    <a:gamma/>
                    <a:shade val="46275"/>
                    <a:invGamma/>
                  </a:schemeClr>
                </a:gs>
                <a:gs pos="50000">
                  <a:schemeClr val="accent2"/>
                </a:gs>
                <a:gs pos="100000">
                  <a:schemeClr val="accent2">
                    <a:gamma/>
                    <a:shade val="46275"/>
                    <a:invGamma/>
                  </a:schemeClr>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8129" name="Freeform 49">
              <a:extLst>
                <a:ext uri="{FF2B5EF4-FFF2-40B4-BE49-F238E27FC236}">
                  <a16:creationId xmlns:a16="http://schemas.microsoft.com/office/drawing/2014/main" id="{A668CEEF-0C7B-2E0B-9CE1-90ACB591C611}"/>
                </a:ext>
              </a:extLst>
            </p:cNvPr>
            <p:cNvSpPr>
              <a:spLocks/>
            </p:cNvSpPr>
            <p:nvPr/>
          </p:nvSpPr>
          <p:spPr bwMode="auto">
            <a:xfrm>
              <a:off x="5046" y="2229"/>
              <a:ext cx="617" cy="1376"/>
            </a:xfrm>
            <a:custGeom>
              <a:avLst/>
              <a:gdLst>
                <a:gd name="T0" fmla="*/ 486 w 617"/>
                <a:gd name="T1" fmla="*/ 3 h 1376"/>
                <a:gd name="T2" fmla="*/ 402 w 617"/>
                <a:gd name="T3" fmla="*/ 381 h 1376"/>
                <a:gd name="T4" fmla="*/ 216 w 617"/>
                <a:gd name="T5" fmla="*/ 777 h 1376"/>
                <a:gd name="T6" fmla="*/ 0 w 617"/>
                <a:gd name="T7" fmla="*/ 1119 h 1376"/>
                <a:gd name="T8" fmla="*/ 102 w 617"/>
                <a:gd name="T9" fmla="*/ 1101 h 1376"/>
                <a:gd name="T10" fmla="*/ 282 w 617"/>
                <a:gd name="T11" fmla="*/ 1119 h 1376"/>
                <a:gd name="T12" fmla="*/ 378 w 617"/>
                <a:gd name="T13" fmla="*/ 1185 h 1376"/>
                <a:gd name="T14" fmla="*/ 432 w 617"/>
                <a:gd name="T15" fmla="*/ 1269 h 1376"/>
                <a:gd name="T16" fmla="*/ 444 w 617"/>
                <a:gd name="T17" fmla="*/ 1365 h 1376"/>
                <a:gd name="T18" fmla="*/ 498 w 617"/>
                <a:gd name="T19" fmla="*/ 1203 h 1376"/>
                <a:gd name="T20" fmla="*/ 564 w 617"/>
                <a:gd name="T21" fmla="*/ 825 h 1376"/>
                <a:gd name="T22" fmla="*/ 606 w 617"/>
                <a:gd name="T23" fmla="*/ 363 h 1376"/>
                <a:gd name="T24" fmla="*/ 486 w 617"/>
                <a:gd name="T25" fmla="*/ 3 h 1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7" h="1376">
                  <a:moveTo>
                    <a:pt x="486" y="3"/>
                  </a:moveTo>
                  <a:cubicBezTo>
                    <a:pt x="452" y="6"/>
                    <a:pt x="447" y="252"/>
                    <a:pt x="402" y="381"/>
                  </a:cubicBezTo>
                  <a:cubicBezTo>
                    <a:pt x="357" y="510"/>
                    <a:pt x="283" y="654"/>
                    <a:pt x="216" y="777"/>
                  </a:cubicBezTo>
                  <a:cubicBezTo>
                    <a:pt x="149" y="900"/>
                    <a:pt x="19" y="1065"/>
                    <a:pt x="0" y="1119"/>
                  </a:cubicBezTo>
                  <a:cubicBezTo>
                    <a:pt x="48" y="1119"/>
                    <a:pt x="55" y="1101"/>
                    <a:pt x="102" y="1101"/>
                  </a:cubicBezTo>
                  <a:cubicBezTo>
                    <a:pt x="149" y="1101"/>
                    <a:pt x="236" y="1105"/>
                    <a:pt x="282" y="1119"/>
                  </a:cubicBezTo>
                  <a:cubicBezTo>
                    <a:pt x="328" y="1133"/>
                    <a:pt x="353" y="1160"/>
                    <a:pt x="378" y="1185"/>
                  </a:cubicBezTo>
                  <a:cubicBezTo>
                    <a:pt x="403" y="1210"/>
                    <a:pt x="421" y="1239"/>
                    <a:pt x="432" y="1269"/>
                  </a:cubicBezTo>
                  <a:cubicBezTo>
                    <a:pt x="443" y="1299"/>
                    <a:pt x="433" y="1376"/>
                    <a:pt x="444" y="1365"/>
                  </a:cubicBezTo>
                  <a:cubicBezTo>
                    <a:pt x="455" y="1354"/>
                    <a:pt x="478" y="1293"/>
                    <a:pt x="498" y="1203"/>
                  </a:cubicBezTo>
                  <a:cubicBezTo>
                    <a:pt x="518" y="1113"/>
                    <a:pt x="546" y="965"/>
                    <a:pt x="564" y="825"/>
                  </a:cubicBezTo>
                  <a:cubicBezTo>
                    <a:pt x="582" y="685"/>
                    <a:pt x="617" y="496"/>
                    <a:pt x="606" y="363"/>
                  </a:cubicBezTo>
                  <a:cubicBezTo>
                    <a:pt x="595" y="230"/>
                    <a:pt x="520" y="0"/>
                    <a:pt x="486" y="3"/>
                  </a:cubicBezTo>
                  <a:close/>
                </a:path>
              </a:pathLst>
            </a:custGeom>
            <a:blipFill dpi="0" rotWithShape="0">
              <a:blip r:embed="rId3"/>
              <a:srcRect/>
              <a:tile tx="0" ty="0" sx="100000" sy="100000" flip="none" algn="tl"/>
            </a:blip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8130" name="Freeform 50">
              <a:extLst>
                <a:ext uri="{FF2B5EF4-FFF2-40B4-BE49-F238E27FC236}">
                  <a16:creationId xmlns:a16="http://schemas.microsoft.com/office/drawing/2014/main" id="{B343D403-48E5-6D74-7E8A-524F00801231}"/>
                </a:ext>
              </a:extLst>
            </p:cNvPr>
            <p:cNvSpPr>
              <a:spLocks/>
            </p:cNvSpPr>
            <p:nvPr/>
          </p:nvSpPr>
          <p:spPr bwMode="auto">
            <a:xfrm>
              <a:off x="5193" y="269"/>
              <a:ext cx="576" cy="3180"/>
            </a:xfrm>
            <a:custGeom>
              <a:avLst/>
              <a:gdLst>
                <a:gd name="T0" fmla="*/ 42 w 576"/>
                <a:gd name="T1" fmla="*/ 61 h 3180"/>
                <a:gd name="T2" fmla="*/ 156 w 576"/>
                <a:gd name="T3" fmla="*/ 517 h 3180"/>
                <a:gd name="T4" fmla="*/ 288 w 576"/>
                <a:gd name="T5" fmla="*/ 991 h 3180"/>
                <a:gd name="T6" fmla="*/ 414 w 576"/>
                <a:gd name="T7" fmla="*/ 1435 h 3180"/>
                <a:gd name="T8" fmla="*/ 576 w 576"/>
                <a:gd name="T9" fmla="*/ 1807 h 3180"/>
                <a:gd name="T10" fmla="*/ 576 w 576"/>
                <a:gd name="T11" fmla="*/ 3055 h 3180"/>
                <a:gd name="T12" fmla="*/ 414 w 576"/>
                <a:gd name="T13" fmla="*/ 2557 h 3180"/>
                <a:gd name="T14" fmla="*/ 252 w 576"/>
                <a:gd name="T15" fmla="*/ 1765 h 3180"/>
                <a:gd name="T16" fmla="*/ 126 w 576"/>
                <a:gd name="T17" fmla="*/ 961 h 3180"/>
                <a:gd name="T18" fmla="*/ 12 w 576"/>
                <a:gd name="T19" fmla="*/ 151 h 3180"/>
                <a:gd name="T20" fmla="*/ 42 w 576"/>
                <a:gd name="T21" fmla="*/ 61 h 3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6" h="3180">
                  <a:moveTo>
                    <a:pt x="42" y="61"/>
                  </a:moveTo>
                  <a:cubicBezTo>
                    <a:pt x="66" y="122"/>
                    <a:pt x="115" y="362"/>
                    <a:pt x="156" y="517"/>
                  </a:cubicBezTo>
                  <a:cubicBezTo>
                    <a:pt x="197" y="672"/>
                    <a:pt x="245" y="838"/>
                    <a:pt x="288" y="991"/>
                  </a:cubicBezTo>
                  <a:cubicBezTo>
                    <a:pt x="331" y="1144"/>
                    <a:pt x="366" y="1299"/>
                    <a:pt x="414" y="1435"/>
                  </a:cubicBezTo>
                  <a:cubicBezTo>
                    <a:pt x="462" y="1571"/>
                    <a:pt x="549" y="1537"/>
                    <a:pt x="576" y="1807"/>
                  </a:cubicBezTo>
                  <a:lnTo>
                    <a:pt x="576" y="3055"/>
                  </a:lnTo>
                  <a:cubicBezTo>
                    <a:pt x="549" y="3180"/>
                    <a:pt x="468" y="2772"/>
                    <a:pt x="414" y="2557"/>
                  </a:cubicBezTo>
                  <a:cubicBezTo>
                    <a:pt x="360" y="2342"/>
                    <a:pt x="300" y="2031"/>
                    <a:pt x="252" y="1765"/>
                  </a:cubicBezTo>
                  <a:cubicBezTo>
                    <a:pt x="204" y="1499"/>
                    <a:pt x="166" y="1230"/>
                    <a:pt x="126" y="961"/>
                  </a:cubicBezTo>
                  <a:cubicBezTo>
                    <a:pt x="86" y="692"/>
                    <a:pt x="24" y="299"/>
                    <a:pt x="12" y="151"/>
                  </a:cubicBezTo>
                  <a:cubicBezTo>
                    <a:pt x="0" y="3"/>
                    <a:pt x="18" y="0"/>
                    <a:pt x="42" y="61"/>
                  </a:cubicBezTo>
                  <a:close/>
                </a:path>
              </a:pathLst>
            </a:custGeom>
            <a:blipFill dpi="0" rotWithShape="0">
              <a:blip r:embed="rId3"/>
              <a:srcRect/>
              <a:tile tx="0" ty="0" sx="100000" sy="100000" flip="none" algn="tl"/>
            </a:blip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8131" name="Freeform 51">
              <a:extLst>
                <a:ext uri="{FF2B5EF4-FFF2-40B4-BE49-F238E27FC236}">
                  <a16:creationId xmlns:a16="http://schemas.microsoft.com/office/drawing/2014/main" id="{7C709B3D-6E46-F161-7D68-727699AB648D}"/>
                </a:ext>
              </a:extLst>
            </p:cNvPr>
            <p:cNvSpPr>
              <a:spLocks/>
            </p:cNvSpPr>
            <p:nvPr/>
          </p:nvSpPr>
          <p:spPr bwMode="auto">
            <a:xfrm>
              <a:off x="5197" y="165"/>
              <a:ext cx="573" cy="1935"/>
            </a:xfrm>
            <a:custGeom>
              <a:avLst/>
              <a:gdLst>
                <a:gd name="T0" fmla="*/ 69 w 573"/>
                <a:gd name="T1" fmla="*/ 63 h 1935"/>
                <a:gd name="T2" fmla="*/ 207 w 573"/>
                <a:gd name="T3" fmla="*/ 549 h 1935"/>
                <a:gd name="T4" fmla="*/ 381 w 573"/>
                <a:gd name="T5" fmla="*/ 1101 h 1935"/>
                <a:gd name="T6" fmla="*/ 573 w 573"/>
                <a:gd name="T7" fmla="*/ 1575 h 1935"/>
                <a:gd name="T8" fmla="*/ 573 w 573"/>
                <a:gd name="T9" fmla="*/ 1935 h 1935"/>
                <a:gd name="T10" fmla="*/ 321 w 573"/>
                <a:gd name="T11" fmla="*/ 1449 h 1935"/>
                <a:gd name="T12" fmla="*/ 147 w 573"/>
                <a:gd name="T13" fmla="*/ 699 h 1935"/>
                <a:gd name="T14" fmla="*/ 15 w 573"/>
                <a:gd name="T15" fmla="*/ 171 h 1935"/>
                <a:gd name="T16" fmla="*/ 69 w 573"/>
                <a:gd name="T17" fmla="*/ 63 h 1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3" h="1935">
                  <a:moveTo>
                    <a:pt x="69" y="63"/>
                  </a:moveTo>
                  <a:cubicBezTo>
                    <a:pt x="101" y="126"/>
                    <a:pt x="155" y="376"/>
                    <a:pt x="207" y="549"/>
                  </a:cubicBezTo>
                  <a:cubicBezTo>
                    <a:pt x="259" y="722"/>
                    <a:pt x="320" y="930"/>
                    <a:pt x="381" y="1101"/>
                  </a:cubicBezTo>
                  <a:cubicBezTo>
                    <a:pt x="442" y="1272"/>
                    <a:pt x="541" y="1436"/>
                    <a:pt x="573" y="1575"/>
                  </a:cubicBezTo>
                  <a:lnTo>
                    <a:pt x="573" y="1935"/>
                  </a:lnTo>
                  <a:cubicBezTo>
                    <a:pt x="531" y="1914"/>
                    <a:pt x="392" y="1655"/>
                    <a:pt x="321" y="1449"/>
                  </a:cubicBezTo>
                  <a:cubicBezTo>
                    <a:pt x="250" y="1243"/>
                    <a:pt x="198" y="912"/>
                    <a:pt x="147" y="699"/>
                  </a:cubicBezTo>
                  <a:cubicBezTo>
                    <a:pt x="96" y="486"/>
                    <a:pt x="30" y="274"/>
                    <a:pt x="15" y="171"/>
                  </a:cubicBezTo>
                  <a:cubicBezTo>
                    <a:pt x="0" y="68"/>
                    <a:pt x="37" y="0"/>
                    <a:pt x="69" y="63"/>
                  </a:cubicBez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8132" name="Freeform 52">
              <a:extLst>
                <a:ext uri="{FF2B5EF4-FFF2-40B4-BE49-F238E27FC236}">
                  <a16:creationId xmlns:a16="http://schemas.microsoft.com/office/drawing/2014/main" id="{EF1CA87A-D4EB-EEC7-086A-34C9B64C404A}"/>
                </a:ext>
              </a:extLst>
            </p:cNvPr>
            <p:cNvSpPr>
              <a:spLocks/>
            </p:cNvSpPr>
            <p:nvPr/>
          </p:nvSpPr>
          <p:spPr bwMode="auto">
            <a:xfrm>
              <a:off x="5004" y="0"/>
              <a:ext cx="363" cy="2112"/>
            </a:xfrm>
            <a:custGeom>
              <a:avLst/>
              <a:gdLst>
                <a:gd name="T0" fmla="*/ 0 w 363"/>
                <a:gd name="T1" fmla="*/ 2094 h 2112"/>
                <a:gd name="T2" fmla="*/ 66 w 363"/>
                <a:gd name="T3" fmla="*/ 1992 h 2112"/>
                <a:gd name="T4" fmla="*/ 150 w 363"/>
                <a:gd name="T5" fmla="*/ 1464 h 2112"/>
                <a:gd name="T6" fmla="*/ 234 w 363"/>
                <a:gd name="T7" fmla="*/ 678 h 2112"/>
                <a:gd name="T8" fmla="*/ 324 w 363"/>
                <a:gd name="T9" fmla="*/ 0 h 2112"/>
                <a:gd name="T10" fmla="*/ 0 w 363"/>
                <a:gd name="T11" fmla="*/ 0 h 2112"/>
                <a:gd name="T12" fmla="*/ 0 w 363"/>
                <a:gd name="T13" fmla="*/ 2094 h 2112"/>
              </a:gdLst>
              <a:ahLst/>
              <a:cxnLst>
                <a:cxn ang="0">
                  <a:pos x="T0" y="T1"/>
                </a:cxn>
                <a:cxn ang="0">
                  <a:pos x="T2" y="T3"/>
                </a:cxn>
                <a:cxn ang="0">
                  <a:pos x="T4" y="T5"/>
                </a:cxn>
                <a:cxn ang="0">
                  <a:pos x="T6" y="T7"/>
                </a:cxn>
                <a:cxn ang="0">
                  <a:pos x="T8" y="T9"/>
                </a:cxn>
                <a:cxn ang="0">
                  <a:pos x="T10" y="T11"/>
                </a:cxn>
                <a:cxn ang="0">
                  <a:pos x="T12" y="T13"/>
                </a:cxn>
              </a:cxnLst>
              <a:rect l="0" t="0" r="r" b="b"/>
              <a:pathLst>
                <a:path w="363" h="2112">
                  <a:moveTo>
                    <a:pt x="0" y="2094"/>
                  </a:moveTo>
                  <a:cubicBezTo>
                    <a:pt x="54" y="2112"/>
                    <a:pt x="41" y="2097"/>
                    <a:pt x="66" y="1992"/>
                  </a:cubicBezTo>
                  <a:cubicBezTo>
                    <a:pt x="91" y="1887"/>
                    <a:pt x="122" y="1683"/>
                    <a:pt x="150" y="1464"/>
                  </a:cubicBezTo>
                  <a:cubicBezTo>
                    <a:pt x="178" y="1245"/>
                    <a:pt x="205" y="922"/>
                    <a:pt x="234" y="678"/>
                  </a:cubicBezTo>
                  <a:cubicBezTo>
                    <a:pt x="263" y="434"/>
                    <a:pt x="363" y="113"/>
                    <a:pt x="324" y="0"/>
                  </a:cubicBezTo>
                  <a:lnTo>
                    <a:pt x="0" y="0"/>
                  </a:lnTo>
                  <a:cubicBezTo>
                    <a:pt x="0" y="0"/>
                    <a:pt x="0" y="2094"/>
                    <a:pt x="0" y="2094"/>
                  </a:cubicBezTo>
                  <a:close/>
                </a:path>
              </a:pathLst>
            </a:custGeom>
            <a:gradFill rotWithShape="0">
              <a:gsLst>
                <a:gs pos="0">
                  <a:srgbClr val="FAE3B7"/>
                </a:gs>
                <a:gs pos="17999">
                  <a:srgbClr val="A28949"/>
                </a:gs>
                <a:gs pos="31000">
                  <a:srgbClr val="835E17"/>
                </a:gs>
                <a:gs pos="33000">
                  <a:srgbClr val="BD922A"/>
                </a:gs>
                <a:gs pos="37000">
                  <a:srgbClr val="FBE4AE"/>
                </a:gs>
                <a:gs pos="78999">
                  <a:srgbClr val="BD922A"/>
                </a:gs>
                <a:gs pos="87000">
                  <a:srgbClr val="BD922A"/>
                </a:gs>
                <a:gs pos="100000">
                  <a:srgbClr val="FBE4AE"/>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8133" name="Freeform 53">
              <a:extLst>
                <a:ext uri="{FF2B5EF4-FFF2-40B4-BE49-F238E27FC236}">
                  <a16:creationId xmlns:a16="http://schemas.microsoft.com/office/drawing/2014/main" id="{778B5CB3-E5EB-DEC0-AD3F-F81A8843BF1F}"/>
                </a:ext>
              </a:extLst>
            </p:cNvPr>
            <p:cNvSpPr>
              <a:spLocks/>
            </p:cNvSpPr>
            <p:nvPr/>
          </p:nvSpPr>
          <p:spPr bwMode="auto">
            <a:xfrm>
              <a:off x="5004" y="1"/>
              <a:ext cx="189" cy="2112"/>
            </a:xfrm>
            <a:custGeom>
              <a:avLst/>
              <a:gdLst>
                <a:gd name="T0" fmla="*/ 0 w 363"/>
                <a:gd name="T1" fmla="*/ 2094 h 2112"/>
                <a:gd name="T2" fmla="*/ 66 w 363"/>
                <a:gd name="T3" fmla="*/ 1992 h 2112"/>
                <a:gd name="T4" fmla="*/ 150 w 363"/>
                <a:gd name="T5" fmla="*/ 1464 h 2112"/>
                <a:gd name="T6" fmla="*/ 234 w 363"/>
                <a:gd name="T7" fmla="*/ 678 h 2112"/>
                <a:gd name="T8" fmla="*/ 324 w 363"/>
                <a:gd name="T9" fmla="*/ 0 h 2112"/>
                <a:gd name="T10" fmla="*/ 0 w 363"/>
                <a:gd name="T11" fmla="*/ 0 h 2112"/>
                <a:gd name="T12" fmla="*/ 0 w 363"/>
                <a:gd name="T13" fmla="*/ 2094 h 2112"/>
              </a:gdLst>
              <a:ahLst/>
              <a:cxnLst>
                <a:cxn ang="0">
                  <a:pos x="T0" y="T1"/>
                </a:cxn>
                <a:cxn ang="0">
                  <a:pos x="T2" y="T3"/>
                </a:cxn>
                <a:cxn ang="0">
                  <a:pos x="T4" y="T5"/>
                </a:cxn>
                <a:cxn ang="0">
                  <a:pos x="T6" y="T7"/>
                </a:cxn>
                <a:cxn ang="0">
                  <a:pos x="T8" y="T9"/>
                </a:cxn>
                <a:cxn ang="0">
                  <a:pos x="T10" y="T11"/>
                </a:cxn>
                <a:cxn ang="0">
                  <a:pos x="T12" y="T13"/>
                </a:cxn>
              </a:cxnLst>
              <a:rect l="0" t="0" r="r" b="b"/>
              <a:pathLst>
                <a:path w="363" h="2112">
                  <a:moveTo>
                    <a:pt x="0" y="2094"/>
                  </a:moveTo>
                  <a:cubicBezTo>
                    <a:pt x="54" y="2112"/>
                    <a:pt x="41" y="2097"/>
                    <a:pt x="66" y="1992"/>
                  </a:cubicBezTo>
                  <a:cubicBezTo>
                    <a:pt x="91" y="1887"/>
                    <a:pt x="122" y="1683"/>
                    <a:pt x="150" y="1464"/>
                  </a:cubicBezTo>
                  <a:cubicBezTo>
                    <a:pt x="178" y="1245"/>
                    <a:pt x="205" y="922"/>
                    <a:pt x="234" y="678"/>
                  </a:cubicBezTo>
                  <a:cubicBezTo>
                    <a:pt x="263" y="434"/>
                    <a:pt x="363" y="113"/>
                    <a:pt x="324" y="0"/>
                  </a:cubicBezTo>
                  <a:lnTo>
                    <a:pt x="0" y="0"/>
                  </a:lnTo>
                  <a:cubicBezTo>
                    <a:pt x="0" y="0"/>
                    <a:pt x="0" y="2094"/>
                    <a:pt x="0" y="2094"/>
                  </a:cubicBezTo>
                  <a:close/>
                </a:path>
              </a:pathLst>
            </a:custGeom>
            <a:gradFill rotWithShape="0">
              <a:gsLst>
                <a:gs pos="0">
                  <a:schemeClr val="folHlink"/>
                </a:gs>
                <a:gs pos="50000">
                  <a:schemeClr val="hlink"/>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8134" name="Rectangle 54">
              <a:extLst>
                <a:ext uri="{FF2B5EF4-FFF2-40B4-BE49-F238E27FC236}">
                  <a16:creationId xmlns:a16="http://schemas.microsoft.com/office/drawing/2014/main" id="{B71CF353-1D8D-2682-508A-CFB7A9F61479}"/>
                </a:ext>
              </a:extLst>
            </p:cNvPr>
            <p:cNvSpPr>
              <a:spLocks noChangeArrowheads="1"/>
            </p:cNvSpPr>
            <p:nvPr/>
          </p:nvSpPr>
          <p:spPr bwMode="auto">
            <a:xfrm>
              <a:off x="4955" y="1"/>
              <a:ext cx="56" cy="4320"/>
            </a:xfrm>
            <a:prstGeom prst="rect">
              <a:avLst/>
            </a:prstGeom>
            <a:gradFill rotWithShape="0">
              <a:gsLst>
                <a:gs pos="0">
                  <a:srgbClr val="FAE3B7"/>
                </a:gs>
                <a:gs pos="17999">
                  <a:srgbClr val="A28949"/>
                </a:gs>
                <a:gs pos="31000">
                  <a:srgbClr val="835E17"/>
                </a:gs>
                <a:gs pos="33000">
                  <a:srgbClr val="BD922A"/>
                </a:gs>
                <a:gs pos="37000">
                  <a:srgbClr val="FBE4AE"/>
                </a:gs>
                <a:gs pos="78999">
                  <a:srgbClr val="BD922A"/>
                </a:gs>
                <a:gs pos="87000">
                  <a:srgbClr val="BD922A"/>
                </a:gs>
                <a:gs pos="100000">
                  <a:srgbClr val="FBE4AE"/>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kumimoji="1" lang="en-GB" altLang="en-US">
                <a:latin typeface="Arial" panose="020B0604020202020204" pitchFamily="34" charset="0"/>
              </a:endParaRPr>
            </a:p>
          </p:txBody>
        </p:sp>
        <p:sp>
          <p:nvSpPr>
            <p:cNvPr id="558135" name="Freeform 55">
              <a:extLst>
                <a:ext uri="{FF2B5EF4-FFF2-40B4-BE49-F238E27FC236}">
                  <a16:creationId xmlns:a16="http://schemas.microsoft.com/office/drawing/2014/main" id="{CAE2DA2A-CC29-2415-0E6A-4D4AB8620471}"/>
                </a:ext>
              </a:extLst>
            </p:cNvPr>
            <p:cNvSpPr>
              <a:spLocks/>
            </p:cNvSpPr>
            <p:nvPr/>
          </p:nvSpPr>
          <p:spPr bwMode="auto">
            <a:xfrm>
              <a:off x="5013" y="3924"/>
              <a:ext cx="734" cy="390"/>
            </a:xfrm>
            <a:custGeom>
              <a:avLst/>
              <a:gdLst>
                <a:gd name="T0" fmla="*/ 1 w 692"/>
                <a:gd name="T1" fmla="*/ 357 h 378"/>
                <a:gd name="T2" fmla="*/ 109 w 692"/>
                <a:gd name="T3" fmla="*/ 341 h 378"/>
                <a:gd name="T4" fmla="*/ 241 w 692"/>
                <a:gd name="T5" fmla="*/ 305 h 378"/>
                <a:gd name="T6" fmla="*/ 353 w 692"/>
                <a:gd name="T7" fmla="*/ 209 h 378"/>
                <a:gd name="T8" fmla="*/ 429 w 692"/>
                <a:gd name="T9" fmla="*/ 89 h 378"/>
                <a:gd name="T10" fmla="*/ 493 w 692"/>
                <a:gd name="T11" fmla="*/ 17 h 378"/>
                <a:gd name="T12" fmla="*/ 577 w 692"/>
                <a:gd name="T13" fmla="*/ 1 h 378"/>
                <a:gd name="T14" fmla="*/ 629 w 692"/>
                <a:gd name="T15" fmla="*/ 21 h 378"/>
                <a:gd name="T16" fmla="*/ 673 w 692"/>
                <a:gd name="T17" fmla="*/ 65 h 378"/>
                <a:gd name="T18" fmla="*/ 673 w 692"/>
                <a:gd name="T19" fmla="*/ 137 h 378"/>
                <a:gd name="T20" fmla="*/ 561 w 692"/>
                <a:gd name="T21" fmla="*/ 225 h 378"/>
                <a:gd name="T22" fmla="*/ 425 w 692"/>
                <a:gd name="T23" fmla="*/ 297 h 378"/>
                <a:gd name="T24" fmla="*/ 245 w 692"/>
                <a:gd name="T25" fmla="*/ 357 h 378"/>
                <a:gd name="T26" fmla="*/ 113 w 692"/>
                <a:gd name="T27" fmla="*/ 377 h 378"/>
                <a:gd name="T28" fmla="*/ 1 w 692"/>
                <a:gd name="T29" fmla="*/ 357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2" h="378">
                  <a:moveTo>
                    <a:pt x="1" y="357"/>
                  </a:moveTo>
                  <a:cubicBezTo>
                    <a:pt x="0" y="351"/>
                    <a:pt x="69" y="350"/>
                    <a:pt x="109" y="341"/>
                  </a:cubicBezTo>
                  <a:cubicBezTo>
                    <a:pt x="149" y="332"/>
                    <a:pt x="200" y="327"/>
                    <a:pt x="241" y="305"/>
                  </a:cubicBezTo>
                  <a:cubicBezTo>
                    <a:pt x="282" y="283"/>
                    <a:pt x="322" y="245"/>
                    <a:pt x="353" y="209"/>
                  </a:cubicBezTo>
                  <a:cubicBezTo>
                    <a:pt x="384" y="173"/>
                    <a:pt x="406" y="121"/>
                    <a:pt x="429" y="89"/>
                  </a:cubicBezTo>
                  <a:cubicBezTo>
                    <a:pt x="452" y="57"/>
                    <a:pt x="468" y="32"/>
                    <a:pt x="493" y="17"/>
                  </a:cubicBezTo>
                  <a:cubicBezTo>
                    <a:pt x="518" y="2"/>
                    <a:pt x="554" y="0"/>
                    <a:pt x="577" y="1"/>
                  </a:cubicBezTo>
                  <a:cubicBezTo>
                    <a:pt x="600" y="2"/>
                    <a:pt x="613" y="10"/>
                    <a:pt x="629" y="21"/>
                  </a:cubicBezTo>
                  <a:cubicBezTo>
                    <a:pt x="645" y="32"/>
                    <a:pt x="666" y="46"/>
                    <a:pt x="673" y="65"/>
                  </a:cubicBezTo>
                  <a:cubicBezTo>
                    <a:pt x="680" y="84"/>
                    <a:pt x="692" y="110"/>
                    <a:pt x="673" y="137"/>
                  </a:cubicBezTo>
                  <a:cubicBezTo>
                    <a:pt x="654" y="164"/>
                    <a:pt x="602" y="198"/>
                    <a:pt x="561" y="225"/>
                  </a:cubicBezTo>
                  <a:cubicBezTo>
                    <a:pt x="520" y="252"/>
                    <a:pt x="478" y="275"/>
                    <a:pt x="425" y="297"/>
                  </a:cubicBezTo>
                  <a:cubicBezTo>
                    <a:pt x="372" y="319"/>
                    <a:pt x="297" y="344"/>
                    <a:pt x="245" y="357"/>
                  </a:cubicBezTo>
                  <a:cubicBezTo>
                    <a:pt x="193" y="370"/>
                    <a:pt x="156" y="376"/>
                    <a:pt x="113" y="377"/>
                  </a:cubicBezTo>
                  <a:cubicBezTo>
                    <a:pt x="70" y="378"/>
                    <a:pt x="2" y="363"/>
                    <a:pt x="1" y="357"/>
                  </a:cubicBezTo>
                  <a:close/>
                </a:path>
              </a:pathLst>
            </a:custGeom>
            <a:gradFill rotWithShape="0">
              <a:gsLst>
                <a:gs pos="0">
                  <a:schemeClr val="bg1"/>
                </a:gs>
                <a:gs pos="50000">
                  <a:schemeClr val="folHlink"/>
                </a:gs>
                <a:gs pos="100000">
                  <a:schemeClr val="bg1"/>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8136" name="AutoShape 56">
              <a:extLst>
                <a:ext uri="{FF2B5EF4-FFF2-40B4-BE49-F238E27FC236}">
                  <a16:creationId xmlns:a16="http://schemas.microsoft.com/office/drawing/2014/main" id="{80B99370-098E-FDB0-00BC-3AC069C08AE6}"/>
                </a:ext>
              </a:extLst>
            </p:cNvPr>
            <p:cNvSpPr>
              <a:spLocks noChangeArrowheads="1"/>
            </p:cNvSpPr>
            <p:nvPr/>
          </p:nvSpPr>
          <p:spPr bwMode="hidden">
            <a:xfrm rot="5400000">
              <a:off x="2724" y="2089"/>
              <a:ext cx="4320" cy="142"/>
            </a:xfrm>
            <a:custGeom>
              <a:avLst/>
              <a:gdLst>
                <a:gd name="G0" fmla="+- 607 0 0"/>
                <a:gd name="G1" fmla="+- 21600 0 607"/>
                <a:gd name="G2" fmla="*/ 607 1 2"/>
                <a:gd name="G3" fmla="+- 21600 0 G2"/>
                <a:gd name="G4" fmla="+/ 607 21600 2"/>
                <a:gd name="G5" fmla="+/ G1 0 2"/>
                <a:gd name="G6" fmla="*/ 21600 21600 607"/>
                <a:gd name="G7" fmla="*/ G6 1 2"/>
                <a:gd name="G8" fmla="+- 21600 0 G7"/>
                <a:gd name="G9" fmla="*/ 21600 1 2"/>
                <a:gd name="G10" fmla="+- 607 0 G9"/>
                <a:gd name="G11" fmla="?: G10 G8 0"/>
                <a:gd name="G12" fmla="?: G10 G7 21600"/>
                <a:gd name="T0" fmla="*/ 21296 w 21600"/>
                <a:gd name="T1" fmla="*/ 10800 h 21600"/>
                <a:gd name="T2" fmla="*/ 10800 w 21600"/>
                <a:gd name="T3" fmla="*/ 21600 h 21600"/>
                <a:gd name="T4" fmla="*/ 304 w 21600"/>
                <a:gd name="T5" fmla="*/ 10800 h 21600"/>
                <a:gd name="T6" fmla="*/ 10800 w 21600"/>
                <a:gd name="T7" fmla="*/ 0 h 21600"/>
                <a:gd name="T8" fmla="*/ 2104 w 21600"/>
                <a:gd name="T9" fmla="*/ 2104 h 21600"/>
                <a:gd name="T10" fmla="*/ 19496 w 21600"/>
                <a:gd name="T11" fmla="*/ 19496 h 21600"/>
              </a:gdLst>
              <a:ahLst/>
              <a:cxnLst>
                <a:cxn ang="0">
                  <a:pos x="T0" y="T1"/>
                </a:cxn>
                <a:cxn ang="0">
                  <a:pos x="T2" y="T3"/>
                </a:cxn>
                <a:cxn ang="0">
                  <a:pos x="T4" y="T5"/>
                </a:cxn>
                <a:cxn ang="0">
                  <a:pos x="T6" y="T7"/>
                </a:cxn>
              </a:cxnLst>
              <a:rect l="T8" t="T9" r="T10" b="T11"/>
              <a:pathLst>
                <a:path w="21600" h="21600">
                  <a:moveTo>
                    <a:pt x="0" y="0"/>
                  </a:moveTo>
                  <a:lnTo>
                    <a:pt x="607" y="21600"/>
                  </a:lnTo>
                  <a:lnTo>
                    <a:pt x="20993" y="21600"/>
                  </a:lnTo>
                  <a:lnTo>
                    <a:pt x="21600" y="0"/>
                  </a:lnTo>
                  <a:close/>
                </a:path>
              </a:pathLst>
            </a:custGeom>
            <a:gradFill rotWithShape="0">
              <a:gsLst>
                <a:gs pos="0">
                  <a:schemeClr val="bg1"/>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pPr algn="ctr"/>
              <a:endParaRPr kumimoji="1" lang="en-GB" altLang="en-US">
                <a:latin typeface="Arial" panose="020B0604020202020204" pitchFamily="34" charset="0"/>
              </a:endParaRPr>
            </a:p>
          </p:txBody>
        </p:sp>
      </p:grpSp>
      <p:sp>
        <p:nvSpPr>
          <p:cNvPr id="558137" name="Rectangle 57">
            <a:extLst>
              <a:ext uri="{FF2B5EF4-FFF2-40B4-BE49-F238E27FC236}">
                <a16:creationId xmlns:a16="http://schemas.microsoft.com/office/drawing/2014/main" id="{72700C5C-69C4-B7F8-33B5-E02C019810BC}"/>
              </a:ext>
            </a:extLst>
          </p:cNvPr>
          <p:cNvSpPr>
            <a:spLocks noGrp="1" noChangeArrowheads="1"/>
          </p:cNvSpPr>
          <p:nvPr>
            <p:ph type="ctrTitle" sz="quarter"/>
          </p:nvPr>
        </p:nvSpPr>
        <p:spPr>
          <a:xfrm>
            <a:off x="685800" y="1370013"/>
            <a:ext cx="6965950" cy="2057400"/>
          </a:xfrm>
        </p:spPr>
        <p:txBody>
          <a:bodyPr/>
          <a:lstStyle>
            <a:lvl1pPr>
              <a:defRPr/>
            </a:lvl1pPr>
          </a:lstStyle>
          <a:p>
            <a:pPr lvl="0"/>
            <a:r>
              <a:rPr lang="en-GB" altLang="en-US" noProof="0"/>
              <a:t>Click to edit Master title style</a:t>
            </a:r>
          </a:p>
        </p:txBody>
      </p:sp>
      <p:sp>
        <p:nvSpPr>
          <p:cNvPr id="558138" name="Rectangle 58">
            <a:extLst>
              <a:ext uri="{FF2B5EF4-FFF2-40B4-BE49-F238E27FC236}">
                <a16:creationId xmlns:a16="http://schemas.microsoft.com/office/drawing/2014/main" id="{C098A62C-91BA-EEB8-C1A3-C03D3C5420DD}"/>
              </a:ext>
            </a:extLst>
          </p:cNvPr>
          <p:cNvSpPr>
            <a:spLocks noGrp="1" noChangeArrowheads="1"/>
          </p:cNvSpPr>
          <p:nvPr>
            <p:ph type="subTitle" sz="quarter" idx="1"/>
          </p:nvPr>
        </p:nvSpPr>
        <p:spPr>
          <a:xfrm>
            <a:off x="1727200" y="3886200"/>
            <a:ext cx="5640388" cy="1752600"/>
          </a:xfrm>
        </p:spPr>
        <p:txBody>
          <a:bodyPr/>
          <a:lstStyle>
            <a:lvl1pPr marL="0" indent="0" algn="ctr">
              <a:buFontTx/>
              <a:buNone/>
              <a:defRPr/>
            </a:lvl1pPr>
          </a:lstStyle>
          <a:p>
            <a:pPr lvl="0"/>
            <a:r>
              <a:rPr lang="en-GB" altLang="en-US" noProof="0"/>
              <a:t>Click to edit Master subtitle style</a:t>
            </a:r>
          </a:p>
        </p:txBody>
      </p:sp>
      <p:sp>
        <p:nvSpPr>
          <p:cNvPr id="558139" name="Rectangle 59">
            <a:extLst>
              <a:ext uri="{FF2B5EF4-FFF2-40B4-BE49-F238E27FC236}">
                <a16:creationId xmlns:a16="http://schemas.microsoft.com/office/drawing/2014/main" id="{731D61FA-0D3E-84D6-63B5-AA381E31294E}"/>
              </a:ext>
            </a:extLst>
          </p:cNvPr>
          <p:cNvSpPr>
            <a:spLocks noGrp="1" noChangeArrowheads="1"/>
          </p:cNvSpPr>
          <p:nvPr>
            <p:ph type="dt" sz="quarter" idx="2"/>
          </p:nvPr>
        </p:nvSpPr>
        <p:spPr/>
        <p:txBody>
          <a:bodyPr/>
          <a:lstStyle>
            <a:lvl1pPr>
              <a:defRPr/>
            </a:lvl1pPr>
          </a:lstStyle>
          <a:p>
            <a:endParaRPr lang="en-GB" altLang="en-US"/>
          </a:p>
        </p:txBody>
      </p:sp>
      <p:sp>
        <p:nvSpPr>
          <p:cNvPr id="558140" name="Rectangle 60">
            <a:extLst>
              <a:ext uri="{FF2B5EF4-FFF2-40B4-BE49-F238E27FC236}">
                <a16:creationId xmlns:a16="http://schemas.microsoft.com/office/drawing/2014/main" id="{169F4716-CE92-ECF6-11F0-84A61CF06696}"/>
              </a:ext>
            </a:extLst>
          </p:cNvPr>
          <p:cNvSpPr>
            <a:spLocks noGrp="1" noChangeArrowheads="1"/>
          </p:cNvSpPr>
          <p:nvPr>
            <p:ph type="ftr" sz="quarter" idx="3"/>
          </p:nvPr>
        </p:nvSpPr>
        <p:spPr/>
        <p:txBody>
          <a:bodyPr/>
          <a:lstStyle>
            <a:lvl1pPr>
              <a:defRPr/>
            </a:lvl1pPr>
          </a:lstStyle>
          <a:p>
            <a:endParaRPr lang="en-GB" altLang="en-US"/>
          </a:p>
        </p:txBody>
      </p:sp>
      <p:sp>
        <p:nvSpPr>
          <p:cNvPr id="558141" name="Rectangle 61">
            <a:extLst>
              <a:ext uri="{FF2B5EF4-FFF2-40B4-BE49-F238E27FC236}">
                <a16:creationId xmlns:a16="http://schemas.microsoft.com/office/drawing/2014/main" id="{FBA01EF5-9D43-40FA-8F1D-BA9B43949FFC}"/>
              </a:ext>
            </a:extLst>
          </p:cNvPr>
          <p:cNvSpPr>
            <a:spLocks noGrp="1" noChangeArrowheads="1"/>
          </p:cNvSpPr>
          <p:nvPr>
            <p:ph type="sldNum" sz="quarter" idx="4"/>
          </p:nvPr>
        </p:nvSpPr>
        <p:spPr/>
        <p:txBody>
          <a:bodyPr/>
          <a:lstStyle>
            <a:lvl1pPr>
              <a:defRPr/>
            </a:lvl1pPr>
          </a:lstStyle>
          <a:p>
            <a:fld id="{E38FE099-F15B-4515-997A-F4F7F209841A}" type="slidenum">
              <a:rPr lang="ar-SA" altLang="en-US"/>
              <a:pPr/>
              <a:t>‹#›</a:t>
            </a:fld>
            <a:endParaRPr lang="en-GB" altLang="en-US"/>
          </a:p>
        </p:txBody>
      </p:sp>
      <p:sp>
        <p:nvSpPr>
          <p:cNvPr id="2" name="Rectangle 1">
            <a:extLst>
              <a:ext uri="{FF2B5EF4-FFF2-40B4-BE49-F238E27FC236}">
                <a16:creationId xmlns:a16="http://schemas.microsoft.com/office/drawing/2014/main" id="{F35D5B03-F10E-DD20-29D7-A092C7B4B204}"/>
              </a:ext>
            </a:extLst>
          </p:cNvPr>
          <p:cNvSpPr/>
          <p:nvPr userDrawn="1"/>
        </p:nvSpPr>
        <p:spPr>
          <a:xfrm rot="5400000">
            <a:off x="8588188" y="5506108"/>
            <a:ext cx="2088232" cy="615553"/>
          </a:xfrm>
          <a:prstGeom prst="rect">
            <a:avLst/>
          </a:prstGeom>
        </p:spPr>
        <p:txBody>
          <a:bodyPr wrap="square">
            <a:spAutoFit/>
          </a:bodyPr>
          <a:lstStyle/>
          <a:p>
            <a:pPr>
              <a:defRPr/>
            </a:pPr>
            <a:br>
              <a:rPr lang="en-US" sz="1600" b="1" dirty="0">
                <a:latin typeface="Times New Roman" panose="02020603050405020304" pitchFamily="18" charset="0"/>
                <a:cs typeface="Times New Roman" panose="02020603050405020304" pitchFamily="18" charset="0"/>
              </a:rPr>
            </a:br>
            <a:r>
              <a:rPr lang="en-US" sz="1600" b="1" dirty="0">
                <a:latin typeface="Times New Roman" panose="02020603050405020304" pitchFamily="18" charset="0"/>
                <a:cs typeface="Times New Roman" panose="02020603050405020304" pitchFamily="18" charset="0"/>
              </a:rPr>
              <a:t>w</a:t>
            </a:r>
            <a:r>
              <a:rPr lang="en-US" b="1" dirty="0">
                <a:latin typeface="Times New Roman" panose="02020603050405020304" pitchFamily="18" charset="0"/>
                <a:cs typeface="Times New Roman" panose="02020603050405020304" pitchFamily="18" charset="0"/>
              </a:rPr>
              <a:t>ww.Ravanpoint.ir</a:t>
            </a:r>
            <a:endParaRPr lang="en-GB" b="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558137"/>
                                        </p:tgtEl>
                                        <p:attrNameLst>
                                          <p:attrName>style.visibility</p:attrName>
                                        </p:attrNameLst>
                                      </p:cBhvr>
                                      <p:to>
                                        <p:strVal val="visible"/>
                                      </p:to>
                                    </p:set>
                                    <p:animEffect transition="in" filter="fade">
                                      <p:cBhvr>
                                        <p:cTn id="7" dur="1000">
                                          <p:stCondLst>
                                            <p:cond delay="0"/>
                                          </p:stCondLst>
                                        </p:cTn>
                                        <p:tgtEl>
                                          <p:spTgt spid="55813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558138">
                                            <p:txEl>
                                              <p:pRg st="0" end="0"/>
                                            </p:txEl>
                                          </p:spTgt>
                                        </p:tgtEl>
                                        <p:attrNameLst>
                                          <p:attrName>style.visibility</p:attrName>
                                        </p:attrNameLst>
                                      </p:cBhvr>
                                      <p:to>
                                        <p:strVal val="visible"/>
                                      </p:to>
                                    </p:set>
                                    <p:animEffect transition="in" filter="fade">
                                      <p:cBhvr>
                                        <p:cTn id="12" dur="500">
                                          <p:stCondLst>
                                            <p:cond delay="0"/>
                                          </p:stCondLst>
                                        </p:cTn>
                                        <p:tgtEl>
                                          <p:spTgt spid="55813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8137" grpId="0"/>
      <p:bldP spid="558138" grpId="0" build="p">
        <p:tmplLst>
          <p:tmpl lvl="1">
            <p:tnLst>
              <p:par>
                <p:cTn presetID="10" presetClass="entr" presetSubtype="0" fill="hold" nodeType="clickEffect">
                  <p:stCondLst>
                    <p:cond delay="0"/>
                  </p:stCondLst>
                  <p:iterate type="lt">
                    <p:tmPct val="10000"/>
                  </p:iterate>
                  <p:childTnLst>
                    <p:set>
                      <p:cBhvr>
                        <p:cTn dur="1" fill="hold">
                          <p:stCondLst>
                            <p:cond delay="0"/>
                          </p:stCondLst>
                        </p:cTn>
                        <p:tgtEl>
                          <p:spTgt spid="558138"/>
                        </p:tgtEl>
                        <p:attrNameLst>
                          <p:attrName>style.visibility</p:attrName>
                        </p:attrNameLst>
                      </p:cBhvr>
                      <p:to>
                        <p:strVal val="visible"/>
                      </p:to>
                    </p:set>
                    <p:animEffect transition="in" filter="fade">
                      <p:cBhvr>
                        <p:cTn dur="500">
                          <p:stCondLst>
                            <p:cond delay="0"/>
                          </p:stCondLst>
                        </p:cTn>
                        <p:tgtEl>
                          <p:spTgt spid="558138"/>
                        </p:tgtEl>
                      </p:cBhvr>
                    </p:animEffect>
                  </p:childTnLst>
                </p:cTn>
              </p:par>
            </p:tnLst>
          </p:tmpl>
        </p:tmplLst>
      </p:bldP>
    </p:bld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C39E5-E340-A626-5ACA-283E14CF35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2225FC7-67C7-1816-336E-0FCB40D0302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860AA4-2CB4-ED7B-61A2-B622C42ACB41}"/>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5617D1EB-B788-662C-0234-AB57402BEF19}"/>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E73F16A0-3EC5-7906-108E-1045F75D2193}"/>
              </a:ext>
            </a:extLst>
          </p:cNvPr>
          <p:cNvSpPr>
            <a:spLocks noGrp="1"/>
          </p:cNvSpPr>
          <p:nvPr>
            <p:ph type="sldNum" sz="quarter" idx="12"/>
          </p:nvPr>
        </p:nvSpPr>
        <p:spPr/>
        <p:txBody>
          <a:bodyPr/>
          <a:lstStyle>
            <a:lvl1pPr>
              <a:defRPr/>
            </a:lvl1pPr>
          </a:lstStyle>
          <a:p>
            <a:fld id="{666AA156-D5EB-4CEE-A70E-1C87A350A999}" type="slidenum">
              <a:rPr lang="ar-SA" altLang="en-US"/>
              <a:pPr/>
              <a:t>‹#›</a:t>
            </a:fld>
            <a:endParaRPr lang="en-GB" altLang="en-US"/>
          </a:p>
        </p:txBody>
      </p:sp>
    </p:spTree>
    <p:extLst>
      <p:ext uri="{BB962C8B-B14F-4D97-AF65-F5344CB8AC3E}">
        <p14:creationId xmlns:p14="http://schemas.microsoft.com/office/powerpoint/2010/main" val="364752304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1769F-A19A-D29E-EEB3-00B94D450A86}"/>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96A39EE-999B-44C8-3B64-8FAC8DA71E89}"/>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61BEC7BF-14AF-5EAD-9F4A-E117A15CF7FF}"/>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0BA8ED44-350E-0F03-98FA-3E08E4E23799}"/>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2E9ED1E7-67A9-1623-F6AA-377D4EFDF635}"/>
              </a:ext>
            </a:extLst>
          </p:cNvPr>
          <p:cNvSpPr>
            <a:spLocks noGrp="1"/>
          </p:cNvSpPr>
          <p:nvPr>
            <p:ph type="sldNum" sz="quarter" idx="12"/>
          </p:nvPr>
        </p:nvSpPr>
        <p:spPr/>
        <p:txBody>
          <a:bodyPr/>
          <a:lstStyle>
            <a:lvl1pPr>
              <a:defRPr/>
            </a:lvl1pPr>
          </a:lstStyle>
          <a:p>
            <a:fld id="{F0F792ED-6471-4BB4-A9F4-760B52DD8D12}" type="slidenum">
              <a:rPr lang="ar-SA" altLang="en-US"/>
              <a:pPr/>
              <a:t>‹#›</a:t>
            </a:fld>
            <a:endParaRPr lang="en-GB" altLang="en-US"/>
          </a:p>
        </p:txBody>
      </p:sp>
    </p:spTree>
    <p:extLst>
      <p:ext uri="{BB962C8B-B14F-4D97-AF65-F5344CB8AC3E}">
        <p14:creationId xmlns:p14="http://schemas.microsoft.com/office/powerpoint/2010/main" val="310357295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BB327-6E28-20A7-7965-D7B0EE419C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3D6FAF-592D-BD95-6E05-511642118499}"/>
              </a:ext>
            </a:extLst>
          </p:cNvPr>
          <p:cNvSpPr>
            <a:spLocks noGrp="1"/>
          </p:cNvSpPr>
          <p:nvPr>
            <p:ph sz="half" idx="1"/>
          </p:nvPr>
        </p:nvSpPr>
        <p:spPr>
          <a:xfrm>
            <a:off x="263525" y="1598613"/>
            <a:ext cx="3616325"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AAFCA4F-3681-3E68-DB4F-8779F5ADAB7D}"/>
              </a:ext>
            </a:extLst>
          </p:cNvPr>
          <p:cNvSpPr>
            <a:spLocks noGrp="1"/>
          </p:cNvSpPr>
          <p:nvPr>
            <p:ph sz="half" idx="2"/>
          </p:nvPr>
        </p:nvSpPr>
        <p:spPr>
          <a:xfrm>
            <a:off x="4032250" y="1598613"/>
            <a:ext cx="3617913"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ACAF7DB-1E59-5567-5749-DA8E792C8C17}"/>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C7804130-88C9-59D7-D6D0-F70FB9D6E09A}"/>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88A8A603-F702-4F40-BE26-9FF56C90FD43}"/>
              </a:ext>
            </a:extLst>
          </p:cNvPr>
          <p:cNvSpPr>
            <a:spLocks noGrp="1"/>
          </p:cNvSpPr>
          <p:nvPr>
            <p:ph type="sldNum" sz="quarter" idx="12"/>
          </p:nvPr>
        </p:nvSpPr>
        <p:spPr/>
        <p:txBody>
          <a:bodyPr/>
          <a:lstStyle>
            <a:lvl1pPr>
              <a:defRPr/>
            </a:lvl1pPr>
          </a:lstStyle>
          <a:p>
            <a:fld id="{5314728D-D4F9-48A5-B9A2-3CFE5F303A37}" type="slidenum">
              <a:rPr lang="ar-SA" altLang="en-US"/>
              <a:pPr/>
              <a:t>‹#›</a:t>
            </a:fld>
            <a:endParaRPr lang="en-GB" altLang="en-US"/>
          </a:p>
        </p:txBody>
      </p:sp>
    </p:spTree>
    <p:extLst>
      <p:ext uri="{BB962C8B-B14F-4D97-AF65-F5344CB8AC3E}">
        <p14:creationId xmlns:p14="http://schemas.microsoft.com/office/powerpoint/2010/main" val="248124366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FD1D8-6FBD-5D53-FDDF-4488919D161B}"/>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18FA912-CF0E-246A-7802-8F42C48BB6F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9557D65-59E0-4562-D03A-AE17D622A9E9}"/>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9AF93FA-D6BE-B78E-2FF4-A8B62B46F7E6}"/>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A7A5931-28DE-0B29-25D4-CDBA0CB33FB5}"/>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E97044-6E1E-2FDB-F04A-9678BE5AA687}"/>
              </a:ext>
            </a:extLst>
          </p:cNvPr>
          <p:cNvSpPr>
            <a:spLocks noGrp="1"/>
          </p:cNvSpPr>
          <p:nvPr>
            <p:ph type="dt" sz="half" idx="10"/>
          </p:nvPr>
        </p:nvSpPr>
        <p:spPr/>
        <p:txBody>
          <a:bodyPr/>
          <a:lstStyle>
            <a:lvl1pPr>
              <a:defRPr/>
            </a:lvl1pPr>
          </a:lstStyle>
          <a:p>
            <a:endParaRPr lang="en-GB" altLang="en-US"/>
          </a:p>
        </p:txBody>
      </p:sp>
      <p:sp>
        <p:nvSpPr>
          <p:cNvPr id="8" name="Footer Placeholder 7">
            <a:extLst>
              <a:ext uri="{FF2B5EF4-FFF2-40B4-BE49-F238E27FC236}">
                <a16:creationId xmlns:a16="http://schemas.microsoft.com/office/drawing/2014/main" id="{FE90ED99-C5BE-161E-1755-7B3301147F88}"/>
              </a:ext>
            </a:extLst>
          </p:cNvPr>
          <p:cNvSpPr>
            <a:spLocks noGrp="1"/>
          </p:cNvSpPr>
          <p:nvPr>
            <p:ph type="ftr" sz="quarter" idx="11"/>
          </p:nvPr>
        </p:nvSpPr>
        <p:spPr/>
        <p:txBody>
          <a:bodyPr/>
          <a:lstStyle>
            <a:lvl1pPr>
              <a:defRPr/>
            </a:lvl1pPr>
          </a:lstStyle>
          <a:p>
            <a:endParaRPr lang="en-GB" altLang="en-US"/>
          </a:p>
        </p:txBody>
      </p:sp>
      <p:sp>
        <p:nvSpPr>
          <p:cNvPr id="9" name="Slide Number Placeholder 8">
            <a:extLst>
              <a:ext uri="{FF2B5EF4-FFF2-40B4-BE49-F238E27FC236}">
                <a16:creationId xmlns:a16="http://schemas.microsoft.com/office/drawing/2014/main" id="{A01DF5D5-9392-DA8C-531B-2D2E6A662B2F}"/>
              </a:ext>
            </a:extLst>
          </p:cNvPr>
          <p:cNvSpPr>
            <a:spLocks noGrp="1"/>
          </p:cNvSpPr>
          <p:nvPr>
            <p:ph type="sldNum" sz="quarter" idx="12"/>
          </p:nvPr>
        </p:nvSpPr>
        <p:spPr/>
        <p:txBody>
          <a:bodyPr/>
          <a:lstStyle>
            <a:lvl1pPr>
              <a:defRPr/>
            </a:lvl1pPr>
          </a:lstStyle>
          <a:p>
            <a:fld id="{2F3E33F5-8D77-45A5-BB85-D9E0CF7C8DCE}" type="slidenum">
              <a:rPr lang="ar-SA" altLang="en-US"/>
              <a:pPr/>
              <a:t>‹#›</a:t>
            </a:fld>
            <a:endParaRPr lang="en-GB" altLang="en-US"/>
          </a:p>
        </p:txBody>
      </p:sp>
    </p:spTree>
    <p:extLst>
      <p:ext uri="{BB962C8B-B14F-4D97-AF65-F5344CB8AC3E}">
        <p14:creationId xmlns:p14="http://schemas.microsoft.com/office/powerpoint/2010/main" val="26694157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0BA7E-244C-8544-3EF6-8DB3A3AC3E7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467B167-A0E7-C766-68B4-25D24BDF7598}"/>
              </a:ext>
            </a:extLst>
          </p:cNvPr>
          <p:cNvSpPr>
            <a:spLocks noGrp="1"/>
          </p:cNvSpPr>
          <p:nvPr>
            <p:ph type="dt" sz="half" idx="10"/>
          </p:nvPr>
        </p:nvSpPr>
        <p:spPr/>
        <p:txBody>
          <a:bodyPr/>
          <a:lstStyle>
            <a:lvl1pPr>
              <a:defRPr/>
            </a:lvl1pPr>
          </a:lstStyle>
          <a:p>
            <a:endParaRPr lang="en-GB" altLang="en-US"/>
          </a:p>
        </p:txBody>
      </p:sp>
      <p:sp>
        <p:nvSpPr>
          <p:cNvPr id="4" name="Footer Placeholder 3">
            <a:extLst>
              <a:ext uri="{FF2B5EF4-FFF2-40B4-BE49-F238E27FC236}">
                <a16:creationId xmlns:a16="http://schemas.microsoft.com/office/drawing/2014/main" id="{8A7F06C6-A481-944A-7177-3D6EA977A54D}"/>
              </a:ext>
            </a:extLst>
          </p:cNvPr>
          <p:cNvSpPr>
            <a:spLocks noGrp="1"/>
          </p:cNvSpPr>
          <p:nvPr>
            <p:ph type="ftr" sz="quarter" idx="11"/>
          </p:nvPr>
        </p:nvSpPr>
        <p:spPr/>
        <p:txBody>
          <a:bodyPr/>
          <a:lstStyle>
            <a:lvl1pPr>
              <a:defRPr/>
            </a:lvl1pPr>
          </a:lstStyle>
          <a:p>
            <a:endParaRPr lang="en-GB" altLang="en-US"/>
          </a:p>
        </p:txBody>
      </p:sp>
      <p:sp>
        <p:nvSpPr>
          <p:cNvPr id="5" name="Slide Number Placeholder 4">
            <a:extLst>
              <a:ext uri="{FF2B5EF4-FFF2-40B4-BE49-F238E27FC236}">
                <a16:creationId xmlns:a16="http://schemas.microsoft.com/office/drawing/2014/main" id="{7ACB400B-BE65-ECE9-8B2F-0556F7D24D3E}"/>
              </a:ext>
            </a:extLst>
          </p:cNvPr>
          <p:cNvSpPr>
            <a:spLocks noGrp="1"/>
          </p:cNvSpPr>
          <p:nvPr>
            <p:ph type="sldNum" sz="quarter" idx="12"/>
          </p:nvPr>
        </p:nvSpPr>
        <p:spPr/>
        <p:txBody>
          <a:bodyPr/>
          <a:lstStyle>
            <a:lvl1pPr>
              <a:defRPr/>
            </a:lvl1pPr>
          </a:lstStyle>
          <a:p>
            <a:fld id="{68D26F25-7A72-4643-BDB4-FC38DCF5F1D9}" type="slidenum">
              <a:rPr lang="ar-SA" altLang="en-US"/>
              <a:pPr/>
              <a:t>‹#›</a:t>
            </a:fld>
            <a:endParaRPr lang="en-GB" altLang="en-US"/>
          </a:p>
        </p:txBody>
      </p:sp>
    </p:spTree>
    <p:extLst>
      <p:ext uri="{BB962C8B-B14F-4D97-AF65-F5344CB8AC3E}">
        <p14:creationId xmlns:p14="http://schemas.microsoft.com/office/powerpoint/2010/main" val="255472562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8699C6-536F-D0D1-A698-7F68C2726691}"/>
              </a:ext>
            </a:extLst>
          </p:cNvPr>
          <p:cNvSpPr>
            <a:spLocks noGrp="1"/>
          </p:cNvSpPr>
          <p:nvPr>
            <p:ph type="dt" sz="half" idx="10"/>
          </p:nvPr>
        </p:nvSpPr>
        <p:spPr/>
        <p:txBody>
          <a:bodyPr/>
          <a:lstStyle>
            <a:lvl1pPr>
              <a:defRPr/>
            </a:lvl1pPr>
          </a:lstStyle>
          <a:p>
            <a:endParaRPr lang="en-GB" altLang="en-US"/>
          </a:p>
        </p:txBody>
      </p:sp>
      <p:sp>
        <p:nvSpPr>
          <p:cNvPr id="3" name="Footer Placeholder 2">
            <a:extLst>
              <a:ext uri="{FF2B5EF4-FFF2-40B4-BE49-F238E27FC236}">
                <a16:creationId xmlns:a16="http://schemas.microsoft.com/office/drawing/2014/main" id="{8FFE02B6-A3CC-284D-8CB0-3BAFC3CA4629}"/>
              </a:ext>
            </a:extLst>
          </p:cNvPr>
          <p:cNvSpPr>
            <a:spLocks noGrp="1"/>
          </p:cNvSpPr>
          <p:nvPr>
            <p:ph type="ftr" sz="quarter" idx="11"/>
          </p:nvPr>
        </p:nvSpPr>
        <p:spPr/>
        <p:txBody>
          <a:bodyPr/>
          <a:lstStyle>
            <a:lvl1pPr>
              <a:defRPr/>
            </a:lvl1pPr>
          </a:lstStyle>
          <a:p>
            <a:endParaRPr lang="en-GB" altLang="en-US"/>
          </a:p>
        </p:txBody>
      </p:sp>
      <p:sp>
        <p:nvSpPr>
          <p:cNvPr id="4" name="Slide Number Placeholder 3">
            <a:extLst>
              <a:ext uri="{FF2B5EF4-FFF2-40B4-BE49-F238E27FC236}">
                <a16:creationId xmlns:a16="http://schemas.microsoft.com/office/drawing/2014/main" id="{600D84FB-3400-0AA6-7A69-977CB06907E1}"/>
              </a:ext>
            </a:extLst>
          </p:cNvPr>
          <p:cNvSpPr>
            <a:spLocks noGrp="1"/>
          </p:cNvSpPr>
          <p:nvPr>
            <p:ph type="sldNum" sz="quarter" idx="12"/>
          </p:nvPr>
        </p:nvSpPr>
        <p:spPr/>
        <p:txBody>
          <a:bodyPr/>
          <a:lstStyle>
            <a:lvl1pPr>
              <a:defRPr/>
            </a:lvl1pPr>
          </a:lstStyle>
          <a:p>
            <a:fld id="{3F38441C-0D0D-48A0-8CEC-36871550693E}" type="slidenum">
              <a:rPr lang="ar-SA" altLang="en-US"/>
              <a:pPr/>
              <a:t>‹#›</a:t>
            </a:fld>
            <a:endParaRPr lang="en-GB" altLang="en-US"/>
          </a:p>
        </p:txBody>
      </p:sp>
    </p:spTree>
    <p:extLst>
      <p:ext uri="{BB962C8B-B14F-4D97-AF65-F5344CB8AC3E}">
        <p14:creationId xmlns:p14="http://schemas.microsoft.com/office/powerpoint/2010/main" val="126692351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E267F-2B4E-A60B-8FD4-E8E19441B194}"/>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6E72A7D-4C62-78DC-2CAA-48C47DD56F9D}"/>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5CBC7B5-2EDC-7FE2-38EF-61FAE652399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EA27F6-328B-F413-3C58-F8277BCAFD44}"/>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A0E3DE13-2DBD-4E63-12EE-1B8B690E5282}"/>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519A625C-489F-0B65-84E6-A026276714A6}"/>
              </a:ext>
            </a:extLst>
          </p:cNvPr>
          <p:cNvSpPr>
            <a:spLocks noGrp="1"/>
          </p:cNvSpPr>
          <p:nvPr>
            <p:ph type="sldNum" sz="quarter" idx="12"/>
          </p:nvPr>
        </p:nvSpPr>
        <p:spPr/>
        <p:txBody>
          <a:bodyPr/>
          <a:lstStyle>
            <a:lvl1pPr>
              <a:defRPr/>
            </a:lvl1pPr>
          </a:lstStyle>
          <a:p>
            <a:fld id="{7C85D2CB-BBCA-46E9-BCF0-EB44846CB8FF}" type="slidenum">
              <a:rPr lang="ar-SA" altLang="en-US"/>
              <a:pPr/>
              <a:t>‹#›</a:t>
            </a:fld>
            <a:endParaRPr lang="en-GB" altLang="en-US"/>
          </a:p>
        </p:txBody>
      </p:sp>
    </p:spTree>
    <p:extLst>
      <p:ext uri="{BB962C8B-B14F-4D97-AF65-F5344CB8AC3E}">
        <p14:creationId xmlns:p14="http://schemas.microsoft.com/office/powerpoint/2010/main" val="24774951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68E21-C142-8631-3E7C-7A38F9360DA6}"/>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639A063-1DB9-360F-14B9-F179EFEB6A43}"/>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B772232-19A5-739A-C5E3-A70A479BDD5D}"/>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CC8FCD-A2A3-933D-46B8-E83FAE37E0BA}"/>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9B0F490F-D639-3E06-EBE6-F683AF799C17}"/>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F7E77F2C-0E0B-C37B-0DDE-CD65D5A34755}"/>
              </a:ext>
            </a:extLst>
          </p:cNvPr>
          <p:cNvSpPr>
            <a:spLocks noGrp="1"/>
          </p:cNvSpPr>
          <p:nvPr>
            <p:ph type="sldNum" sz="quarter" idx="12"/>
          </p:nvPr>
        </p:nvSpPr>
        <p:spPr/>
        <p:txBody>
          <a:bodyPr/>
          <a:lstStyle>
            <a:lvl1pPr>
              <a:defRPr/>
            </a:lvl1pPr>
          </a:lstStyle>
          <a:p>
            <a:fld id="{BC397BC4-A045-447E-8DF1-153025E8E34A}" type="slidenum">
              <a:rPr lang="ar-SA" altLang="en-US"/>
              <a:pPr/>
              <a:t>‹#›</a:t>
            </a:fld>
            <a:endParaRPr lang="en-GB" altLang="en-US"/>
          </a:p>
        </p:txBody>
      </p:sp>
    </p:spTree>
    <p:extLst>
      <p:ext uri="{BB962C8B-B14F-4D97-AF65-F5344CB8AC3E}">
        <p14:creationId xmlns:p14="http://schemas.microsoft.com/office/powerpoint/2010/main" val="100599114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37944-F4DC-22BD-34CD-EC0E170C3EC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508A930-3531-7491-A11C-7E0B29D1F8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295BC1-4ABF-55D8-7E22-36BF2524FD98}"/>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895B668A-736E-5911-EBF8-C1626DFA5455}"/>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461529B3-AF58-A2C9-2D75-CE9B75A0B0AC}"/>
              </a:ext>
            </a:extLst>
          </p:cNvPr>
          <p:cNvSpPr>
            <a:spLocks noGrp="1"/>
          </p:cNvSpPr>
          <p:nvPr>
            <p:ph type="sldNum" sz="quarter" idx="12"/>
          </p:nvPr>
        </p:nvSpPr>
        <p:spPr/>
        <p:txBody>
          <a:bodyPr/>
          <a:lstStyle>
            <a:lvl1pPr>
              <a:defRPr/>
            </a:lvl1pPr>
          </a:lstStyle>
          <a:p>
            <a:fld id="{FC473647-EFF9-4B8B-926B-51446218BCB0}" type="slidenum">
              <a:rPr lang="ar-SA" altLang="en-US"/>
              <a:pPr/>
              <a:t>‹#›</a:t>
            </a:fld>
            <a:endParaRPr lang="en-GB" altLang="en-US"/>
          </a:p>
        </p:txBody>
      </p:sp>
    </p:spTree>
    <p:extLst>
      <p:ext uri="{BB962C8B-B14F-4D97-AF65-F5344CB8AC3E}">
        <p14:creationId xmlns:p14="http://schemas.microsoft.com/office/powerpoint/2010/main" val="355044749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2411B4-A15C-E1BA-0207-43B65B57079E}"/>
              </a:ext>
            </a:extLst>
          </p:cNvPr>
          <p:cNvSpPr>
            <a:spLocks noGrp="1"/>
          </p:cNvSpPr>
          <p:nvPr>
            <p:ph type="title" orient="vert"/>
          </p:nvPr>
        </p:nvSpPr>
        <p:spPr>
          <a:xfrm>
            <a:off x="5827713" y="227013"/>
            <a:ext cx="1868487" cy="586898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4ECCBCD-FA7C-4D47-A6F8-84ADE94B4C82}"/>
              </a:ext>
            </a:extLst>
          </p:cNvPr>
          <p:cNvSpPr>
            <a:spLocks noGrp="1"/>
          </p:cNvSpPr>
          <p:nvPr>
            <p:ph type="body" orient="vert" idx="1"/>
          </p:nvPr>
        </p:nvSpPr>
        <p:spPr>
          <a:xfrm>
            <a:off x="219075" y="227013"/>
            <a:ext cx="5456238" cy="58689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68B10F-019C-65CC-36F3-25837C1B57BE}"/>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2F769F4C-B6CD-61DA-A45F-262DBD6F0089}"/>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BB60B4C0-73DA-F46C-BA56-DA69872E742E}"/>
              </a:ext>
            </a:extLst>
          </p:cNvPr>
          <p:cNvSpPr>
            <a:spLocks noGrp="1"/>
          </p:cNvSpPr>
          <p:nvPr>
            <p:ph type="sldNum" sz="quarter" idx="12"/>
          </p:nvPr>
        </p:nvSpPr>
        <p:spPr/>
        <p:txBody>
          <a:bodyPr/>
          <a:lstStyle>
            <a:lvl1pPr>
              <a:defRPr/>
            </a:lvl1pPr>
          </a:lstStyle>
          <a:p>
            <a:fld id="{5AF4DE03-3E47-4228-8FF4-B5AF050CCF9D}" type="slidenum">
              <a:rPr lang="ar-SA" altLang="en-US"/>
              <a:pPr/>
              <a:t>‹#›</a:t>
            </a:fld>
            <a:endParaRPr lang="en-GB" altLang="en-US"/>
          </a:p>
        </p:txBody>
      </p:sp>
    </p:spTree>
    <p:extLst>
      <p:ext uri="{BB962C8B-B14F-4D97-AF65-F5344CB8AC3E}">
        <p14:creationId xmlns:p14="http://schemas.microsoft.com/office/powerpoint/2010/main" val="4134328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2.wmf"/><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17" Type="http://schemas.openxmlformats.org/officeDocument/2006/relationships/image" Target="../media/image6.png"/><Relationship Id="rId2" Type="http://schemas.openxmlformats.org/officeDocument/2006/relationships/slideLayout" Target="../slideLayouts/slideLayout101.xml"/><Relationship Id="rId16" Type="http://schemas.openxmlformats.org/officeDocument/2006/relationships/image" Target="../media/image5.png"/><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5" Type="http://schemas.openxmlformats.org/officeDocument/2006/relationships/image" Target="../media/image4.png"/><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46275"/>
                <a:invGamma/>
              </a:schemeClr>
            </a:gs>
          </a:gsLst>
          <a:lin ang="2700000" scaled="1"/>
        </a:gradFill>
        <a:effectLst/>
      </p:bgPr>
    </p:bg>
    <p:spTree>
      <p:nvGrpSpPr>
        <p:cNvPr id="1" name=""/>
        <p:cNvGrpSpPr/>
        <p:nvPr/>
      </p:nvGrpSpPr>
      <p:grpSpPr>
        <a:xfrm>
          <a:off x="0" y="0"/>
          <a:ext cx="0" cy="0"/>
          <a:chOff x="0" y="0"/>
          <a:chExt cx="0" cy="0"/>
        </a:xfrm>
      </p:grpSpPr>
      <p:grpSp>
        <p:nvGrpSpPr>
          <p:cNvPr id="107522" name="Group 2">
            <a:extLst>
              <a:ext uri="{FF2B5EF4-FFF2-40B4-BE49-F238E27FC236}">
                <a16:creationId xmlns:a16="http://schemas.microsoft.com/office/drawing/2014/main" id="{2C05DA82-DAF1-2A9D-2C05-0CE725985C19}"/>
              </a:ext>
            </a:extLst>
          </p:cNvPr>
          <p:cNvGrpSpPr>
            <a:grpSpLocks/>
          </p:cNvGrpSpPr>
          <p:nvPr/>
        </p:nvGrpSpPr>
        <p:grpSpPr bwMode="auto">
          <a:xfrm>
            <a:off x="-496888" y="1308100"/>
            <a:ext cx="10429876" cy="5908675"/>
            <a:chOff x="-313" y="824"/>
            <a:chExt cx="6570" cy="3722"/>
          </a:xfrm>
        </p:grpSpPr>
        <p:sp>
          <p:nvSpPr>
            <p:cNvPr id="107523" name="Rectangle 3">
              <a:extLst>
                <a:ext uri="{FF2B5EF4-FFF2-40B4-BE49-F238E27FC236}">
                  <a16:creationId xmlns:a16="http://schemas.microsoft.com/office/drawing/2014/main" id="{BE1322AC-B31C-83BB-5A28-9C0541521876}"/>
                </a:ext>
              </a:extLst>
            </p:cNvPr>
            <p:cNvSpPr>
              <a:spLocks noChangeArrowheads="1"/>
            </p:cNvSpPr>
            <p:nvPr userDrawn="1"/>
          </p:nvSpPr>
          <p:spPr bwMode="hidden">
            <a:xfrm rot="20798144" flipV="1">
              <a:off x="-14" y="1033"/>
              <a:ext cx="1744"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GB" altLang="en-US">
                <a:effectLst>
                  <a:outerShdw blurRad="38100" dist="38100" dir="2700000" algn="tl">
                    <a:srgbClr val="000000"/>
                  </a:outerShdw>
                </a:effectLst>
                <a:latin typeface="Arial" panose="020B0604020202020204" pitchFamily="34" charset="0"/>
              </a:endParaRPr>
            </a:p>
          </p:txBody>
        </p:sp>
        <p:sp>
          <p:nvSpPr>
            <p:cNvPr id="107524" name="Rectangle 4">
              <a:extLst>
                <a:ext uri="{FF2B5EF4-FFF2-40B4-BE49-F238E27FC236}">
                  <a16:creationId xmlns:a16="http://schemas.microsoft.com/office/drawing/2014/main" id="{D1FB289B-FF03-5582-523B-F8F516EB417D}"/>
                </a:ext>
              </a:extLst>
            </p:cNvPr>
            <p:cNvSpPr>
              <a:spLocks noChangeArrowheads="1"/>
            </p:cNvSpPr>
            <p:nvPr userDrawn="1"/>
          </p:nvSpPr>
          <p:spPr bwMode="hidden">
            <a:xfrm rot="20774366" flipV="1">
              <a:off x="-24" y="1127"/>
              <a:ext cx="2033"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GB" altLang="en-US">
                <a:effectLst>
                  <a:outerShdw blurRad="38100" dist="38100" dir="2700000" algn="tl">
                    <a:srgbClr val="000000"/>
                  </a:outerShdw>
                </a:effectLst>
                <a:latin typeface="Arial" panose="020B0604020202020204" pitchFamily="34" charset="0"/>
              </a:endParaRPr>
            </a:p>
          </p:txBody>
        </p:sp>
        <p:sp>
          <p:nvSpPr>
            <p:cNvPr id="107525" name="Rectangle 5">
              <a:extLst>
                <a:ext uri="{FF2B5EF4-FFF2-40B4-BE49-F238E27FC236}">
                  <a16:creationId xmlns:a16="http://schemas.microsoft.com/office/drawing/2014/main" id="{A3B8E2B4-9C7A-815D-3BF7-356BDE6CD3BB}"/>
                </a:ext>
              </a:extLst>
            </p:cNvPr>
            <p:cNvSpPr>
              <a:spLocks noChangeArrowheads="1"/>
            </p:cNvSpPr>
            <p:nvPr userDrawn="1"/>
          </p:nvSpPr>
          <p:spPr bwMode="hidden">
            <a:xfrm rot="20757421" flipV="1">
              <a:off x="-27" y="1198"/>
              <a:ext cx="2246"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GB" altLang="en-US">
                <a:effectLst>
                  <a:outerShdw blurRad="38100" dist="38100" dir="2700000" algn="tl">
                    <a:srgbClr val="000000"/>
                  </a:outerShdw>
                </a:effectLst>
                <a:latin typeface="Arial" panose="020B0604020202020204" pitchFamily="34" charset="0"/>
              </a:endParaRPr>
            </a:p>
          </p:txBody>
        </p:sp>
        <p:sp>
          <p:nvSpPr>
            <p:cNvPr id="107526" name="Rectangle 6">
              <a:extLst>
                <a:ext uri="{FF2B5EF4-FFF2-40B4-BE49-F238E27FC236}">
                  <a16:creationId xmlns:a16="http://schemas.microsoft.com/office/drawing/2014/main" id="{5F28428A-911B-1226-CC56-63D6B75943A9}"/>
                </a:ext>
              </a:extLst>
            </p:cNvPr>
            <p:cNvSpPr>
              <a:spLocks noChangeArrowheads="1"/>
            </p:cNvSpPr>
            <p:nvPr userDrawn="1"/>
          </p:nvSpPr>
          <p:spPr bwMode="hidden">
            <a:xfrm rot="20684206" flipV="1">
              <a:off x="-43" y="1283"/>
              <a:ext cx="2476"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GB" altLang="en-US">
                <a:effectLst>
                  <a:outerShdw blurRad="38100" dist="38100" dir="2700000" algn="tl">
                    <a:srgbClr val="000000"/>
                  </a:outerShdw>
                </a:effectLst>
                <a:latin typeface="Arial" panose="020B0604020202020204" pitchFamily="34" charset="0"/>
              </a:endParaRPr>
            </a:p>
          </p:txBody>
        </p:sp>
        <p:sp>
          <p:nvSpPr>
            <p:cNvPr id="107527" name="Rectangle 7">
              <a:extLst>
                <a:ext uri="{FF2B5EF4-FFF2-40B4-BE49-F238E27FC236}">
                  <a16:creationId xmlns:a16="http://schemas.microsoft.com/office/drawing/2014/main" id="{21A68C3D-A576-7C71-E731-7A2114F6F8F1}"/>
                </a:ext>
              </a:extLst>
            </p:cNvPr>
            <p:cNvSpPr>
              <a:spLocks noChangeArrowheads="1"/>
            </p:cNvSpPr>
            <p:nvPr userDrawn="1"/>
          </p:nvSpPr>
          <p:spPr bwMode="hidden">
            <a:xfrm rot="20631226" flipV="1">
              <a:off x="-51" y="1397"/>
              <a:ext cx="2770"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GB" altLang="en-US">
                <a:effectLst>
                  <a:outerShdw blurRad="38100" dist="38100" dir="2700000" algn="tl">
                    <a:srgbClr val="000000"/>
                  </a:outerShdw>
                </a:effectLst>
                <a:latin typeface="Arial" panose="020B0604020202020204" pitchFamily="34" charset="0"/>
              </a:endParaRPr>
            </a:p>
          </p:txBody>
        </p:sp>
        <p:sp>
          <p:nvSpPr>
            <p:cNvPr id="107528" name="Rectangle 8">
              <a:extLst>
                <a:ext uri="{FF2B5EF4-FFF2-40B4-BE49-F238E27FC236}">
                  <a16:creationId xmlns:a16="http://schemas.microsoft.com/office/drawing/2014/main" id="{6EFC8FFF-AE9E-0FCA-BAE5-0BFA326EE653}"/>
                </a:ext>
              </a:extLst>
            </p:cNvPr>
            <p:cNvSpPr>
              <a:spLocks noChangeArrowheads="1"/>
            </p:cNvSpPr>
            <p:nvPr userDrawn="1"/>
          </p:nvSpPr>
          <p:spPr bwMode="hidden">
            <a:xfrm rot="20554235" flipV="1">
              <a:off x="-65" y="1523"/>
              <a:ext cx="3058"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GB" altLang="en-US">
                <a:effectLst>
                  <a:outerShdw blurRad="38100" dist="38100" dir="2700000" algn="tl">
                    <a:srgbClr val="000000"/>
                  </a:outerShdw>
                </a:effectLst>
                <a:latin typeface="Arial" panose="020B0604020202020204" pitchFamily="34" charset="0"/>
              </a:endParaRPr>
            </a:p>
          </p:txBody>
        </p:sp>
        <p:sp>
          <p:nvSpPr>
            <p:cNvPr id="107529" name="Rectangle 9">
              <a:extLst>
                <a:ext uri="{FF2B5EF4-FFF2-40B4-BE49-F238E27FC236}">
                  <a16:creationId xmlns:a16="http://schemas.microsoft.com/office/drawing/2014/main" id="{1E31A75D-824F-84E6-4DAA-8B34ECFEE66B}"/>
                </a:ext>
              </a:extLst>
            </p:cNvPr>
            <p:cNvSpPr>
              <a:spLocks noChangeArrowheads="1"/>
            </p:cNvSpPr>
            <p:nvPr userDrawn="1"/>
          </p:nvSpPr>
          <p:spPr bwMode="hidden">
            <a:xfrm rot="20466593" flipV="1">
              <a:off x="-93" y="1694"/>
              <a:ext cx="3403"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GB" altLang="en-US">
                <a:effectLst>
                  <a:outerShdw blurRad="38100" dist="38100" dir="2700000" algn="tl">
                    <a:srgbClr val="000000"/>
                  </a:outerShdw>
                </a:effectLst>
                <a:latin typeface="Arial" panose="020B0604020202020204" pitchFamily="34" charset="0"/>
              </a:endParaRPr>
            </a:p>
          </p:txBody>
        </p:sp>
        <p:sp>
          <p:nvSpPr>
            <p:cNvPr id="107530" name="Rectangle 10">
              <a:extLst>
                <a:ext uri="{FF2B5EF4-FFF2-40B4-BE49-F238E27FC236}">
                  <a16:creationId xmlns:a16="http://schemas.microsoft.com/office/drawing/2014/main" id="{9F8DBE0C-A107-C8FC-F476-B97409F7A13D}"/>
                </a:ext>
              </a:extLst>
            </p:cNvPr>
            <p:cNvSpPr>
              <a:spLocks noChangeArrowheads="1"/>
            </p:cNvSpPr>
            <p:nvPr userDrawn="1"/>
          </p:nvSpPr>
          <p:spPr bwMode="hidden">
            <a:xfrm rot="20343219" flipV="1">
              <a:off x="-99" y="1863"/>
              <a:ext cx="3749" cy="6"/>
            </a:xfrm>
            <a:prstGeom prst="rect">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GB" altLang="en-US">
                <a:effectLst>
                  <a:outerShdw blurRad="38100" dist="38100" dir="2700000" algn="tl">
                    <a:srgbClr val="000000"/>
                  </a:outerShdw>
                </a:effectLst>
                <a:latin typeface="Arial" panose="020B0604020202020204" pitchFamily="34" charset="0"/>
              </a:endParaRPr>
            </a:p>
          </p:txBody>
        </p:sp>
        <p:sp>
          <p:nvSpPr>
            <p:cNvPr id="107531" name="Rectangle 11">
              <a:extLst>
                <a:ext uri="{FF2B5EF4-FFF2-40B4-BE49-F238E27FC236}">
                  <a16:creationId xmlns:a16="http://schemas.microsoft.com/office/drawing/2014/main" id="{FAC8CD60-60A3-8D3D-C73A-31E6056598AB}"/>
                </a:ext>
              </a:extLst>
            </p:cNvPr>
            <p:cNvSpPr>
              <a:spLocks noChangeArrowheads="1"/>
            </p:cNvSpPr>
            <p:nvPr userDrawn="1"/>
          </p:nvSpPr>
          <p:spPr bwMode="hidden">
            <a:xfrm rot="20211065" flipV="1">
              <a:off x="-165" y="2053"/>
              <a:ext cx="4209" cy="6"/>
            </a:xfrm>
            <a:prstGeom prst="rect">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GB" altLang="en-US">
                <a:effectLst>
                  <a:outerShdw blurRad="38100" dist="38100" dir="2700000" algn="tl">
                    <a:srgbClr val="000000"/>
                  </a:outerShdw>
                </a:effectLst>
                <a:latin typeface="Arial" panose="020B0604020202020204" pitchFamily="34" charset="0"/>
              </a:endParaRPr>
            </a:p>
          </p:txBody>
        </p:sp>
        <p:sp>
          <p:nvSpPr>
            <p:cNvPr id="107532" name="Rectangle 12">
              <a:extLst>
                <a:ext uri="{FF2B5EF4-FFF2-40B4-BE49-F238E27FC236}">
                  <a16:creationId xmlns:a16="http://schemas.microsoft.com/office/drawing/2014/main" id="{17A16A36-684A-1E78-AEA6-B0FB07DC099E}"/>
                </a:ext>
              </a:extLst>
            </p:cNvPr>
            <p:cNvSpPr>
              <a:spLocks noChangeArrowheads="1"/>
            </p:cNvSpPr>
            <p:nvPr userDrawn="1"/>
          </p:nvSpPr>
          <p:spPr bwMode="hidden">
            <a:xfrm rot="20102912" flipV="1">
              <a:off x="-214" y="2289"/>
              <a:ext cx="4612" cy="6"/>
            </a:xfrm>
            <a:prstGeom prst="rect">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GB" altLang="en-US">
                <a:effectLst>
                  <a:outerShdw blurRad="38100" dist="38100" dir="2700000" algn="tl">
                    <a:srgbClr val="000000"/>
                  </a:outerShdw>
                </a:effectLst>
                <a:latin typeface="Arial" panose="020B0604020202020204" pitchFamily="34" charset="0"/>
              </a:endParaRPr>
            </a:p>
          </p:txBody>
        </p:sp>
        <p:sp>
          <p:nvSpPr>
            <p:cNvPr id="107533" name="Rectangle 13">
              <a:extLst>
                <a:ext uri="{FF2B5EF4-FFF2-40B4-BE49-F238E27FC236}">
                  <a16:creationId xmlns:a16="http://schemas.microsoft.com/office/drawing/2014/main" id="{C491E85A-76B4-9777-6EAB-B28EF7E7E4D1}"/>
                </a:ext>
              </a:extLst>
            </p:cNvPr>
            <p:cNvSpPr>
              <a:spLocks noChangeArrowheads="1"/>
            </p:cNvSpPr>
            <p:nvPr userDrawn="1"/>
          </p:nvSpPr>
          <p:spPr bwMode="hidden">
            <a:xfrm rot="19923405" flipV="1">
              <a:off x="-313" y="2617"/>
              <a:ext cx="5200"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GB" altLang="en-US">
                <a:effectLst>
                  <a:outerShdw blurRad="38100" dist="38100" dir="2700000" algn="tl">
                    <a:srgbClr val="000000"/>
                  </a:outerShdw>
                </a:effectLst>
                <a:latin typeface="Arial" panose="020B0604020202020204" pitchFamily="34" charset="0"/>
              </a:endParaRPr>
            </a:p>
          </p:txBody>
        </p:sp>
        <p:sp>
          <p:nvSpPr>
            <p:cNvPr id="107534" name="Rectangle 14">
              <a:extLst>
                <a:ext uri="{FF2B5EF4-FFF2-40B4-BE49-F238E27FC236}">
                  <a16:creationId xmlns:a16="http://schemas.microsoft.com/office/drawing/2014/main" id="{298D06C6-F462-DD83-6BAA-29AB2D4B044B}"/>
                </a:ext>
              </a:extLst>
            </p:cNvPr>
            <p:cNvSpPr>
              <a:spLocks noChangeArrowheads="1"/>
            </p:cNvSpPr>
            <p:nvPr userDrawn="1"/>
          </p:nvSpPr>
          <p:spPr bwMode="hidden">
            <a:xfrm rot="19686284" flipV="1">
              <a:off x="9" y="2881"/>
              <a:ext cx="5401" cy="6"/>
            </a:xfrm>
            <a:prstGeom prst="rect">
              <a:avLst/>
            </a:prstGeom>
            <a:gradFill rotWithShape="0">
              <a:gsLst>
                <a:gs pos="0">
                  <a:schemeClr val="bg1"/>
                </a:gs>
                <a:gs pos="100000">
                  <a:schemeClr val="bg1">
                    <a:gamma/>
                    <a:shade val="46275"/>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GB" altLang="en-US">
                <a:effectLst>
                  <a:outerShdw blurRad="38100" dist="38100" dir="2700000" algn="tl">
                    <a:srgbClr val="000000"/>
                  </a:outerShdw>
                </a:effectLst>
                <a:latin typeface="Arial" panose="020B0604020202020204" pitchFamily="34" charset="0"/>
              </a:endParaRPr>
            </a:p>
          </p:txBody>
        </p:sp>
        <p:sp>
          <p:nvSpPr>
            <p:cNvPr id="107535" name="Rectangle 15">
              <a:extLst>
                <a:ext uri="{FF2B5EF4-FFF2-40B4-BE49-F238E27FC236}">
                  <a16:creationId xmlns:a16="http://schemas.microsoft.com/office/drawing/2014/main" id="{1A7198D4-8808-893F-DABD-A8563B8F1C63}"/>
                </a:ext>
              </a:extLst>
            </p:cNvPr>
            <p:cNvSpPr>
              <a:spLocks noChangeArrowheads="1"/>
            </p:cNvSpPr>
            <p:nvPr userDrawn="1"/>
          </p:nvSpPr>
          <p:spPr bwMode="hidden">
            <a:xfrm rot="19383534" flipV="1">
              <a:off x="1319" y="2928"/>
              <a:ext cx="4612" cy="6"/>
            </a:xfrm>
            <a:prstGeom prst="rect">
              <a:avLst/>
            </a:prstGeom>
            <a:gradFill rotWithShape="0">
              <a:gsLst>
                <a:gs pos="0">
                  <a:schemeClr val="bg1"/>
                </a:gs>
                <a:gs pos="100000">
                  <a:schemeClr val="bg1">
                    <a:gamma/>
                    <a:shade val="30196"/>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GB" altLang="en-US">
                <a:effectLst>
                  <a:outerShdw blurRad="38100" dist="38100" dir="2700000" algn="tl">
                    <a:srgbClr val="000000"/>
                  </a:outerShdw>
                </a:effectLst>
                <a:latin typeface="Arial" panose="020B0604020202020204" pitchFamily="34" charset="0"/>
              </a:endParaRPr>
            </a:p>
          </p:txBody>
        </p:sp>
        <p:sp>
          <p:nvSpPr>
            <p:cNvPr id="107536" name="Rectangle 16">
              <a:extLst>
                <a:ext uri="{FF2B5EF4-FFF2-40B4-BE49-F238E27FC236}">
                  <a16:creationId xmlns:a16="http://schemas.microsoft.com/office/drawing/2014/main" id="{F64A8DA5-F8FA-D49F-0340-CC8E83D1CE5D}"/>
                </a:ext>
              </a:extLst>
            </p:cNvPr>
            <p:cNvSpPr>
              <a:spLocks noChangeArrowheads="1"/>
            </p:cNvSpPr>
            <p:nvPr userDrawn="1"/>
          </p:nvSpPr>
          <p:spPr bwMode="hidden">
            <a:xfrm rot="18994182" flipV="1">
              <a:off x="2681" y="3071"/>
              <a:ext cx="3576" cy="6"/>
            </a:xfrm>
            <a:prstGeom prst="rect">
              <a:avLst/>
            </a:prstGeom>
            <a:gradFill rotWithShape="0">
              <a:gsLst>
                <a:gs pos="0">
                  <a:schemeClr val="bg1"/>
                </a:gs>
                <a:gs pos="100000">
                  <a:schemeClr val="bg1">
                    <a:gamma/>
                    <a:shade val="313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GB" altLang="en-US">
                <a:effectLst>
                  <a:outerShdw blurRad="38100" dist="38100" dir="2700000" algn="tl">
                    <a:srgbClr val="000000"/>
                  </a:outerShdw>
                </a:effectLst>
                <a:latin typeface="Arial" panose="020B0604020202020204" pitchFamily="34" charset="0"/>
              </a:endParaRPr>
            </a:p>
          </p:txBody>
        </p:sp>
        <p:sp>
          <p:nvSpPr>
            <p:cNvPr id="107537" name="Rectangle 17">
              <a:extLst>
                <a:ext uri="{FF2B5EF4-FFF2-40B4-BE49-F238E27FC236}">
                  <a16:creationId xmlns:a16="http://schemas.microsoft.com/office/drawing/2014/main" id="{FFA7E5DF-365A-AE87-2CD5-89154E55EA93}"/>
                </a:ext>
              </a:extLst>
            </p:cNvPr>
            <p:cNvSpPr>
              <a:spLocks noChangeArrowheads="1"/>
            </p:cNvSpPr>
            <p:nvPr userDrawn="1"/>
          </p:nvSpPr>
          <p:spPr bwMode="hidden">
            <a:xfrm rot="18603245" flipV="1">
              <a:off x="4052" y="3504"/>
              <a:ext cx="2079" cy="6"/>
            </a:xfrm>
            <a:prstGeom prst="rect">
              <a:avLst/>
            </a:prstGeom>
            <a:gradFill rotWithShape="0">
              <a:gsLst>
                <a:gs pos="0">
                  <a:schemeClr val="bg1"/>
                </a:gs>
                <a:gs pos="100000">
                  <a:schemeClr val="bg1">
                    <a:gamma/>
                    <a:shade val="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vert="eaVert"/>
            <a:lstStyle/>
            <a:p>
              <a:pPr algn="ctr"/>
              <a:endParaRPr lang="en-GB" altLang="en-US">
                <a:effectLst>
                  <a:outerShdw blurRad="38100" dist="38100" dir="2700000" algn="tl">
                    <a:srgbClr val="000000"/>
                  </a:outerShdw>
                </a:effectLst>
                <a:latin typeface="Arial" panose="020B0604020202020204" pitchFamily="34" charset="0"/>
              </a:endParaRPr>
            </a:p>
          </p:txBody>
        </p:sp>
        <p:sp>
          <p:nvSpPr>
            <p:cNvPr id="107538" name="Rectangle 18">
              <a:extLst>
                <a:ext uri="{FF2B5EF4-FFF2-40B4-BE49-F238E27FC236}">
                  <a16:creationId xmlns:a16="http://schemas.microsoft.com/office/drawing/2014/main" id="{81B14421-5F66-CA60-F1D0-04AC3E58BD2B}"/>
                </a:ext>
              </a:extLst>
            </p:cNvPr>
            <p:cNvSpPr>
              <a:spLocks noChangeArrowheads="1"/>
            </p:cNvSpPr>
            <p:nvPr userDrawn="1"/>
          </p:nvSpPr>
          <p:spPr bwMode="hidden">
            <a:xfrm rot="39991575" flipH="1" flipV="1">
              <a:off x="5368" y="4167"/>
              <a:ext cx="501" cy="6"/>
            </a:xfrm>
            <a:prstGeom prst="rect">
              <a:avLst/>
            </a:prstGeom>
            <a:gradFill rotWithShape="0">
              <a:gsLst>
                <a:gs pos="0">
                  <a:schemeClr val="bg1"/>
                </a:gs>
                <a:gs pos="100000">
                  <a:schemeClr val="bg1">
                    <a:gamma/>
                    <a:shade val="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vert="eaVert"/>
            <a:lstStyle/>
            <a:p>
              <a:pPr algn="ctr"/>
              <a:endParaRPr lang="en-GB" altLang="en-US">
                <a:effectLst>
                  <a:outerShdw blurRad="38100" dist="38100" dir="2700000" algn="tl">
                    <a:srgbClr val="000000"/>
                  </a:outerShdw>
                </a:effectLst>
                <a:latin typeface="Arial" panose="020B0604020202020204" pitchFamily="34" charset="0"/>
              </a:endParaRPr>
            </a:p>
          </p:txBody>
        </p:sp>
        <p:sp>
          <p:nvSpPr>
            <p:cNvPr id="107539" name="Rectangle 19">
              <a:extLst>
                <a:ext uri="{FF2B5EF4-FFF2-40B4-BE49-F238E27FC236}">
                  <a16:creationId xmlns:a16="http://schemas.microsoft.com/office/drawing/2014/main" id="{BB9E6924-7657-3454-28C8-C7C440A30AE9}"/>
                </a:ext>
              </a:extLst>
            </p:cNvPr>
            <p:cNvSpPr>
              <a:spLocks noChangeArrowheads="1"/>
            </p:cNvSpPr>
            <p:nvPr userDrawn="1"/>
          </p:nvSpPr>
          <p:spPr bwMode="hidden">
            <a:xfrm rot="-20541361">
              <a:off x="-146" y="2360"/>
              <a:ext cx="6046" cy="6"/>
            </a:xfrm>
            <a:prstGeom prst="rect">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GB" altLang="en-US">
                <a:effectLst>
                  <a:outerShdw blurRad="38100" dist="38100" dir="2700000" algn="tl">
                    <a:srgbClr val="000000"/>
                  </a:outerShdw>
                </a:effectLst>
                <a:latin typeface="Arial" panose="020B0604020202020204" pitchFamily="34" charset="0"/>
              </a:endParaRPr>
            </a:p>
          </p:txBody>
        </p:sp>
        <p:sp>
          <p:nvSpPr>
            <p:cNvPr id="107540" name="Rectangle 20">
              <a:extLst>
                <a:ext uri="{FF2B5EF4-FFF2-40B4-BE49-F238E27FC236}">
                  <a16:creationId xmlns:a16="http://schemas.microsoft.com/office/drawing/2014/main" id="{626A1C1E-B2CC-6611-741D-26ECE0B25DA2}"/>
                </a:ext>
              </a:extLst>
            </p:cNvPr>
            <p:cNvSpPr>
              <a:spLocks noChangeArrowheads="1"/>
            </p:cNvSpPr>
            <p:nvPr userDrawn="1"/>
          </p:nvSpPr>
          <p:spPr bwMode="hidden">
            <a:xfrm rot="-20036206">
              <a:off x="-198" y="3396"/>
              <a:ext cx="4142" cy="6"/>
            </a:xfrm>
            <a:prstGeom prst="rect">
              <a:avLst/>
            </a:prstGeom>
            <a:gradFill rotWithShape="0">
              <a:gsLst>
                <a:gs pos="0">
                  <a:schemeClr val="bg1"/>
                </a:gs>
                <a:gs pos="100000">
                  <a:schemeClr val="bg1">
                    <a:gamma/>
                    <a:shade val="63529"/>
                    <a:invGamma/>
                  </a:schemeClr>
                </a:gs>
              </a:gsLst>
              <a:lin ang="2700000" scaled="1"/>
            </a:gradFill>
            <a:ln>
              <a:noFill/>
            </a:ln>
            <a:effectLst/>
            <a:extLs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GB" altLang="en-US">
                <a:effectLst>
                  <a:outerShdw blurRad="38100" dist="38100" dir="2700000" algn="tl">
                    <a:srgbClr val="000000"/>
                  </a:outerShdw>
                </a:effectLst>
                <a:latin typeface="Arial" panose="020B0604020202020204" pitchFamily="34" charset="0"/>
              </a:endParaRPr>
            </a:p>
          </p:txBody>
        </p:sp>
        <p:sp>
          <p:nvSpPr>
            <p:cNvPr id="107541" name="Rectangle 21">
              <a:extLst>
                <a:ext uri="{FF2B5EF4-FFF2-40B4-BE49-F238E27FC236}">
                  <a16:creationId xmlns:a16="http://schemas.microsoft.com/office/drawing/2014/main" id="{B07AF81D-098B-70D5-B932-97A42D92D693}"/>
                </a:ext>
              </a:extLst>
            </p:cNvPr>
            <p:cNvSpPr>
              <a:spLocks noChangeArrowheads="1"/>
            </p:cNvSpPr>
            <p:nvPr userDrawn="1"/>
          </p:nvSpPr>
          <p:spPr bwMode="hidden">
            <a:xfrm rot="1732981">
              <a:off x="-165" y="3624"/>
              <a:ext cx="2804" cy="6"/>
            </a:xfrm>
            <a:prstGeom prst="rect">
              <a:avLst/>
            </a:prstGeom>
            <a:gradFill rotWithShape="0">
              <a:gsLst>
                <a:gs pos="0">
                  <a:schemeClr val="bg1"/>
                </a:gs>
                <a:gs pos="100000">
                  <a:schemeClr val="bg1">
                    <a:gamma/>
                    <a:shade val="63529"/>
                    <a:invGamma/>
                  </a:schemeClr>
                </a:gs>
              </a:gsLst>
              <a:lin ang="2700000" scaled="1"/>
            </a:gradFill>
            <a:ln>
              <a:noFill/>
            </a:ln>
            <a:effectLst/>
            <a:extLs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GB" altLang="en-US">
                <a:effectLst>
                  <a:outerShdw blurRad="38100" dist="38100" dir="2700000" algn="tl">
                    <a:srgbClr val="000000"/>
                  </a:outerShdw>
                </a:effectLst>
                <a:latin typeface="Arial" panose="020B0604020202020204" pitchFamily="34" charset="0"/>
              </a:endParaRPr>
            </a:p>
          </p:txBody>
        </p:sp>
        <p:sp>
          <p:nvSpPr>
            <p:cNvPr id="107542" name="Rectangle 22">
              <a:extLst>
                <a:ext uri="{FF2B5EF4-FFF2-40B4-BE49-F238E27FC236}">
                  <a16:creationId xmlns:a16="http://schemas.microsoft.com/office/drawing/2014/main" id="{E7DCF2E1-9E63-B1FC-FE04-2FB592D4DDE9}"/>
                </a:ext>
              </a:extLst>
            </p:cNvPr>
            <p:cNvSpPr>
              <a:spLocks noChangeArrowheads="1"/>
            </p:cNvSpPr>
            <p:nvPr userDrawn="1"/>
          </p:nvSpPr>
          <p:spPr bwMode="hidden">
            <a:xfrm rot="1969083">
              <a:off x="-110" y="3922"/>
              <a:ext cx="1400" cy="6"/>
            </a:xfrm>
            <a:prstGeom prst="rect">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GB" altLang="en-US">
                <a:effectLst>
                  <a:outerShdw blurRad="38100" dist="38100" dir="2700000" algn="tl">
                    <a:srgbClr val="000000"/>
                  </a:outerShdw>
                </a:effectLst>
                <a:latin typeface="Arial" panose="020B0604020202020204" pitchFamily="34" charset="0"/>
              </a:endParaRPr>
            </a:p>
          </p:txBody>
        </p:sp>
        <p:sp>
          <p:nvSpPr>
            <p:cNvPr id="107543" name="Rectangle 23">
              <a:extLst>
                <a:ext uri="{FF2B5EF4-FFF2-40B4-BE49-F238E27FC236}">
                  <a16:creationId xmlns:a16="http://schemas.microsoft.com/office/drawing/2014/main" id="{8695F687-480F-4911-6466-48429AFE63B1}"/>
                </a:ext>
              </a:extLst>
            </p:cNvPr>
            <p:cNvSpPr>
              <a:spLocks noChangeArrowheads="1"/>
            </p:cNvSpPr>
            <p:nvPr userDrawn="1"/>
          </p:nvSpPr>
          <p:spPr bwMode="hidden">
            <a:xfrm rot="-20213826">
              <a:off x="-216" y="3221"/>
              <a:ext cx="5477" cy="6"/>
            </a:xfrm>
            <a:prstGeom prst="rect">
              <a:avLst/>
            </a:prstGeom>
            <a:gradFill rotWithShape="0">
              <a:gsLst>
                <a:gs pos="0">
                  <a:schemeClr val="bg1"/>
                </a:gs>
                <a:gs pos="100000">
                  <a:schemeClr val="bg1">
                    <a:gamma/>
                    <a:shade val="4862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GB" altLang="en-US">
                <a:effectLst>
                  <a:outerShdw blurRad="38100" dist="38100" dir="2700000" algn="tl">
                    <a:srgbClr val="000000"/>
                  </a:outerShdw>
                </a:effectLst>
                <a:latin typeface="Arial" panose="020B0604020202020204" pitchFamily="34" charset="0"/>
              </a:endParaRPr>
            </a:p>
          </p:txBody>
        </p:sp>
        <p:sp>
          <p:nvSpPr>
            <p:cNvPr id="107544" name="Rectangle 24">
              <a:extLst>
                <a:ext uri="{FF2B5EF4-FFF2-40B4-BE49-F238E27FC236}">
                  <a16:creationId xmlns:a16="http://schemas.microsoft.com/office/drawing/2014/main" id="{B6C6D0D8-0867-BB80-D7F8-E872EADBD19E}"/>
                </a:ext>
              </a:extLst>
            </p:cNvPr>
            <p:cNvSpPr>
              <a:spLocks noChangeArrowheads="1"/>
            </p:cNvSpPr>
            <p:nvPr userDrawn="1"/>
          </p:nvSpPr>
          <p:spPr bwMode="hidden">
            <a:xfrm rot="22583969">
              <a:off x="-115" y="2129"/>
              <a:ext cx="6016" cy="6"/>
            </a:xfrm>
            <a:prstGeom prst="rect">
              <a:avLst/>
            </a:prstGeom>
            <a:gradFill rotWithShape="0">
              <a:gsLst>
                <a:gs pos="0">
                  <a:schemeClr val="bg1"/>
                </a:gs>
                <a:gs pos="100000">
                  <a:schemeClr val="bg1">
                    <a:gamma/>
                    <a:shade val="57647"/>
                    <a:invGamma/>
                  </a:schemeClr>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GB" altLang="en-US">
                <a:effectLst>
                  <a:outerShdw blurRad="38100" dist="38100" dir="2700000" algn="tl">
                    <a:srgbClr val="000000"/>
                  </a:outerShdw>
                </a:effectLst>
                <a:latin typeface="Arial" panose="020B0604020202020204" pitchFamily="34" charset="0"/>
              </a:endParaRPr>
            </a:p>
          </p:txBody>
        </p:sp>
        <p:sp>
          <p:nvSpPr>
            <p:cNvPr id="107545" name="Rectangle 25">
              <a:extLst>
                <a:ext uri="{FF2B5EF4-FFF2-40B4-BE49-F238E27FC236}">
                  <a16:creationId xmlns:a16="http://schemas.microsoft.com/office/drawing/2014/main" id="{3601B3E4-A94A-90A0-3E33-3CE2697DF98A}"/>
                </a:ext>
              </a:extLst>
            </p:cNvPr>
            <p:cNvSpPr>
              <a:spLocks noChangeArrowheads="1"/>
            </p:cNvSpPr>
            <p:nvPr userDrawn="1"/>
          </p:nvSpPr>
          <p:spPr bwMode="hidden">
            <a:xfrm rot="930109" flipV="1">
              <a:off x="80" y="1946"/>
              <a:ext cx="5756"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GB" altLang="en-US">
                <a:effectLst>
                  <a:outerShdw blurRad="38100" dist="38100" dir="2700000" algn="tl">
                    <a:srgbClr val="000000"/>
                  </a:outerShdw>
                </a:effectLst>
                <a:latin typeface="Arial" panose="020B0604020202020204" pitchFamily="34" charset="0"/>
              </a:endParaRPr>
            </a:p>
          </p:txBody>
        </p:sp>
        <p:sp>
          <p:nvSpPr>
            <p:cNvPr id="107546" name="Rectangle 26">
              <a:extLst>
                <a:ext uri="{FF2B5EF4-FFF2-40B4-BE49-F238E27FC236}">
                  <a16:creationId xmlns:a16="http://schemas.microsoft.com/office/drawing/2014/main" id="{03C4D842-1C3B-E67A-179E-B29CBA3B9CB2}"/>
                </a:ext>
              </a:extLst>
            </p:cNvPr>
            <p:cNvSpPr>
              <a:spLocks noChangeArrowheads="1"/>
            </p:cNvSpPr>
            <p:nvPr userDrawn="1"/>
          </p:nvSpPr>
          <p:spPr bwMode="hidden">
            <a:xfrm rot="-20731987">
              <a:off x="374" y="1802"/>
              <a:ext cx="5475"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GB" altLang="en-US">
                <a:effectLst>
                  <a:outerShdw blurRad="38100" dist="38100" dir="2700000" algn="tl">
                    <a:srgbClr val="000000"/>
                  </a:outerShdw>
                </a:effectLst>
                <a:latin typeface="Arial" panose="020B0604020202020204" pitchFamily="34" charset="0"/>
              </a:endParaRPr>
            </a:p>
          </p:txBody>
        </p:sp>
        <p:sp>
          <p:nvSpPr>
            <p:cNvPr id="107547" name="Rectangle 27">
              <a:extLst>
                <a:ext uri="{FF2B5EF4-FFF2-40B4-BE49-F238E27FC236}">
                  <a16:creationId xmlns:a16="http://schemas.microsoft.com/office/drawing/2014/main" id="{4C48017E-31C7-8245-49F2-5CA9E45A823A}"/>
                </a:ext>
              </a:extLst>
            </p:cNvPr>
            <p:cNvSpPr>
              <a:spLocks noChangeArrowheads="1"/>
            </p:cNvSpPr>
            <p:nvPr userDrawn="1"/>
          </p:nvSpPr>
          <p:spPr bwMode="hidden">
            <a:xfrm rot="-64024402">
              <a:off x="848" y="1582"/>
              <a:ext cx="4976"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GB" altLang="en-US">
                <a:effectLst>
                  <a:outerShdw blurRad="38100" dist="38100" dir="2700000" algn="tl">
                    <a:srgbClr val="000000"/>
                  </a:outerShdw>
                </a:effectLst>
                <a:latin typeface="Arial" panose="020B0604020202020204" pitchFamily="34" charset="0"/>
              </a:endParaRPr>
            </a:p>
          </p:txBody>
        </p:sp>
        <p:sp>
          <p:nvSpPr>
            <p:cNvPr id="107548" name="Rectangle 28">
              <a:extLst>
                <a:ext uri="{FF2B5EF4-FFF2-40B4-BE49-F238E27FC236}">
                  <a16:creationId xmlns:a16="http://schemas.microsoft.com/office/drawing/2014/main" id="{9D662FCA-A624-E4D1-2E6A-CDD72F162281}"/>
                </a:ext>
              </a:extLst>
            </p:cNvPr>
            <p:cNvSpPr>
              <a:spLocks noChangeArrowheads="1"/>
            </p:cNvSpPr>
            <p:nvPr userDrawn="1"/>
          </p:nvSpPr>
          <p:spPr bwMode="hidden">
            <a:xfrm rot="-42464612">
              <a:off x="1053" y="1476"/>
              <a:ext cx="4759"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GB" altLang="en-US">
                <a:effectLst>
                  <a:outerShdw blurRad="38100" dist="38100" dir="2700000" algn="tl">
                    <a:srgbClr val="000000"/>
                  </a:outerShdw>
                </a:effectLst>
                <a:latin typeface="Arial" panose="020B0604020202020204" pitchFamily="34" charset="0"/>
              </a:endParaRPr>
            </a:p>
          </p:txBody>
        </p:sp>
        <p:sp>
          <p:nvSpPr>
            <p:cNvPr id="107549" name="Rectangle 29">
              <a:extLst>
                <a:ext uri="{FF2B5EF4-FFF2-40B4-BE49-F238E27FC236}">
                  <a16:creationId xmlns:a16="http://schemas.microsoft.com/office/drawing/2014/main" id="{CF77F877-EA1E-5FFD-FC1D-1D12BC96994A}"/>
                </a:ext>
              </a:extLst>
            </p:cNvPr>
            <p:cNvSpPr>
              <a:spLocks noChangeArrowheads="1"/>
            </p:cNvSpPr>
            <p:nvPr userDrawn="1"/>
          </p:nvSpPr>
          <p:spPr bwMode="hidden">
            <a:xfrm rot="-20907336">
              <a:off x="1244" y="1377"/>
              <a:ext cx="4557" cy="6"/>
            </a:xfrm>
            <a:prstGeom prst="rect">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endParaRPr lang="en-GB" altLang="en-US">
                <a:effectLst>
                  <a:outerShdw blurRad="38100" dist="38100" dir="2700000" algn="tl">
                    <a:srgbClr val="000000"/>
                  </a:outerShdw>
                </a:effectLst>
                <a:latin typeface="Arial" panose="020B0604020202020204" pitchFamily="34" charset="0"/>
              </a:endParaRPr>
            </a:p>
          </p:txBody>
        </p:sp>
        <p:sp>
          <p:nvSpPr>
            <p:cNvPr id="107550" name="Rectangle 30">
              <a:extLst>
                <a:ext uri="{FF2B5EF4-FFF2-40B4-BE49-F238E27FC236}">
                  <a16:creationId xmlns:a16="http://schemas.microsoft.com/office/drawing/2014/main" id="{1158B6AA-887E-EB31-350F-524B3D0861E4}"/>
                </a:ext>
              </a:extLst>
            </p:cNvPr>
            <p:cNvSpPr>
              <a:spLocks noChangeArrowheads="1"/>
            </p:cNvSpPr>
            <p:nvPr userDrawn="1"/>
          </p:nvSpPr>
          <p:spPr bwMode="hidden">
            <a:xfrm rot="655690" flipV="1">
              <a:off x="1487" y="1305"/>
              <a:ext cx="4314" cy="6"/>
            </a:xfrm>
            <a:prstGeom prst="rect">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GB" altLang="en-US">
                <a:effectLst>
                  <a:outerShdw blurRad="38100" dist="38100" dir="2700000" algn="tl">
                    <a:srgbClr val="000000"/>
                  </a:outerShdw>
                </a:effectLst>
                <a:latin typeface="Arial" panose="020B0604020202020204" pitchFamily="34" charset="0"/>
              </a:endParaRPr>
            </a:p>
          </p:txBody>
        </p:sp>
        <p:sp>
          <p:nvSpPr>
            <p:cNvPr id="107551" name="Rectangle 31">
              <a:extLst>
                <a:ext uri="{FF2B5EF4-FFF2-40B4-BE49-F238E27FC236}">
                  <a16:creationId xmlns:a16="http://schemas.microsoft.com/office/drawing/2014/main" id="{D0724581-7F7C-75FD-E040-C0EF867D5174}"/>
                </a:ext>
              </a:extLst>
            </p:cNvPr>
            <p:cNvSpPr>
              <a:spLocks noChangeArrowheads="1"/>
            </p:cNvSpPr>
            <p:nvPr userDrawn="1"/>
          </p:nvSpPr>
          <p:spPr bwMode="hidden">
            <a:xfrm rot="636921" flipV="1">
              <a:off x="1650" y="1218"/>
              <a:ext cx="4154" cy="6"/>
            </a:xfrm>
            <a:prstGeom prst="rect">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GB" altLang="en-US">
                <a:effectLst>
                  <a:outerShdw blurRad="38100" dist="38100" dir="2700000" algn="tl">
                    <a:srgbClr val="000000"/>
                  </a:outerShdw>
                </a:effectLst>
                <a:latin typeface="Arial" panose="020B0604020202020204" pitchFamily="34" charset="0"/>
              </a:endParaRPr>
            </a:p>
          </p:txBody>
        </p:sp>
        <p:sp>
          <p:nvSpPr>
            <p:cNvPr id="107552" name="Rectangle 32">
              <a:extLst>
                <a:ext uri="{FF2B5EF4-FFF2-40B4-BE49-F238E27FC236}">
                  <a16:creationId xmlns:a16="http://schemas.microsoft.com/office/drawing/2014/main" id="{E78B94EA-2307-08D9-667C-3AE5C09A1C44}"/>
                </a:ext>
              </a:extLst>
            </p:cNvPr>
            <p:cNvSpPr>
              <a:spLocks noChangeArrowheads="1"/>
            </p:cNvSpPr>
            <p:nvPr userDrawn="1"/>
          </p:nvSpPr>
          <p:spPr bwMode="hidden">
            <a:xfrm rot="803987" flipV="1">
              <a:off x="611" y="1684"/>
              <a:ext cx="5204"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GB" altLang="en-US">
                <a:effectLst>
                  <a:outerShdw blurRad="38100" dist="38100" dir="2700000" algn="tl">
                    <a:srgbClr val="000000"/>
                  </a:outerShdw>
                </a:effectLst>
                <a:latin typeface="Arial" panose="020B0604020202020204" pitchFamily="34" charset="0"/>
              </a:endParaRPr>
            </a:p>
          </p:txBody>
        </p:sp>
        <p:sp>
          <p:nvSpPr>
            <p:cNvPr id="107553" name="Rectangle 33">
              <a:extLst>
                <a:ext uri="{FF2B5EF4-FFF2-40B4-BE49-F238E27FC236}">
                  <a16:creationId xmlns:a16="http://schemas.microsoft.com/office/drawing/2014/main" id="{4D56FA2C-7A30-699B-5CF6-9DEE07BAA850}"/>
                </a:ext>
              </a:extLst>
            </p:cNvPr>
            <p:cNvSpPr>
              <a:spLocks noChangeArrowheads="1"/>
            </p:cNvSpPr>
            <p:nvPr userDrawn="1"/>
          </p:nvSpPr>
          <p:spPr bwMode="hidden">
            <a:xfrm rot="1273217" flipV="1">
              <a:off x="-204" y="2976"/>
              <a:ext cx="6150" cy="6"/>
            </a:xfrm>
            <a:prstGeom prst="rect">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GB" altLang="en-US">
                <a:effectLst>
                  <a:outerShdw blurRad="38100" dist="38100" dir="2700000" algn="tl">
                    <a:srgbClr val="000000"/>
                  </a:outerShdw>
                </a:effectLst>
                <a:latin typeface="Arial" panose="020B0604020202020204" pitchFamily="34" charset="0"/>
              </a:endParaRPr>
            </a:p>
          </p:txBody>
        </p:sp>
        <p:sp>
          <p:nvSpPr>
            <p:cNvPr id="107554" name="Rectangle 34">
              <a:extLst>
                <a:ext uri="{FF2B5EF4-FFF2-40B4-BE49-F238E27FC236}">
                  <a16:creationId xmlns:a16="http://schemas.microsoft.com/office/drawing/2014/main" id="{D5C39A0D-02CA-052A-EC21-EE41EE26E18F}"/>
                </a:ext>
              </a:extLst>
            </p:cNvPr>
            <p:cNvSpPr>
              <a:spLocks noChangeArrowheads="1"/>
            </p:cNvSpPr>
            <p:nvPr userDrawn="1"/>
          </p:nvSpPr>
          <p:spPr bwMode="hidden">
            <a:xfrm rot="1169729" flipV="1">
              <a:off x="-174" y="2663"/>
              <a:ext cx="6104" cy="6"/>
            </a:xfrm>
            <a:prstGeom prst="rect">
              <a:avLst/>
            </a:prstGeom>
            <a:gradFill rotWithShape="0">
              <a:gsLst>
                <a:gs pos="0">
                  <a:schemeClr val="bg1"/>
                </a:gs>
                <a:gs pos="100000">
                  <a:schemeClr val="bg1">
                    <a:gamma/>
                    <a:shade val="51373"/>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endParaRPr lang="en-GB" altLang="en-US">
                <a:effectLst>
                  <a:outerShdw blurRad="38100" dist="38100" dir="2700000" algn="tl">
                    <a:srgbClr val="000000"/>
                  </a:outerShdw>
                </a:effectLst>
                <a:latin typeface="Arial" panose="020B0604020202020204" pitchFamily="34" charset="0"/>
              </a:endParaRPr>
            </a:p>
          </p:txBody>
        </p:sp>
        <p:sp>
          <p:nvSpPr>
            <p:cNvPr id="107555" name="Oval 35">
              <a:extLst>
                <a:ext uri="{FF2B5EF4-FFF2-40B4-BE49-F238E27FC236}">
                  <a16:creationId xmlns:a16="http://schemas.microsoft.com/office/drawing/2014/main" id="{AB53F36D-B7CD-CEA0-8A40-78086D4C42B0}"/>
                </a:ext>
              </a:extLst>
            </p:cNvPr>
            <p:cNvSpPr>
              <a:spLocks noChangeArrowheads="1"/>
            </p:cNvSpPr>
            <p:nvPr/>
          </p:nvSpPr>
          <p:spPr bwMode="hidden">
            <a:xfrm>
              <a:off x="740" y="3359"/>
              <a:ext cx="168" cy="96"/>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556" name="Oval 36">
              <a:extLst>
                <a:ext uri="{FF2B5EF4-FFF2-40B4-BE49-F238E27FC236}">
                  <a16:creationId xmlns:a16="http://schemas.microsoft.com/office/drawing/2014/main" id="{1E8CA361-890E-7AFC-30C1-232C368C9EB1}"/>
                </a:ext>
              </a:extLst>
            </p:cNvPr>
            <p:cNvSpPr>
              <a:spLocks noChangeArrowheads="1"/>
            </p:cNvSpPr>
            <p:nvPr/>
          </p:nvSpPr>
          <p:spPr bwMode="hidden">
            <a:xfrm>
              <a:off x="236" y="3074"/>
              <a:ext cx="168" cy="95"/>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557" name="Oval 37">
              <a:extLst>
                <a:ext uri="{FF2B5EF4-FFF2-40B4-BE49-F238E27FC236}">
                  <a16:creationId xmlns:a16="http://schemas.microsoft.com/office/drawing/2014/main" id="{5BD905D1-4100-EEF3-4217-C0B1660FECB4}"/>
                </a:ext>
              </a:extLst>
            </p:cNvPr>
            <p:cNvSpPr>
              <a:spLocks noChangeArrowheads="1"/>
            </p:cNvSpPr>
            <p:nvPr/>
          </p:nvSpPr>
          <p:spPr bwMode="hidden">
            <a:xfrm>
              <a:off x="159" y="3652"/>
              <a:ext cx="196" cy="106"/>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558" name="Oval 38">
              <a:extLst>
                <a:ext uri="{FF2B5EF4-FFF2-40B4-BE49-F238E27FC236}">
                  <a16:creationId xmlns:a16="http://schemas.microsoft.com/office/drawing/2014/main" id="{4B3278C8-3FB3-B590-F510-29FF86C8C8E6}"/>
                </a:ext>
              </a:extLst>
            </p:cNvPr>
            <p:cNvSpPr>
              <a:spLocks noChangeArrowheads="1"/>
            </p:cNvSpPr>
            <p:nvPr/>
          </p:nvSpPr>
          <p:spPr bwMode="hidden">
            <a:xfrm>
              <a:off x="2077" y="2661"/>
              <a:ext cx="156" cy="84"/>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559" name="Oval 39">
              <a:extLst>
                <a:ext uri="{FF2B5EF4-FFF2-40B4-BE49-F238E27FC236}">
                  <a16:creationId xmlns:a16="http://schemas.microsoft.com/office/drawing/2014/main" id="{0110C2C5-70A4-C014-B341-617DB4E0FB0B}"/>
                </a:ext>
              </a:extLst>
            </p:cNvPr>
            <p:cNvSpPr>
              <a:spLocks noChangeArrowheads="1"/>
            </p:cNvSpPr>
            <p:nvPr/>
          </p:nvSpPr>
          <p:spPr bwMode="hidden">
            <a:xfrm>
              <a:off x="1223" y="3076"/>
              <a:ext cx="168" cy="9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560" name="Oval 40">
              <a:extLst>
                <a:ext uri="{FF2B5EF4-FFF2-40B4-BE49-F238E27FC236}">
                  <a16:creationId xmlns:a16="http://schemas.microsoft.com/office/drawing/2014/main" id="{4CE4FB4A-DCBC-77F7-FD73-4FAA25A21940}"/>
                </a:ext>
              </a:extLst>
            </p:cNvPr>
            <p:cNvSpPr>
              <a:spLocks noChangeArrowheads="1"/>
            </p:cNvSpPr>
            <p:nvPr/>
          </p:nvSpPr>
          <p:spPr bwMode="hidden">
            <a:xfrm>
              <a:off x="1686" y="2857"/>
              <a:ext cx="156" cy="9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561" name="Oval 41">
              <a:extLst>
                <a:ext uri="{FF2B5EF4-FFF2-40B4-BE49-F238E27FC236}">
                  <a16:creationId xmlns:a16="http://schemas.microsoft.com/office/drawing/2014/main" id="{6B5F4D90-E0CB-C232-DA5C-5DF305055F59}"/>
                </a:ext>
              </a:extLst>
            </p:cNvPr>
            <p:cNvSpPr>
              <a:spLocks noChangeArrowheads="1"/>
            </p:cNvSpPr>
            <p:nvPr/>
          </p:nvSpPr>
          <p:spPr bwMode="hidden">
            <a:xfrm>
              <a:off x="750" y="2839"/>
              <a:ext cx="151" cy="89"/>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562" name="Oval 42">
              <a:extLst>
                <a:ext uri="{FF2B5EF4-FFF2-40B4-BE49-F238E27FC236}">
                  <a16:creationId xmlns:a16="http://schemas.microsoft.com/office/drawing/2014/main" id="{E6667D26-2B50-275D-AE25-025BE0E87A67}"/>
                </a:ext>
              </a:extLst>
            </p:cNvPr>
            <p:cNvSpPr>
              <a:spLocks noChangeArrowheads="1"/>
            </p:cNvSpPr>
            <p:nvPr/>
          </p:nvSpPr>
          <p:spPr bwMode="hidden">
            <a:xfrm>
              <a:off x="367" y="2656"/>
              <a:ext cx="150" cy="84"/>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563" name="Oval 43">
              <a:extLst>
                <a:ext uri="{FF2B5EF4-FFF2-40B4-BE49-F238E27FC236}">
                  <a16:creationId xmlns:a16="http://schemas.microsoft.com/office/drawing/2014/main" id="{82CA470F-BE90-28E2-ED3A-0825F6BEDC60}"/>
                </a:ext>
              </a:extLst>
            </p:cNvPr>
            <p:cNvSpPr>
              <a:spLocks noChangeArrowheads="1"/>
            </p:cNvSpPr>
            <p:nvPr/>
          </p:nvSpPr>
          <p:spPr bwMode="hidden">
            <a:xfrm>
              <a:off x="1172" y="2642"/>
              <a:ext cx="156" cy="83"/>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564" name="Oval 44">
              <a:extLst>
                <a:ext uri="{FF2B5EF4-FFF2-40B4-BE49-F238E27FC236}">
                  <a16:creationId xmlns:a16="http://schemas.microsoft.com/office/drawing/2014/main" id="{0C934353-B58B-5C28-A932-D0B7568353F2}"/>
                </a:ext>
              </a:extLst>
            </p:cNvPr>
            <p:cNvSpPr>
              <a:spLocks noChangeArrowheads="1"/>
            </p:cNvSpPr>
            <p:nvPr/>
          </p:nvSpPr>
          <p:spPr bwMode="hidden">
            <a:xfrm>
              <a:off x="2401" y="2485"/>
              <a:ext cx="156" cy="83"/>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565" name="Oval 45">
              <a:extLst>
                <a:ext uri="{FF2B5EF4-FFF2-40B4-BE49-F238E27FC236}">
                  <a16:creationId xmlns:a16="http://schemas.microsoft.com/office/drawing/2014/main" id="{F3255F6C-8822-33AC-56C4-7D42BDA45AD7}"/>
                </a:ext>
              </a:extLst>
            </p:cNvPr>
            <p:cNvSpPr>
              <a:spLocks noChangeArrowheads="1"/>
            </p:cNvSpPr>
            <p:nvPr/>
          </p:nvSpPr>
          <p:spPr bwMode="hidden">
            <a:xfrm>
              <a:off x="1910" y="2314"/>
              <a:ext cx="134" cy="73"/>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566" name="Oval 46">
              <a:extLst>
                <a:ext uri="{FF2B5EF4-FFF2-40B4-BE49-F238E27FC236}">
                  <a16:creationId xmlns:a16="http://schemas.microsoft.com/office/drawing/2014/main" id="{EE5E0670-34C2-A788-1306-4589DD8B43C0}"/>
                </a:ext>
              </a:extLst>
            </p:cNvPr>
            <p:cNvSpPr>
              <a:spLocks noChangeArrowheads="1"/>
            </p:cNvSpPr>
            <p:nvPr/>
          </p:nvSpPr>
          <p:spPr bwMode="hidden">
            <a:xfrm>
              <a:off x="2254" y="2154"/>
              <a:ext cx="134" cy="61"/>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567" name="Oval 47">
              <a:extLst>
                <a:ext uri="{FF2B5EF4-FFF2-40B4-BE49-F238E27FC236}">
                  <a16:creationId xmlns:a16="http://schemas.microsoft.com/office/drawing/2014/main" id="{276427F1-3AFD-34BB-C568-F440CC7018CC}"/>
                </a:ext>
              </a:extLst>
            </p:cNvPr>
            <p:cNvSpPr>
              <a:spLocks noChangeArrowheads="1"/>
            </p:cNvSpPr>
            <p:nvPr/>
          </p:nvSpPr>
          <p:spPr bwMode="hidden">
            <a:xfrm>
              <a:off x="2742" y="2305"/>
              <a:ext cx="140" cy="72"/>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568" name="Oval 48">
              <a:extLst>
                <a:ext uri="{FF2B5EF4-FFF2-40B4-BE49-F238E27FC236}">
                  <a16:creationId xmlns:a16="http://schemas.microsoft.com/office/drawing/2014/main" id="{49191824-41E4-B017-0375-D4B071C3C077}"/>
                </a:ext>
              </a:extLst>
            </p:cNvPr>
            <p:cNvSpPr>
              <a:spLocks noChangeArrowheads="1"/>
            </p:cNvSpPr>
            <p:nvPr/>
          </p:nvSpPr>
          <p:spPr bwMode="hidden">
            <a:xfrm>
              <a:off x="2812" y="1898"/>
              <a:ext cx="129" cy="61"/>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569" name="Oval 49">
              <a:extLst>
                <a:ext uri="{FF2B5EF4-FFF2-40B4-BE49-F238E27FC236}">
                  <a16:creationId xmlns:a16="http://schemas.microsoft.com/office/drawing/2014/main" id="{D4D28C65-856F-F27F-64FE-E392AD73A852}"/>
                </a:ext>
              </a:extLst>
            </p:cNvPr>
            <p:cNvSpPr>
              <a:spLocks noChangeArrowheads="1"/>
            </p:cNvSpPr>
            <p:nvPr/>
          </p:nvSpPr>
          <p:spPr bwMode="hidden">
            <a:xfrm>
              <a:off x="3721" y="1792"/>
              <a:ext cx="128" cy="61"/>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570" name="Oval 50">
              <a:extLst>
                <a:ext uri="{FF2B5EF4-FFF2-40B4-BE49-F238E27FC236}">
                  <a16:creationId xmlns:a16="http://schemas.microsoft.com/office/drawing/2014/main" id="{0A7FF542-154D-E9CC-E04B-B820EAC6EDEE}"/>
                </a:ext>
              </a:extLst>
            </p:cNvPr>
            <p:cNvSpPr>
              <a:spLocks noChangeArrowheads="1"/>
            </p:cNvSpPr>
            <p:nvPr/>
          </p:nvSpPr>
          <p:spPr bwMode="hidden">
            <a:xfrm>
              <a:off x="3528" y="1896"/>
              <a:ext cx="128" cy="61"/>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571" name="Oval 51">
              <a:extLst>
                <a:ext uri="{FF2B5EF4-FFF2-40B4-BE49-F238E27FC236}">
                  <a16:creationId xmlns:a16="http://schemas.microsoft.com/office/drawing/2014/main" id="{1941B813-4379-3E5E-392B-F10111D690A8}"/>
                </a:ext>
              </a:extLst>
            </p:cNvPr>
            <p:cNvSpPr>
              <a:spLocks noChangeArrowheads="1"/>
            </p:cNvSpPr>
            <p:nvPr/>
          </p:nvSpPr>
          <p:spPr bwMode="hidden">
            <a:xfrm>
              <a:off x="3064" y="1778"/>
              <a:ext cx="128" cy="62"/>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572" name="Oval 52">
              <a:extLst>
                <a:ext uri="{FF2B5EF4-FFF2-40B4-BE49-F238E27FC236}">
                  <a16:creationId xmlns:a16="http://schemas.microsoft.com/office/drawing/2014/main" id="{9FCBE526-1C4E-838C-BA95-6C3689F51801}"/>
                </a:ext>
              </a:extLst>
            </p:cNvPr>
            <p:cNvSpPr>
              <a:spLocks noChangeArrowheads="1"/>
            </p:cNvSpPr>
            <p:nvPr/>
          </p:nvSpPr>
          <p:spPr bwMode="hidden">
            <a:xfrm>
              <a:off x="3277" y="2024"/>
              <a:ext cx="134" cy="73"/>
            </a:xfrm>
            <a:prstGeom prst="ellipse">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573" name="Oval 53">
              <a:extLst>
                <a:ext uri="{FF2B5EF4-FFF2-40B4-BE49-F238E27FC236}">
                  <a16:creationId xmlns:a16="http://schemas.microsoft.com/office/drawing/2014/main" id="{226B4945-624E-80D4-A883-C035599AAA88}"/>
                </a:ext>
              </a:extLst>
            </p:cNvPr>
            <p:cNvSpPr>
              <a:spLocks noChangeArrowheads="1"/>
            </p:cNvSpPr>
            <p:nvPr/>
          </p:nvSpPr>
          <p:spPr bwMode="hidden">
            <a:xfrm>
              <a:off x="3027" y="2160"/>
              <a:ext cx="133" cy="61"/>
            </a:xfrm>
            <a:prstGeom prst="ellipse">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574" name="Oval 54">
              <a:extLst>
                <a:ext uri="{FF2B5EF4-FFF2-40B4-BE49-F238E27FC236}">
                  <a16:creationId xmlns:a16="http://schemas.microsoft.com/office/drawing/2014/main" id="{256FD10E-E06C-8F07-5C07-8C8225D2100F}"/>
                </a:ext>
              </a:extLst>
            </p:cNvPr>
            <p:cNvSpPr>
              <a:spLocks noChangeArrowheads="1"/>
            </p:cNvSpPr>
            <p:nvPr/>
          </p:nvSpPr>
          <p:spPr bwMode="hidden">
            <a:xfrm>
              <a:off x="1569" y="2453"/>
              <a:ext cx="150" cy="90"/>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575" name="Oval 55">
              <a:extLst>
                <a:ext uri="{FF2B5EF4-FFF2-40B4-BE49-F238E27FC236}">
                  <a16:creationId xmlns:a16="http://schemas.microsoft.com/office/drawing/2014/main" id="{8F9F1D12-F2A7-73B6-2228-08FE0EB47926}"/>
                </a:ext>
              </a:extLst>
            </p:cNvPr>
            <p:cNvSpPr>
              <a:spLocks noChangeArrowheads="1"/>
            </p:cNvSpPr>
            <p:nvPr/>
          </p:nvSpPr>
          <p:spPr bwMode="hidden">
            <a:xfrm>
              <a:off x="1863" y="2028"/>
              <a:ext cx="139" cy="6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576" name="Oval 56">
              <a:extLst>
                <a:ext uri="{FF2B5EF4-FFF2-40B4-BE49-F238E27FC236}">
                  <a16:creationId xmlns:a16="http://schemas.microsoft.com/office/drawing/2014/main" id="{800860ED-651C-D8B8-17DD-15BA5D1AFC80}"/>
                </a:ext>
              </a:extLst>
            </p:cNvPr>
            <p:cNvSpPr>
              <a:spLocks noChangeArrowheads="1"/>
            </p:cNvSpPr>
            <p:nvPr/>
          </p:nvSpPr>
          <p:spPr bwMode="hidden">
            <a:xfrm>
              <a:off x="1513" y="2175"/>
              <a:ext cx="139" cy="6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577" name="Oval 57">
              <a:extLst>
                <a:ext uri="{FF2B5EF4-FFF2-40B4-BE49-F238E27FC236}">
                  <a16:creationId xmlns:a16="http://schemas.microsoft.com/office/drawing/2014/main" id="{319759AF-2415-EEC5-6D83-8A410901E4F5}"/>
                </a:ext>
              </a:extLst>
            </p:cNvPr>
            <p:cNvSpPr>
              <a:spLocks noChangeArrowheads="1"/>
            </p:cNvSpPr>
            <p:nvPr/>
          </p:nvSpPr>
          <p:spPr bwMode="hidden">
            <a:xfrm>
              <a:off x="1191" y="2311"/>
              <a:ext cx="134" cy="72"/>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578" name="Oval 58">
              <a:extLst>
                <a:ext uri="{FF2B5EF4-FFF2-40B4-BE49-F238E27FC236}">
                  <a16:creationId xmlns:a16="http://schemas.microsoft.com/office/drawing/2014/main" id="{7611B1E5-5F21-E031-3989-40DF077BDEFE}"/>
                </a:ext>
              </a:extLst>
            </p:cNvPr>
            <p:cNvSpPr>
              <a:spLocks noChangeArrowheads="1"/>
            </p:cNvSpPr>
            <p:nvPr/>
          </p:nvSpPr>
          <p:spPr bwMode="hidden">
            <a:xfrm>
              <a:off x="1154" y="2047"/>
              <a:ext cx="134"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579" name="Oval 59">
              <a:extLst>
                <a:ext uri="{FF2B5EF4-FFF2-40B4-BE49-F238E27FC236}">
                  <a16:creationId xmlns:a16="http://schemas.microsoft.com/office/drawing/2014/main" id="{83B8764B-8341-7071-A647-B0025427359C}"/>
                </a:ext>
              </a:extLst>
            </p:cNvPr>
            <p:cNvSpPr>
              <a:spLocks noChangeArrowheads="1"/>
            </p:cNvSpPr>
            <p:nvPr/>
          </p:nvSpPr>
          <p:spPr bwMode="hidden">
            <a:xfrm>
              <a:off x="1142" y="1803"/>
              <a:ext cx="128"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580" name="Oval 60">
              <a:extLst>
                <a:ext uri="{FF2B5EF4-FFF2-40B4-BE49-F238E27FC236}">
                  <a16:creationId xmlns:a16="http://schemas.microsoft.com/office/drawing/2014/main" id="{11B3302D-B098-3C34-CDF2-C005F7A93CCA}"/>
                </a:ext>
              </a:extLst>
            </p:cNvPr>
            <p:cNvSpPr>
              <a:spLocks noChangeArrowheads="1"/>
            </p:cNvSpPr>
            <p:nvPr/>
          </p:nvSpPr>
          <p:spPr bwMode="hidden">
            <a:xfrm>
              <a:off x="1500" y="1912"/>
              <a:ext cx="128"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581" name="Oval 61">
              <a:extLst>
                <a:ext uri="{FF2B5EF4-FFF2-40B4-BE49-F238E27FC236}">
                  <a16:creationId xmlns:a16="http://schemas.microsoft.com/office/drawing/2014/main" id="{B485C3DE-4C2E-F784-6EF4-0954040853E0}"/>
                </a:ext>
              </a:extLst>
            </p:cNvPr>
            <p:cNvSpPr>
              <a:spLocks noChangeArrowheads="1"/>
            </p:cNvSpPr>
            <p:nvPr/>
          </p:nvSpPr>
          <p:spPr bwMode="hidden">
            <a:xfrm>
              <a:off x="1804" y="1801"/>
              <a:ext cx="128"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582" name="Oval 62">
              <a:extLst>
                <a:ext uri="{FF2B5EF4-FFF2-40B4-BE49-F238E27FC236}">
                  <a16:creationId xmlns:a16="http://schemas.microsoft.com/office/drawing/2014/main" id="{6666A29B-4DC3-35FC-8E05-F824CF46D319}"/>
                </a:ext>
              </a:extLst>
            </p:cNvPr>
            <p:cNvSpPr>
              <a:spLocks noChangeArrowheads="1"/>
            </p:cNvSpPr>
            <p:nvPr/>
          </p:nvSpPr>
          <p:spPr bwMode="hidden">
            <a:xfrm>
              <a:off x="2159" y="1905"/>
              <a:ext cx="128"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583" name="Oval 63">
              <a:extLst>
                <a:ext uri="{FF2B5EF4-FFF2-40B4-BE49-F238E27FC236}">
                  <a16:creationId xmlns:a16="http://schemas.microsoft.com/office/drawing/2014/main" id="{9116E79A-4FEF-8D80-ACA2-C97B4A6DB95C}"/>
                </a:ext>
              </a:extLst>
            </p:cNvPr>
            <p:cNvSpPr>
              <a:spLocks noChangeArrowheads="1"/>
            </p:cNvSpPr>
            <p:nvPr/>
          </p:nvSpPr>
          <p:spPr bwMode="hidden">
            <a:xfrm>
              <a:off x="2432" y="1787"/>
              <a:ext cx="128"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584" name="Oval 64">
              <a:extLst>
                <a:ext uri="{FF2B5EF4-FFF2-40B4-BE49-F238E27FC236}">
                  <a16:creationId xmlns:a16="http://schemas.microsoft.com/office/drawing/2014/main" id="{984D39C5-308D-B3D0-50D7-73B6E33091B6}"/>
                </a:ext>
              </a:extLst>
            </p:cNvPr>
            <p:cNvSpPr>
              <a:spLocks noChangeArrowheads="1"/>
            </p:cNvSpPr>
            <p:nvPr/>
          </p:nvSpPr>
          <p:spPr bwMode="hidden">
            <a:xfrm>
              <a:off x="470" y="2032"/>
              <a:ext cx="134" cy="73"/>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585" name="Oval 65">
              <a:extLst>
                <a:ext uri="{FF2B5EF4-FFF2-40B4-BE49-F238E27FC236}">
                  <a16:creationId xmlns:a16="http://schemas.microsoft.com/office/drawing/2014/main" id="{E1705B7F-8076-93DB-8E31-389FCDD25015}"/>
                </a:ext>
              </a:extLst>
            </p:cNvPr>
            <p:cNvSpPr>
              <a:spLocks noChangeArrowheads="1"/>
            </p:cNvSpPr>
            <p:nvPr/>
          </p:nvSpPr>
          <p:spPr bwMode="hidden">
            <a:xfrm>
              <a:off x="68" y="2166"/>
              <a:ext cx="134" cy="73"/>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586" name="Oval 66">
              <a:extLst>
                <a:ext uri="{FF2B5EF4-FFF2-40B4-BE49-F238E27FC236}">
                  <a16:creationId xmlns:a16="http://schemas.microsoft.com/office/drawing/2014/main" id="{53329406-5184-D1DD-3D85-7BCBBA8EC9BA}"/>
                </a:ext>
              </a:extLst>
            </p:cNvPr>
            <p:cNvSpPr>
              <a:spLocks noChangeArrowheads="1"/>
            </p:cNvSpPr>
            <p:nvPr/>
          </p:nvSpPr>
          <p:spPr bwMode="hidden">
            <a:xfrm>
              <a:off x="798" y="1916"/>
              <a:ext cx="128" cy="6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587" name="Oval 67">
              <a:extLst>
                <a:ext uri="{FF2B5EF4-FFF2-40B4-BE49-F238E27FC236}">
                  <a16:creationId xmlns:a16="http://schemas.microsoft.com/office/drawing/2014/main" id="{3AD2FAF4-CC85-D159-127E-C58DD485F796}"/>
                </a:ext>
              </a:extLst>
            </p:cNvPr>
            <p:cNvSpPr>
              <a:spLocks noChangeArrowheads="1"/>
            </p:cNvSpPr>
            <p:nvPr/>
          </p:nvSpPr>
          <p:spPr bwMode="hidden">
            <a:xfrm>
              <a:off x="455" y="1797"/>
              <a:ext cx="128" cy="6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588" name="Oval 68">
              <a:extLst>
                <a:ext uri="{FF2B5EF4-FFF2-40B4-BE49-F238E27FC236}">
                  <a16:creationId xmlns:a16="http://schemas.microsoft.com/office/drawing/2014/main" id="{9758EEBC-2809-B7BF-28CD-B9CFA61AF8F8}"/>
                </a:ext>
              </a:extLst>
            </p:cNvPr>
            <p:cNvSpPr>
              <a:spLocks noChangeArrowheads="1"/>
            </p:cNvSpPr>
            <p:nvPr/>
          </p:nvSpPr>
          <p:spPr bwMode="hidden">
            <a:xfrm>
              <a:off x="113" y="1901"/>
              <a:ext cx="128" cy="6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589" name="Oval 69">
              <a:extLst>
                <a:ext uri="{FF2B5EF4-FFF2-40B4-BE49-F238E27FC236}">
                  <a16:creationId xmlns:a16="http://schemas.microsoft.com/office/drawing/2014/main" id="{0868CA67-9A0D-BBEF-7AC8-ABEE4E1C7F64}"/>
                </a:ext>
              </a:extLst>
            </p:cNvPr>
            <p:cNvSpPr>
              <a:spLocks noChangeArrowheads="1"/>
            </p:cNvSpPr>
            <p:nvPr/>
          </p:nvSpPr>
          <p:spPr bwMode="hidden">
            <a:xfrm>
              <a:off x="432" y="2323"/>
              <a:ext cx="139"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590" name="Oval 70">
              <a:extLst>
                <a:ext uri="{FF2B5EF4-FFF2-40B4-BE49-F238E27FC236}">
                  <a16:creationId xmlns:a16="http://schemas.microsoft.com/office/drawing/2014/main" id="{FC9DDDC9-30D7-0F86-8D37-65259D10A806}"/>
                </a:ext>
              </a:extLst>
            </p:cNvPr>
            <p:cNvSpPr>
              <a:spLocks noChangeArrowheads="1"/>
            </p:cNvSpPr>
            <p:nvPr/>
          </p:nvSpPr>
          <p:spPr bwMode="hidden">
            <a:xfrm>
              <a:off x="814" y="2178"/>
              <a:ext cx="134"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591" name="Oval 71">
              <a:extLst>
                <a:ext uri="{FF2B5EF4-FFF2-40B4-BE49-F238E27FC236}">
                  <a16:creationId xmlns:a16="http://schemas.microsoft.com/office/drawing/2014/main" id="{013CF0E8-8785-2B9F-3DFE-44179D5F3E0D}"/>
                </a:ext>
              </a:extLst>
            </p:cNvPr>
            <p:cNvSpPr>
              <a:spLocks noChangeArrowheads="1"/>
            </p:cNvSpPr>
            <p:nvPr/>
          </p:nvSpPr>
          <p:spPr bwMode="hidden">
            <a:xfrm>
              <a:off x="789" y="2472"/>
              <a:ext cx="156" cy="89"/>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592" name="Oval 72">
              <a:extLst>
                <a:ext uri="{FF2B5EF4-FFF2-40B4-BE49-F238E27FC236}">
                  <a16:creationId xmlns:a16="http://schemas.microsoft.com/office/drawing/2014/main" id="{ACDB5A02-15F0-9A6E-7D60-87F1DDB22A01}"/>
                </a:ext>
              </a:extLst>
            </p:cNvPr>
            <p:cNvSpPr>
              <a:spLocks noChangeArrowheads="1"/>
            </p:cNvSpPr>
            <p:nvPr/>
          </p:nvSpPr>
          <p:spPr bwMode="hidden">
            <a:xfrm>
              <a:off x="2544" y="2015"/>
              <a:ext cx="140" cy="72"/>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593" name="Oval 73">
              <a:extLst>
                <a:ext uri="{FF2B5EF4-FFF2-40B4-BE49-F238E27FC236}">
                  <a16:creationId xmlns:a16="http://schemas.microsoft.com/office/drawing/2014/main" id="{5A5268DD-1FB9-9D93-7FE1-3030B97C4495}"/>
                </a:ext>
              </a:extLst>
            </p:cNvPr>
            <p:cNvSpPr>
              <a:spLocks noChangeArrowheads="1"/>
            </p:cNvSpPr>
            <p:nvPr/>
          </p:nvSpPr>
          <p:spPr bwMode="hidden">
            <a:xfrm>
              <a:off x="1457" y="1700"/>
              <a:ext cx="123"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594" name="Oval 74">
              <a:extLst>
                <a:ext uri="{FF2B5EF4-FFF2-40B4-BE49-F238E27FC236}">
                  <a16:creationId xmlns:a16="http://schemas.microsoft.com/office/drawing/2014/main" id="{03E946BF-D248-4FBE-BC34-E1B75167042A}"/>
                </a:ext>
              </a:extLst>
            </p:cNvPr>
            <p:cNvSpPr>
              <a:spLocks noChangeArrowheads="1"/>
            </p:cNvSpPr>
            <p:nvPr/>
          </p:nvSpPr>
          <p:spPr bwMode="hidden">
            <a:xfrm>
              <a:off x="1747" y="1599"/>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595" name="Oval 75">
              <a:extLst>
                <a:ext uri="{FF2B5EF4-FFF2-40B4-BE49-F238E27FC236}">
                  <a16:creationId xmlns:a16="http://schemas.microsoft.com/office/drawing/2014/main" id="{2F087BE5-5592-1910-B2EE-2B86BD275167}"/>
                </a:ext>
              </a:extLst>
            </p:cNvPr>
            <p:cNvSpPr>
              <a:spLocks noChangeArrowheads="1"/>
            </p:cNvSpPr>
            <p:nvPr/>
          </p:nvSpPr>
          <p:spPr bwMode="hidden">
            <a:xfrm>
              <a:off x="1385" y="1506"/>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596" name="Oval 76">
              <a:extLst>
                <a:ext uri="{FF2B5EF4-FFF2-40B4-BE49-F238E27FC236}">
                  <a16:creationId xmlns:a16="http://schemas.microsoft.com/office/drawing/2014/main" id="{50D6AB56-6622-E9D7-444A-7ACF765BE7DB}"/>
                </a:ext>
              </a:extLst>
            </p:cNvPr>
            <p:cNvSpPr>
              <a:spLocks noChangeArrowheads="1"/>
            </p:cNvSpPr>
            <p:nvPr/>
          </p:nvSpPr>
          <p:spPr bwMode="hidden">
            <a:xfrm>
              <a:off x="1093" y="1595"/>
              <a:ext cx="123"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597" name="Oval 77">
              <a:extLst>
                <a:ext uri="{FF2B5EF4-FFF2-40B4-BE49-F238E27FC236}">
                  <a16:creationId xmlns:a16="http://schemas.microsoft.com/office/drawing/2014/main" id="{5CAF31AF-FB40-A56F-FF9D-62E1BB38EBE3}"/>
                </a:ext>
              </a:extLst>
            </p:cNvPr>
            <p:cNvSpPr>
              <a:spLocks noChangeArrowheads="1"/>
            </p:cNvSpPr>
            <p:nvPr/>
          </p:nvSpPr>
          <p:spPr bwMode="hidden">
            <a:xfrm>
              <a:off x="792" y="1690"/>
              <a:ext cx="124" cy="5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598" name="Oval 78">
              <a:extLst>
                <a:ext uri="{FF2B5EF4-FFF2-40B4-BE49-F238E27FC236}">
                  <a16:creationId xmlns:a16="http://schemas.microsoft.com/office/drawing/2014/main" id="{51C4923E-FBC2-BDB1-1261-E297CD635991}"/>
                </a:ext>
              </a:extLst>
            </p:cNvPr>
            <p:cNvSpPr>
              <a:spLocks noChangeArrowheads="1"/>
            </p:cNvSpPr>
            <p:nvPr/>
          </p:nvSpPr>
          <p:spPr bwMode="hidden">
            <a:xfrm>
              <a:off x="2011" y="1512"/>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599" name="Oval 79">
              <a:extLst>
                <a:ext uri="{FF2B5EF4-FFF2-40B4-BE49-F238E27FC236}">
                  <a16:creationId xmlns:a16="http://schemas.microsoft.com/office/drawing/2014/main" id="{961F8E05-30CB-E6A8-3F1B-6555795B35DE}"/>
                </a:ext>
              </a:extLst>
            </p:cNvPr>
            <p:cNvSpPr>
              <a:spLocks noChangeArrowheads="1"/>
            </p:cNvSpPr>
            <p:nvPr/>
          </p:nvSpPr>
          <p:spPr bwMode="hidden">
            <a:xfrm>
              <a:off x="2087" y="1696"/>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00" name="Oval 80">
              <a:extLst>
                <a:ext uri="{FF2B5EF4-FFF2-40B4-BE49-F238E27FC236}">
                  <a16:creationId xmlns:a16="http://schemas.microsoft.com/office/drawing/2014/main" id="{1A581128-6046-F495-31B6-35E07F9206F0}"/>
                </a:ext>
              </a:extLst>
            </p:cNvPr>
            <p:cNvSpPr>
              <a:spLocks noChangeArrowheads="1"/>
            </p:cNvSpPr>
            <p:nvPr/>
          </p:nvSpPr>
          <p:spPr bwMode="hidden">
            <a:xfrm>
              <a:off x="2345" y="1601"/>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01" name="Oval 81">
              <a:extLst>
                <a:ext uri="{FF2B5EF4-FFF2-40B4-BE49-F238E27FC236}">
                  <a16:creationId xmlns:a16="http://schemas.microsoft.com/office/drawing/2014/main" id="{B26D8FA0-9BF2-5B5E-228F-70BA12A14FF8}"/>
                </a:ext>
              </a:extLst>
            </p:cNvPr>
            <p:cNvSpPr>
              <a:spLocks noChangeArrowheads="1"/>
            </p:cNvSpPr>
            <p:nvPr/>
          </p:nvSpPr>
          <p:spPr bwMode="hidden">
            <a:xfrm>
              <a:off x="2684" y="1686"/>
              <a:ext cx="123"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02" name="Oval 82">
              <a:extLst>
                <a:ext uri="{FF2B5EF4-FFF2-40B4-BE49-F238E27FC236}">
                  <a16:creationId xmlns:a16="http://schemas.microsoft.com/office/drawing/2014/main" id="{30041C36-8AE3-FA33-021D-B8D357ED533F}"/>
                </a:ext>
              </a:extLst>
            </p:cNvPr>
            <p:cNvSpPr>
              <a:spLocks noChangeArrowheads="1"/>
            </p:cNvSpPr>
            <p:nvPr/>
          </p:nvSpPr>
          <p:spPr bwMode="hidden">
            <a:xfrm>
              <a:off x="806" y="1512"/>
              <a:ext cx="123" cy="50"/>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03" name="Oval 83">
              <a:extLst>
                <a:ext uri="{FF2B5EF4-FFF2-40B4-BE49-F238E27FC236}">
                  <a16:creationId xmlns:a16="http://schemas.microsoft.com/office/drawing/2014/main" id="{A6ECBEE1-CABF-F69E-1180-5B1AB6ADA361}"/>
                </a:ext>
              </a:extLst>
            </p:cNvPr>
            <p:cNvSpPr>
              <a:spLocks noChangeArrowheads="1"/>
            </p:cNvSpPr>
            <p:nvPr/>
          </p:nvSpPr>
          <p:spPr bwMode="hidden">
            <a:xfrm>
              <a:off x="495" y="1597"/>
              <a:ext cx="123" cy="50"/>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04" name="Oval 84">
              <a:extLst>
                <a:ext uri="{FF2B5EF4-FFF2-40B4-BE49-F238E27FC236}">
                  <a16:creationId xmlns:a16="http://schemas.microsoft.com/office/drawing/2014/main" id="{5D838739-6583-3EA5-0752-E3AC0DC07833}"/>
                </a:ext>
              </a:extLst>
            </p:cNvPr>
            <p:cNvSpPr>
              <a:spLocks noChangeArrowheads="1"/>
            </p:cNvSpPr>
            <p:nvPr/>
          </p:nvSpPr>
          <p:spPr bwMode="hidden">
            <a:xfrm>
              <a:off x="228" y="1508"/>
              <a:ext cx="123" cy="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05" name="Oval 85">
              <a:extLst>
                <a:ext uri="{FF2B5EF4-FFF2-40B4-BE49-F238E27FC236}">
                  <a16:creationId xmlns:a16="http://schemas.microsoft.com/office/drawing/2014/main" id="{F4E79621-66E4-C036-BF09-3DC9909CE68F}"/>
                </a:ext>
              </a:extLst>
            </p:cNvPr>
            <p:cNvSpPr>
              <a:spLocks noChangeArrowheads="1"/>
            </p:cNvSpPr>
            <p:nvPr/>
          </p:nvSpPr>
          <p:spPr bwMode="hidden">
            <a:xfrm>
              <a:off x="157" y="1698"/>
              <a:ext cx="123" cy="50"/>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06" name="Oval 86">
              <a:extLst>
                <a:ext uri="{FF2B5EF4-FFF2-40B4-BE49-F238E27FC236}">
                  <a16:creationId xmlns:a16="http://schemas.microsoft.com/office/drawing/2014/main" id="{ECBF5BB5-C75A-074E-BC93-1691D61DC5FA}"/>
                </a:ext>
              </a:extLst>
            </p:cNvPr>
            <p:cNvSpPr>
              <a:spLocks noChangeArrowheads="1"/>
            </p:cNvSpPr>
            <p:nvPr/>
          </p:nvSpPr>
          <p:spPr bwMode="hidden">
            <a:xfrm>
              <a:off x="2887" y="1595"/>
              <a:ext cx="124" cy="50"/>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07" name="Oval 87">
              <a:extLst>
                <a:ext uri="{FF2B5EF4-FFF2-40B4-BE49-F238E27FC236}">
                  <a16:creationId xmlns:a16="http://schemas.microsoft.com/office/drawing/2014/main" id="{CA8F9F8C-1854-C143-EC20-4393C894B222}"/>
                </a:ext>
              </a:extLst>
            </p:cNvPr>
            <p:cNvSpPr>
              <a:spLocks noChangeArrowheads="1"/>
            </p:cNvSpPr>
            <p:nvPr/>
          </p:nvSpPr>
          <p:spPr bwMode="hidden">
            <a:xfrm>
              <a:off x="3079" y="1511"/>
              <a:ext cx="124" cy="5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08" name="Oval 88">
              <a:extLst>
                <a:ext uri="{FF2B5EF4-FFF2-40B4-BE49-F238E27FC236}">
                  <a16:creationId xmlns:a16="http://schemas.microsoft.com/office/drawing/2014/main" id="{C2457DC0-30B9-61BF-0C75-AF2956185D2C}"/>
                </a:ext>
              </a:extLst>
            </p:cNvPr>
            <p:cNvSpPr>
              <a:spLocks noChangeArrowheads="1"/>
            </p:cNvSpPr>
            <p:nvPr/>
          </p:nvSpPr>
          <p:spPr bwMode="hidden">
            <a:xfrm>
              <a:off x="3270" y="1688"/>
              <a:ext cx="124"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09" name="Oval 89">
              <a:extLst>
                <a:ext uri="{FF2B5EF4-FFF2-40B4-BE49-F238E27FC236}">
                  <a16:creationId xmlns:a16="http://schemas.microsoft.com/office/drawing/2014/main" id="{12F9F561-FFC9-CF0C-398B-0F00391A05A7}"/>
                </a:ext>
              </a:extLst>
            </p:cNvPr>
            <p:cNvSpPr>
              <a:spLocks noChangeArrowheads="1"/>
            </p:cNvSpPr>
            <p:nvPr/>
          </p:nvSpPr>
          <p:spPr bwMode="hidden">
            <a:xfrm>
              <a:off x="3453" y="1599"/>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10" name="Oval 90">
              <a:extLst>
                <a:ext uri="{FF2B5EF4-FFF2-40B4-BE49-F238E27FC236}">
                  <a16:creationId xmlns:a16="http://schemas.microsoft.com/office/drawing/2014/main" id="{866340DB-D7DB-F34B-6073-A0D162F1B8CA}"/>
                </a:ext>
              </a:extLst>
            </p:cNvPr>
            <p:cNvSpPr>
              <a:spLocks noChangeArrowheads="1"/>
            </p:cNvSpPr>
            <p:nvPr/>
          </p:nvSpPr>
          <p:spPr bwMode="hidden">
            <a:xfrm>
              <a:off x="3651" y="1506"/>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11" name="Oval 91">
              <a:extLst>
                <a:ext uri="{FF2B5EF4-FFF2-40B4-BE49-F238E27FC236}">
                  <a16:creationId xmlns:a16="http://schemas.microsoft.com/office/drawing/2014/main" id="{DE656FF4-54F3-F939-742A-89CC5A320F5A}"/>
                </a:ext>
              </a:extLst>
            </p:cNvPr>
            <p:cNvSpPr>
              <a:spLocks noChangeArrowheads="1"/>
            </p:cNvSpPr>
            <p:nvPr/>
          </p:nvSpPr>
          <p:spPr bwMode="hidden">
            <a:xfrm>
              <a:off x="4251" y="1513"/>
              <a:ext cx="124"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12" name="Oval 92">
              <a:extLst>
                <a:ext uri="{FF2B5EF4-FFF2-40B4-BE49-F238E27FC236}">
                  <a16:creationId xmlns:a16="http://schemas.microsoft.com/office/drawing/2014/main" id="{EACEAD32-3D04-BA69-AA0D-418C8E1DC7BD}"/>
                </a:ext>
              </a:extLst>
            </p:cNvPr>
            <p:cNvSpPr>
              <a:spLocks noChangeArrowheads="1"/>
            </p:cNvSpPr>
            <p:nvPr/>
          </p:nvSpPr>
          <p:spPr bwMode="hidden">
            <a:xfrm>
              <a:off x="3901" y="1701"/>
              <a:ext cx="128" cy="5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13" name="Oval 93">
              <a:extLst>
                <a:ext uri="{FF2B5EF4-FFF2-40B4-BE49-F238E27FC236}">
                  <a16:creationId xmlns:a16="http://schemas.microsoft.com/office/drawing/2014/main" id="{E17753CB-6867-A710-07B9-12FF9493D9BD}"/>
                </a:ext>
              </a:extLst>
            </p:cNvPr>
            <p:cNvSpPr>
              <a:spLocks noChangeArrowheads="1"/>
            </p:cNvSpPr>
            <p:nvPr/>
          </p:nvSpPr>
          <p:spPr bwMode="hidden">
            <a:xfrm>
              <a:off x="4086" y="1608"/>
              <a:ext cx="128" cy="5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14" name="Oval 94">
              <a:extLst>
                <a:ext uri="{FF2B5EF4-FFF2-40B4-BE49-F238E27FC236}">
                  <a16:creationId xmlns:a16="http://schemas.microsoft.com/office/drawing/2014/main" id="{525CB799-AA5C-9419-0644-6BA25F4B73D6}"/>
                </a:ext>
              </a:extLst>
            </p:cNvPr>
            <p:cNvSpPr>
              <a:spLocks noChangeArrowheads="1"/>
            </p:cNvSpPr>
            <p:nvPr/>
          </p:nvSpPr>
          <p:spPr bwMode="hidden">
            <a:xfrm>
              <a:off x="1282" y="3653"/>
              <a:ext cx="196" cy="111"/>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15" name="Oval 95">
              <a:extLst>
                <a:ext uri="{FF2B5EF4-FFF2-40B4-BE49-F238E27FC236}">
                  <a16:creationId xmlns:a16="http://schemas.microsoft.com/office/drawing/2014/main" id="{5733EBB8-B267-4690-9DAD-E529C5243D98}"/>
                </a:ext>
              </a:extLst>
            </p:cNvPr>
            <p:cNvSpPr>
              <a:spLocks noChangeArrowheads="1"/>
            </p:cNvSpPr>
            <p:nvPr/>
          </p:nvSpPr>
          <p:spPr bwMode="hidden">
            <a:xfrm>
              <a:off x="707" y="4014"/>
              <a:ext cx="191" cy="112"/>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16" name="Oval 96">
              <a:extLst>
                <a:ext uri="{FF2B5EF4-FFF2-40B4-BE49-F238E27FC236}">
                  <a16:creationId xmlns:a16="http://schemas.microsoft.com/office/drawing/2014/main" id="{091341E8-5CC3-2EED-2842-36F607E3BCFA}"/>
                </a:ext>
              </a:extLst>
            </p:cNvPr>
            <p:cNvSpPr>
              <a:spLocks noChangeArrowheads="1"/>
            </p:cNvSpPr>
            <p:nvPr/>
          </p:nvSpPr>
          <p:spPr bwMode="hidden">
            <a:xfrm>
              <a:off x="2229" y="3090"/>
              <a:ext cx="168" cy="95"/>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17" name="Oval 97">
              <a:extLst>
                <a:ext uri="{FF2B5EF4-FFF2-40B4-BE49-F238E27FC236}">
                  <a16:creationId xmlns:a16="http://schemas.microsoft.com/office/drawing/2014/main" id="{8856F650-FF47-2EA8-452A-40922EA12C8B}"/>
                </a:ext>
              </a:extLst>
            </p:cNvPr>
            <p:cNvSpPr>
              <a:spLocks noChangeArrowheads="1"/>
            </p:cNvSpPr>
            <p:nvPr/>
          </p:nvSpPr>
          <p:spPr bwMode="hidden">
            <a:xfrm>
              <a:off x="2604" y="2867"/>
              <a:ext cx="156" cy="89"/>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18" name="Oval 98">
              <a:extLst>
                <a:ext uri="{FF2B5EF4-FFF2-40B4-BE49-F238E27FC236}">
                  <a16:creationId xmlns:a16="http://schemas.microsoft.com/office/drawing/2014/main" id="{D4E421A9-2537-AF70-B491-5D0104ACD389}"/>
                </a:ext>
              </a:extLst>
            </p:cNvPr>
            <p:cNvSpPr>
              <a:spLocks noChangeArrowheads="1"/>
            </p:cNvSpPr>
            <p:nvPr/>
          </p:nvSpPr>
          <p:spPr bwMode="hidden">
            <a:xfrm>
              <a:off x="2907" y="2668"/>
              <a:ext cx="156" cy="84"/>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19" name="Oval 99">
              <a:extLst>
                <a:ext uri="{FF2B5EF4-FFF2-40B4-BE49-F238E27FC236}">
                  <a16:creationId xmlns:a16="http://schemas.microsoft.com/office/drawing/2014/main" id="{539C11AB-D0B1-CDEF-4F84-BD355AFE432B}"/>
                </a:ext>
              </a:extLst>
            </p:cNvPr>
            <p:cNvSpPr>
              <a:spLocks noChangeArrowheads="1"/>
            </p:cNvSpPr>
            <p:nvPr/>
          </p:nvSpPr>
          <p:spPr bwMode="hidden">
            <a:xfrm>
              <a:off x="3248" y="2454"/>
              <a:ext cx="150" cy="90"/>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20" name="Oval 100">
              <a:extLst>
                <a:ext uri="{FF2B5EF4-FFF2-40B4-BE49-F238E27FC236}">
                  <a16:creationId xmlns:a16="http://schemas.microsoft.com/office/drawing/2014/main" id="{685218F1-3DD4-1308-6EBB-F8C9F9074FDC}"/>
                </a:ext>
              </a:extLst>
            </p:cNvPr>
            <p:cNvSpPr>
              <a:spLocks noChangeArrowheads="1"/>
            </p:cNvSpPr>
            <p:nvPr/>
          </p:nvSpPr>
          <p:spPr bwMode="hidden">
            <a:xfrm>
              <a:off x="1801" y="3360"/>
              <a:ext cx="168" cy="95"/>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21" name="Oval 101">
              <a:extLst>
                <a:ext uri="{FF2B5EF4-FFF2-40B4-BE49-F238E27FC236}">
                  <a16:creationId xmlns:a16="http://schemas.microsoft.com/office/drawing/2014/main" id="{DBE93152-04AB-3ADF-91DD-3C4D5D8616E3}"/>
                </a:ext>
              </a:extLst>
            </p:cNvPr>
            <p:cNvSpPr>
              <a:spLocks noChangeArrowheads="1"/>
            </p:cNvSpPr>
            <p:nvPr/>
          </p:nvSpPr>
          <p:spPr bwMode="hidden">
            <a:xfrm>
              <a:off x="3512" y="2302"/>
              <a:ext cx="134" cy="73"/>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22" name="Oval 102">
              <a:extLst>
                <a:ext uri="{FF2B5EF4-FFF2-40B4-BE49-F238E27FC236}">
                  <a16:creationId xmlns:a16="http://schemas.microsoft.com/office/drawing/2014/main" id="{B54A8CCD-FB00-44E0-1209-AE50CBA7CD96}"/>
                </a:ext>
              </a:extLst>
            </p:cNvPr>
            <p:cNvSpPr>
              <a:spLocks noChangeArrowheads="1"/>
            </p:cNvSpPr>
            <p:nvPr/>
          </p:nvSpPr>
          <p:spPr bwMode="hidden">
            <a:xfrm>
              <a:off x="3980" y="2014"/>
              <a:ext cx="134" cy="72"/>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23" name="Oval 103">
              <a:extLst>
                <a:ext uri="{FF2B5EF4-FFF2-40B4-BE49-F238E27FC236}">
                  <a16:creationId xmlns:a16="http://schemas.microsoft.com/office/drawing/2014/main" id="{1D94B46A-4BF8-34BF-7939-30848074EFD2}"/>
                </a:ext>
              </a:extLst>
            </p:cNvPr>
            <p:cNvSpPr>
              <a:spLocks noChangeArrowheads="1"/>
            </p:cNvSpPr>
            <p:nvPr/>
          </p:nvSpPr>
          <p:spPr bwMode="hidden">
            <a:xfrm>
              <a:off x="3753" y="2158"/>
              <a:ext cx="134" cy="61"/>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24" name="Oval 104">
              <a:extLst>
                <a:ext uri="{FF2B5EF4-FFF2-40B4-BE49-F238E27FC236}">
                  <a16:creationId xmlns:a16="http://schemas.microsoft.com/office/drawing/2014/main" id="{13E68FCB-4039-B863-4333-A18875B39AF4}"/>
                </a:ext>
              </a:extLst>
            </p:cNvPr>
            <p:cNvSpPr>
              <a:spLocks noChangeArrowheads="1"/>
            </p:cNvSpPr>
            <p:nvPr/>
          </p:nvSpPr>
          <p:spPr bwMode="hidden">
            <a:xfrm>
              <a:off x="4176" y="1898"/>
              <a:ext cx="128"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25" name="Oval 105">
              <a:extLst>
                <a:ext uri="{FF2B5EF4-FFF2-40B4-BE49-F238E27FC236}">
                  <a16:creationId xmlns:a16="http://schemas.microsoft.com/office/drawing/2014/main" id="{A7F9F2A3-0CF1-B8BB-B717-3D1498D6281D}"/>
                </a:ext>
              </a:extLst>
            </p:cNvPr>
            <p:cNvSpPr>
              <a:spLocks noChangeArrowheads="1"/>
            </p:cNvSpPr>
            <p:nvPr/>
          </p:nvSpPr>
          <p:spPr bwMode="hidden">
            <a:xfrm>
              <a:off x="4338" y="1797"/>
              <a:ext cx="129"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26" name="Oval 106">
              <a:extLst>
                <a:ext uri="{FF2B5EF4-FFF2-40B4-BE49-F238E27FC236}">
                  <a16:creationId xmlns:a16="http://schemas.microsoft.com/office/drawing/2014/main" id="{446D9971-E952-9602-42D4-E9373C76031C}"/>
                </a:ext>
              </a:extLst>
            </p:cNvPr>
            <p:cNvSpPr>
              <a:spLocks noChangeArrowheads="1"/>
            </p:cNvSpPr>
            <p:nvPr/>
          </p:nvSpPr>
          <p:spPr bwMode="hidden">
            <a:xfrm>
              <a:off x="4505" y="1700"/>
              <a:ext cx="124" cy="51"/>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27" name="Oval 107">
              <a:extLst>
                <a:ext uri="{FF2B5EF4-FFF2-40B4-BE49-F238E27FC236}">
                  <a16:creationId xmlns:a16="http://schemas.microsoft.com/office/drawing/2014/main" id="{46B737D9-3671-A4B8-151D-ECCAAF345992}"/>
                </a:ext>
              </a:extLst>
            </p:cNvPr>
            <p:cNvSpPr>
              <a:spLocks noChangeArrowheads="1"/>
            </p:cNvSpPr>
            <p:nvPr/>
          </p:nvSpPr>
          <p:spPr bwMode="hidden">
            <a:xfrm>
              <a:off x="4661" y="1603"/>
              <a:ext cx="123" cy="50"/>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28" name="Oval 108">
              <a:extLst>
                <a:ext uri="{FF2B5EF4-FFF2-40B4-BE49-F238E27FC236}">
                  <a16:creationId xmlns:a16="http://schemas.microsoft.com/office/drawing/2014/main" id="{7F0BA6E6-E3AE-0437-DA47-706B67AF09AA}"/>
                </a:ext>
              </a:extLst>
            </p:cNvPr>
            <p:cNvSpPr>
              <a:spLocks noChangeArrowheads="1"/>
            </p:cNvSpPr>
            <p:nvPr/>
          </p:nvSpPr>
          <p:spPr bwMode="hidden">
            <a:xfrm>
              <a:off x="4803" y="1512"/>
              <a:ext cx="128" cy="51"/>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29" name="Oval 109">
              <a:extLst>
                <a:ext uri="{FF2B5EF4-FFF2-40B4-BE49-F238E27FC236}">
                  <a16:creationId xmlns:a16="http://schemas.microsoft.com/office/drawing/2014/main" id="{37A661B8-8F96-1065-ADAC-292233741EA7}"/>
                </a:ext>
              </a:extLst>
            </p:cNvPr>
            <p:cNvSpPr>
              <a:spLocks noChangeArrowheads="1"/>
            </p:cNvSpPr>
            <p:nvPr/>
          </p:nvSpPr>
          <p:spPr bwMode="hidden">
            <a:xfrm>
              <a:off x="4930" y="1431"/>
              <a:ext cx="111" cy="50"/>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30" name="Oval 110">
              <a:extLst>
                <a:ext uri="{FF2B5EF4-FFF2-40B4-BE49-F238E27FC236}">
                  <a16:creationId xmlns:a16="http://schemas.microsoft.com/office/drawing/2014/main" id="{FB36D24A-AF7B-F787-375D-D419250FD557}"/>
                </a:ext>
              </a:extLst>
            </p:cNvPr>
            <p:cNvSpPr>
              <a:spLocks noChangeArrowheads="1"/>
            </p:cNvSpPr>
            <p:nvPr/>
          </p:nvSpPr>
          <p:spPr bwMode="hidden">
            <a:xfrm>
              <a:off x="3835" y="1430"/>
              <a:ext cx="112" cy="50"/>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31" name="Oval 111">
              <a:extLst>
                <a:ext uri="{FF2B5EF4-FFF2-40B4-BE49-F238E27FC236}">
                  <a16:creationId xmlns:a16="http://schemas.microsoft.com/office/drawing/2014/main" id="{E879B7B2-72C7-43C3-76BC-A38BF388BCD2}"/>
                </a:ext>
              </a:extLst>
            </p:cNvPr>
            <p:cNvSpPr>
              <a:spLocks noChangeArrowheads="1"/>
            </p:cNvSpPr>
            <p:nvPr/>
          </p:nvSpPr>
          <p:spPr bwMode="hidden">
            <a:xfrm>
              <a:off x="3286" y="1430"/>
              <a:ext cx="112" cy="50"/>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32" name="Oval 112">
              <a:extLst>
                <a:ext uri="{FF2B5EF4-FFF2-40B4-BE49-F238E27FC236}">
                  <a16:creationId xmlns:a16="http://schemas.microsoft.com/office/drawing/2014/main" id="{F642755B-BD2C-E9FD-DA0E-D87A96520398}"/>
                </a:ext>
              </a:extLst>
            </p:cNvPr>
            <p:cNvSpPr>
              <a:spLocks noChangeArrowheads="1"/>
            </p:cNvSpPr>
            <p:nvPr/>
          </p:nvSpPr>
          <p:spPr bwMode="hidden">
            <a:xfrm>
              <a:off x="2972" y="1366"/>
              <a:ext cx="111" cy="5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33" name="Oval 113">
              <a:extLst>
                <a:ext uri="{FF2B5EF4-FFF2-40B4-BE49-F238E27FC236}">
                  <a16:creationId xmlns:a16="http://schemas.microsoft.com/office/drawing/2014/main" id="{2FC2AE88-D1FA-4503-7355-A0611DFAC9A7}"/>
                </a:ext>
              </a:extLst>
            </p:cNvPr>
            <p:cNvSpPr>
              <a:spLocks noChangeArrowheads="1"/>
            </p:cNvSpPr>
            <p:nvPr/>
          </p:nvSpPr>
          <p:spPr bwMode="hidden">
            <a:xfrm>
              <a:off x="3152" y="1292"/>
              <a:ext cx="112" cy="50"/>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34" name="Oval 114">
              <a:extLst>
                <a:ext uri="{FF2B5EF4-FFF2-40B4-BE49-F238E27FC236}">
                  <a16:creationId xmlns:a16="http://schemas.microsoft.com/office/drawing/2014/main" id="{85D7D9FD-C9F7-8534-BBB8-070EDB9B0DC6}"/>
                </a:ext>
              </a:extLst>
            </p:cNvPr>
            <p:cNvSpPr>
              <a:spLocks noChangeArrowheads="1"/>
            </p:cNvSpPr>
            <p:nvPr/>
          </p:nvSpPr>
          <p:spPr bwMode="hidden">
            <a:xfrm>
              <a:off x="3020" y="1170"/>
              <a:ext cx="112"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35" name="Oval 115">
              <a:extLst>
                <a:ext uri="{FF2B5EF4-FFF2-40B4-BE49-F238E27FC236}">
                  <a16:creationId xmlns:a16="http://schemas.microsoft.com/office/drawing/2014/main" id="{C09C8ACD-DC08-9012-F183-FA58A456B3AF}"/>
                </a:ext>
              </a:extLst>
            </p:cNvPr>
            <p:cNvSpPr>
              <a:spLocks noChangeArrowheads="1"/>
            </p:cNvSpPr>
            <p:nvPr/>
          </p:nvSpPr>
          <p:spPr bwMode="hidden">
            <a:xfrm>
              <a:off x="2443" y="1368"/>
              <a:ext cx="112"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36" name="Oval 116">
              <a:extLst>
                <a:ext uri="{FF2B5EF4-FFF2-40B4-BE49-F238E27FC236}">
                  <a16:creationId xmlns:a16="http://schemas.microsoft.com/office/drawing/2014/main" id="{A49C8472-F5CF-1513-67AF-82D2BDD55A58}"/>
                </a:ext>
              </a:extLst>
            </p:cNvPr>
            <p:cNvSpPr>
              <a:spLocks noChangeArrowheads="1"/>
            </p:cNvSpPr>
            <p:nvPr/>
          </p:nvSpPr>
          <p:spPr bwMode="hidden">
            <a:xfrm>
              <a:off x="2301" y="1220"/>
              <a:ext cx="112" cy="5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37" name="Oval 117">
              <a:extLst>
                <a:ext uri="{FF2B5EF4-FFF2-40B4-BE49-F238E27FC236}">
                  <a16:creationId xmlns:a16="http://schemas.microsoft.com/office/drawing/2014/main" id="{02843399-F915-7431-191A-DF876F2BA2AB}"/>
                </a:ext>
              </a:extLst>
            </p:cNvPr>
            <p:cNvSpPr>
              <a:spLocks noChangeArrowheads="1"/>
            </p:cNvSpPr>
            <p:nvPr/>
          </p:nvSpPr>
          <p:spPr bwMode="hidden">
            <a:xfrm>
              <a:off x="2095" y="1284"/>
              <a:ext cx="112" cy="5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38" name="Oval 118">
              <a:extLst>
                <a:ext uri="{FF2B5EF4-FFF2-40B4-BE49-F238E27FC236}">
                  <a16:creationId xmlns:a16="http://schemas.microsoft.com/office/drawing/2014/main" id="{A1B22172-1F11-784C-0F3B-B243BEB3E302}"/>
                </a:ext>
              </a:extLst>
            </p:cNvPr>
            <p:cNvSpPr>
              <a:spLocks noChangeArrowheads="1"/>
            </p:cNvSpPr>
            <p:nvPr/>
          </p:nvSpPr>
          <p:spPr bwMode="hidden">
            <a:xfrm>
              <a:off x="2228" y="1442"/>
              <a:ext cx="111"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39" name="Oval 119">
              <a:extLst>
                <a:ext uri="{FF2B5EF4-FFF2-40B4-BE49-F238E27FC236}">
                  <a16:creationId xmlns:a16="http://schemas.microsoft.com/office/drawing/2014/main" id="{E90F8D25-8D36-F1A8-82CF-A0AB859A7C03}"/>
                </a:ext>
              </a:extLst>
            </p:cNvPr>
            <p:cNvSpPr>
              <a:spLocks noChangeArrowheads="1"/>
            </p:cNvSpPr>
            <p:nvPr/>
          </p:nvSpPr>
          <p:spPr bwMode="hidden">
            <a:xfrm>
              <a:off x="1109" y="1424"/>
              <a:ext cx="112" cy="50"/>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40" name="Oval 120">
              <a:extLst>
                <a:ext uri="{FF2B5EF4-FFF2-40B4-BE49-F238E27FC236}">
                  <a16:creationId xmlns:a16="http://schemas.microsoft.com/office/drawing/2014/main" id="{F9F6DFC8-AC13-BFBB-EFB1-EA4EA0D4B238}"/>
                </a:ext>
              </a:extLst>
            </p:cNvPr>
            <p:cNvSpPr>
              <a:spLocks noChangeArrowheads="1"/>
            </p:cNvSpPr>
            <p:nvPr/>
          </p:nvSpPr>
          <p:spPr bwMode="hidden">
            <a:xfrm>
              <a:off x="611" y="1284"/>
              <a:ext cx="111" cy="51"/>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41" name="Oval 121">
              <a:extLst>
                <a:ext uri="{FF2B5EF4-FFF2-40B4-BE49-F238E27FC236}">
                  <a16:creationId xmlns:a16="http://schemas.microsoft.com/office/drawing/2014/main" id="{E8E70C6C-D9A2-A382-7463-D03EB701C558}"/>
                </a:ext>
              </a:extLst>
            </p:cNvPr>
            <p:cNvSpPr>
              <a:spLocks noChangeArrowheads="1"/>
            </p:cNvSpPr>
            <p:nvPr/>
          </p:nvSpPr>
          <p:spPr bwMode="hidden">
            <a:xfrm>
              <a:off x="305" y="1358"/>
              <a:ext cx="111" cy="51"/>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42" name="Oval 122">
              <a:extLst>
                <a:ext uri="{FF2B5EF4-FFF2-40B4-BE49-F238E27FC236}">
                  <a16:creationId xmlns:a16="http://schemas.microsoft.com/office/drawing/2014/main" id="{62F8E2F1-D95E-5A67-B5F4-28AD88874A20}"/>
                </a:ext>
              </a:extLst>
            </p:cNvPr>
            <p:cNvSpPr>
              <a:spLocks noChangeArrowheads="1"/>
            </p:cNvSpPr>
            <p:nvPr/>
          </p:nvSpPr>
          <p:spPr bwMode="hidden">
            <a:xfrm>
              <a:off x="156" y="1154"/>
              <a:ext cx="112" cy="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43" name="Oval 123">
              <a:extLst>
                <a:ext uri="{FF2B5EF4-FFF2-40B4-BE49-F238E27FC236}">
                  <a16:creationId xmlns:a16="http://schemas.microsoft.com/office/drawing/2014/main" id="{A8605FB2-87F0-F44A-345D-3CC816EDF390}"/>
                </a:ext>
              </a:extLst>
            </p:cNvPr>
            <p:cNvSpPr>
              <a:spLocks noChangeArrowheads="1"/>
            </p:cNvSpPr>
            <p:nvPr/>
          </p:nvSpPr>
          <p:spPr bwMode="hidden">
            <a:xfrm>
              <a:off x="4538" y="1365"/>
              <a:ext cx="106" cy="4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44" name="Oval 124">
              <a:extLst>
                <a:ext uri="{FF2B5EF4-FFF2-40B4-BE49-F238E27FC236}">
                  <a16:creationId xmlns:a16="http://schemas.microsoft.com/office/drawing/2014/main" id="{88322BBA-71D8-705F-67F5-EA06026ED962}"/>
                </a:ext>
              </a:extLst>
            </p:cNvPr>
            <p:cNvSpPr>
              <a:spLocks noChangeArrowheads="1"/>
            </p:cNvSpPr>
            <p:nvPr/>
          </p:nvSpPr>
          <p:spPr bwMode="hidden">
            <a:xfrm>
              <a:off x="4407" y="1440"/>
              <a:ext cx="105" cy="44"/>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45" name="Oval 125">
              <a:extLst>
                <a:ext uri="{FF2B5EF4-FFF2-40B4-BE49-F238E27FC236}">
                  <a16:creationId xmlns:a16="http://schemas.microsoft.com/office/drawing/2014/main" id="{9A57A51F-B3C4-3C5D-76B1-431219F858FF}"/>
                </a:ext>
              </a:extLst>
            </p:cNvPr>
            <p:cNvSpPr>
              <a:spLocks noChangeArrowheads="1"/>
            </p:cNvSpPr>
            <p:nvPr/>
          </p:nvSpPr>
          <p:spPr bwMode="hidden">
            <a:xfrm>
              <a:off x="3992" y="1356"/>
              <a:ext cx="106" cy="4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46" name="Oval 126">
              <a:extLst>
                <a:ext uri="{FF2B5EF4-FFF2-40B4-BE49-F238E27FC236}">
                  <a16:creationId xmlns:a16="http://schemas.microsoft.com/office/drawing/2014/main" id="{ED54F455-6F41-AE0F-E6E0-C1AE229F88E0}"/>
                </a:ext>
              </a:extLst>
            </p:cNvPr>
            <p:cNvSpPr>
              <a:spLocks noChangeArrowheads="1"/>
            </p:cNvSpPr>
            <p:nvPr/>
          </p:nvSpPr>
          <p:spPr bwMode="hidden">
            <a:xfrm>
              <a:off x="3466" y="1356"/>
              <a:ext cx="106" cy="45"/>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47" name="Oval 127">
              <a:extLst>
                <a:ext uri="{FF2B5EF4-FFF2-40B4-BE49-F238E27FC236}">
                  <a16:creationId xmlns:a16="http://schemas.microsoft.com/office/drawing/2014/main" id="{5C63BEAC-2DDE-1922-B941-4613EC4F0B73}"/>
                </a:ext>
              </a:extLst>
            </p:cNvPr>
            <p:cNvSpPr>
              <a:spLocks noChangeArrowheads="1"/>
            </p:cNvSpPr>
            <p:nvPr/>
          </p:nvSpPr>
          <p:spPr bwMode="hidden">
            <a:xfrm>
              <a:off x="2852" y="1228"/>
              <a:ext cx="106" cy="44"/>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48" name="Oval 128">
              <a:extLst>
                <a:ext uri="{FF2B5EF4-FFF2-40B4-BE49-F238E27FC236}">
                  <a16:creationId xmlns:a16="http://schemas.microsoft.com/office/drawing/2014/main" id="{BCBE3837-CA8E-161C-8068-561F0C1E7609}"/>
                </a:ext>
              </a:extLst>
            </p:cNvPr>
            <p:cNvSpPr>
              <a:spLocks noChangeArrowheads="1"/>
            </p:cNvSpPr>
            <p:nvPr/>
          </p:nvSpPr>
          <p:spPr bwMode="hidden">
            <a:xfrm>
              <a:off x="2678" y="1109"/>
              <a:ext cx="106" cy="44"/>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49" name="Oval 129">
              <a:extLst>
                <a:ext uri="{FF2B5EF4-FFF2-40B4-BE49-F238E27FC236}">
                  <a16:creationId xmlns:a16="http://schemas.microsoft.com/office/drawing/2014/main" id="{7723D964-7E61-AF7F-56EC-2847590B30F9}"/>
                </a:ext>
              </a:extLst>
            </p:cNvPr>
            <p:cNvSpPr>
              <a:spLocks noChangeArrowheads="1"/>
            </p:cNvSpPr>
            <p:nvPr/>
          </p:nvSpPr>
          <p:spPr bwMode="hidden">
            <a:xfrm>
              <a:off x="2859" y="1045"/>
              <a:ext cx="106" cy="45"/>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50" name="Oval 130">
              <a:extLst>
                <a:ext uri="{FF2B5EF4-FFF2-40B4-BE49-F238E27FC236}">
                  <a16:creationId xmlns:a16="http://schemas.microsoft.com/office/drawing/2014/main" id="{EBADADEB-C9E8-81D9-A34E-4CB66D9E3528}"/>
                </a:ext>
              </a:extLst>
            </p:cNvPr>
            <p:cNvSpPr>
              <a:spLocks noChangeArrowheads="1"/>
            </p:cNvSpPr>
            <p:nvPr/>
          </p:nvSpPr>
          <p:spPr bwMode="hidden">
            <a:xfrm>
              <a:off x="1942" y="1040"/>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51" name="Oval 131">
              <a:extLst>
                <a:ext uri="{FF2B5EF4-FFF2-40B4-BE49-F238E27FC236}">
                  <a16:creationId xmlns:a16="http://schemas.microsoft.com/office/drawing/2014/main" id="{4C088C65-5439-6169-5BEE-F4BC584CED69}"/>
                </a:ext>
              </a:extLst>
            </p:cNvPr>
            <p:cNvSpPr>
              <a:spLocks noChangeArrowheads="1"/>
            </p:cNvSpPr>
            <p:nvPr/>
          </p:nvSpPr>
          <p:spPr bwMode="hidden">
            <a:xfrm>
              <a:off x="1088" y="1277"/>
              <a:ext cx="106"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52" name="Oval 132">
              <a:extLst>
                <a:ext uri="{FF2B5EF4-FFF2-40B4-BE49-F238E27FC236}">
                  <a16:creationId xmlns:a16="http://schemas.microsoft.com/office/drawing/2014/main" id="{A9483647-A4A4-1B72-FCF1-8DFCE704F555}"/>
                </a:ext>
              </a:extLst>
            </p:cNvPr>
            <p:cNvSpPr>
              <a:spLocks noChangeArrowheads="1"/>
            </p:cNvSpPr>
            <p:nvPr/>
          </p:nvSpPr>
          <p:spPr bwMode="hidden">
            <a:xfrm>
              <a:off x="827" y="1350"/>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53" name="Oval 133">
              <a:extLst>
                <a:ext uri="{FF2B5EF4-FFF2-40B4-BE49-F238E27FC236}">
                  <a16:creationId xmlns:a16="http://schemas.microsoft.com/office/drawing/2014/main" id="{2B9BB53A-CBC1-9180-AD34-6971FE29B3F4}"/>
                </a:ext>
              </a:extLst>
            </p:cNvPr>
            <p:cNvSpPr>
              <a:spLocks noChangeArrowheads="1"/>
            </p:cNvSpPr>
            <p:nvPr/>
          </p:nvSpPr>
          <p:spPr bwMode="hidden">
            <a:xfrm>
              <a:off x="537" y="1428"/>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54" name="Oval 134">
              <a:extLst>
                <a:ext uri="{FF2B5EF4-FFF2-40B4-BE49-F238E27FC236}">
                  <a16:creationId xmlns:a16="http://schemas.microsoft.com/office/drawing/2014/main" id="{272DCD9B-455C-3ED8-A483-4D9A7E8B1B04}"/>
                </a:ext>
              </a:extLst>
            </p:cNvPr>
            <p:cNvSpPr>
              <a:spLocks noChangeArrowheads="1"/>
            </p:cNvSpPr>
            <p:nvPr/>
          </p:nvSpPr>
          <p:spPr bwMode="hidden">
            <a:xfrm>
              <a:off x="635" y="1060"/>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55" name="Oval 135">
              <a:extLst>
                <a:ext uri="{FF2B5EF4-FFF2-40B4-BE49-F238E27FC236}">
                  <a16:creationId xmlns:a16="http://schemas.microsoft.com/office/drawing/2014/main" id="{7A7886ED-248C-65B2-E0B6-2A74F23015B0}"/>
                </a:ext>
              </a:extLst>
            </p:cNvPr>
            <p:cNvSpPr>
              <a:spLocks noChangeArrowheads="1"/>
            </p:cNvSpPr>
            <p:nvPr/>
          </p:nvSpPr>
          <p:spPr bwMode="hidden">
            <a:xfrm>
              <a:off x="1540" y="1050"/>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56" name="Oval 136">
              <a:extLst>
                <a:ext uri="{FF2B5EF4-FFF2-40B4-BE49-F238E27FC236}">
                  <a16:creationId xmlns:a16="http://schemas.microsoft.com/office/drawing/2014/main" id="{FF09E761-A914-BB35-7A3C-D87EF2649CF4}"/>
                </a:ext>
              </a:extLst>
            </p:cNvPr>
            <p:cNvSpPr>
              <a:spLocks noChangeArrowheads="1"/>
            </p:cNvSpPr>
            <p:nvPr/>
          </p:nvSpPr>
          <p:spPr bwMode="hidden">
            <a:xfrm>
              <a:off x="1120" y="1063"/>
              <a:ext cx="105"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57" name="Oval 137">
              <a:extLst>
                <a:ext uri="{FF2B5EF4-FFF2-40B4-BE49-F238E27FC236}">
                  <a16:creationId xmlns:a16="http://schemas.microsoft.com/office/drawing/2014/main" id="{31EAC0E2-C245-0207-05FD-268A730857A8}"/>
                </a:ext>
              </a:extLst>
            </p:cNvPr>
            <p:cNvSpPr>
              <a:spLocks noChangeArrowheads="1"/>
            </p:cNvSpPr>
            <p:nvPr/>
          </p:nvSpPr>
          <p:spPr bwMode="hidden">
            <a:xfrm>
              <a:off x="4131" y="1284"/>
              <a:ext cx="111" cy="45"/>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58" name="Oval 138">
              <a:extLst>
                <a:ext uri="{FF2B5EF4-FFF2-40B4-BE49-F238E27FC236}">
                  <a16:creationId xmlns:a16="http://schemas.microsoft.com/office/drawing/2014/main" id="{3557652D-581C-143B-EB47-A021E33C9A3A}"/>
                </a:ext>
              </a:extLst>
            </p:cNvPr>
            <p:cNvSpPr>
              <a:spLocks noChangeArrowheads="1"/>
            </p:cNvSpPr>
            <p:nvPr/>
          </p:nvSpPr>
          <p:spPr bwMode="hidden">
            <a:xfrm>
              <a:off x="3477" y="1163"/>
              <a:ext cx="112" cy="45"/>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59" name="Oval 139">
              <a:extLst>
                <a:ext uri="{FF2B5EF4-FFF2-40B4-BE49-F238E27FC236}">
                  <a16:creationId xmlns:a16="http://schemas.microsoft.com/office/drawing/2014/main" id="{4FDBC3CC-D3B9-888B-E01C-941F86C90799}"/>
                </a:ext>
              </a:extLst>
            </p:cNvPr>
            <p:cNvSpPr>
              <a:spLocks noChangeArrowheads="1"/>
            </p:cNvSpPr>
            <p:nvPr/>
          </p:nvSpPr>
          <p:spPr bwMode="hidden">
            <a:xfrm>
              <a:off x="3315" y="1229"/>
              <a:ext cx="112" cy="45"/>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60" name="Oval 140">
              <a:extLst>
                <a:ext uri="{FF2B5EF4-FFF2-40B4-BE49-F238E27FC236}">
                  <a16:creationId xmlns:a16="http://schemas.microsoft.com/office/drawing/2014/main" id="{E3164D6E-45A3-4E4D-1950-7341900E8776}"/>
                </a:ext>
              </a:extLst>
            </p:cNvPr>
            <p:cNvSpPr>
              <a:spLocks noChangeArrowheads="1"/>
            </p:cNvSpPr>
            <p:nvPr/>
          </p:nvSpPr>
          <p:spPr bwMode="hidden">
            <a:xfrm>
              <a:off x="3174" y="1112"/>
              <a:ext cx="112" cy="44"/>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61" name="Oval 141">
              <a:extLst>
                <a:ext uri="{FF2B5EF4-FFF2-40B4-BE49-F238E27FC236}">
                  <a16:creationId xmlns:a16="http://schemas.microsoft.com/office/drawing/2014/main" id="{F18C4306-02C1-AB30-7426-C0131B61EEB3}"/>
                </a:ext>
              </a:extLst>
            </p:cNvPr>
            <p:cNvSpPr>
              <a:spLocks noChangeArrowheads="1"/>
            </p:cNvSpPr>
            <p:nvPr/>
          </p:nvSpPr>
          <p:spPr bwMode="hidden">
            <a:xfrm>
              <a:off x="2396" y="1051"/>
              <a:ext cx="112"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62" name="Oval 142">
              <a:extLst>
                <a:ext uri="{FF2B5EF4-FFF2-40B4-BE49-F238E27FC236}">
                  <a16:creationId xmlns:a16="http://schemas.microsoft.com/office/drawing/2014/main" id="{295D0CEC-2345-A0BC-FDB9-DF0C790D29E9}"/>
                </a:ext>
              </a:extLst>
            </p:cNvPr>
            <p:cNvSpPr>
              <a:spLocks noChangeArrowheads="1"/>
            </p:cNvSpPr>
            <p:nvPr/>
          </p:nvSpPr>
          <p:spPr bwMode="hidden">
            <a:xfrm>
              <a:off x="2769" y="1446"/>
              <a:ext cx="111" cy="44"/>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63" name="Oval 143">
              <a:extLst>
                <a:ext uri="{FF2B5EF4-FFF2-40B4-BE49-F238E27FC236}">
                  <a16:creationId xmlns:a16="http://schemas.microsoft.com/office/drawing/2014/main" id="{AECE0632-2681-1EDA-0826-A840049D6C26}"/>
                </a:ext>
              </a:extLst>
            </p:cNvPr>
            <p:cNvSpPr>
              <a:spLocks noChangeArrowheads="1"/>
            </p:cNvSpPr>
            <p:nvPr/>
          </p:nvSpPr>
          <p:spPr bwMode="hidden">
            <a:xfrm>
              <a:off x="2656" y="1294"/>
              <a:ext cx="112" cy="4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64" name="Oval 144">
              <a:extLst>
                <a:ext uri="{FF2B5EF4-FFF2-40B4-BE49-F238E27FC236}">
                  <a16:creationId xmlns:a16="http://schemas.microsoft.com/office/drawing/2014/main" id="{7B7DC17A-1351-9A61-7C7D-A7DE006884E0}"/>
                </a:ext>
              </a:extLst>
            </p:cNvPr>
            <p:cNvSpPr>
              <a:spLocks noChangeArrowheads="1"/>
            </p:cNvSpPr>
            <p:nvPr/>
          </p:nvSpPr>
          <p:spPr bwMode="hidden">
            <a:xfrm>
              <a:off x="2501" y="1159"/>
              <a:ext cx="111" cy="45"/>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65" name="Oval 145">
              <a:extLst>
                <a:ext uri="{FF2B5EF4-FFF2-40B4-BE49-F238E27FC236}">
                  <a16:creationId xmlns:a16="http://schemas.microsoft.com/office/drawing/2014/main" id="{85F806FD-B78D-D376-9BDE-F86844AA4754}"/>
                </a:ext>
              </a:extLst>
            </p:cNvPr>
            <p:cNvSpPr>
              <a:spLocks noChangeArrowheads="1"/>
            </p:cNvSpPr>
            <p:nvPr/>
          </p:nvSpPr>
          <p:spPr bwMode="hidden">
            <a:xfrm>
              <a:off x="2222" y="1101"/>
              <a:ext cx="112" cy="44"/>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66" name="Oval 146">
              <a:extLst>
                <a:ext uri="{FF2B5EF4-FFF2-40B4-BE49-F238E27FC236}">
                  <a16:creationId xmlns:a16="http://schemas.microsoft.com/office/drawing/2014/main" id="{407BF0A4-37B7-F958-8440-E61A0C789081}"/>
                </a:ext>
              </a:extLst>
            </p:cNvPr>
            <p:cNvSpPr>
              <a:spLocks noChangeArrowheads="1"/>
            </p:cNvSpPr>
            <p:nvPr/>
          </p:nvSpPr>
          <p:spPr bwMode="hidden">
            <a:xfrm>
              <a:off x="2029" y="1162"/>
              <a:ext cx="111"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67" name="Oval 147">
              <a:extLst>
                <a:ext uri="{FF2B5EF4-FFF2-40B4-BE49-F238E27FC236}">
                  <a16:creationId xmlns:a16="http://schemas.microsoft.com/office/drawing/2014/main" id="{66E6EB9C-8FDC-4DA3-1DED-DFF9F973CA86}"/>
                </a:ext>
              </a:extLst>
            </p:cNvPr>
            <p:cNvSpPr>
              <a:spLocks noChangeArrowheads="1"/>
            </p:cNvSpPr>
            <p:nvPr/>
          </p:nvSpPr>
          <p:spPr bwMode="hidden">
            <a:xfrm>
              <a:off x="1875" y="1356"/>
              <a:ext cx="112" cy="45"/>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68" name="Oval 148">
              <a:extLst>
                <a:ext uri="{FF2B5EF4-FFF2-40B4-BE49-F238E27FC236}">
                  <a16:creationId xmlns:a16="http://schemas.microsoft.com/office/drawing/2014/main" id="{677F5C07-84FB-B02F-CD4E-11795FCDB129}"/>
                </a:ext>
              </a:extLst>
            </p:cNvPr>
            <p:cNvSpPr>
              <a:spLocks noChangeArrowheads="1"/>
            </p:cNvSpPr>
            <p:nvPr/>
          </p:nvSpPr>
          <p:spPr bwMode="hidden">
            <a:xfrm>
              <a:off x="1809" y="1223"/>
              <a:ext cx="111"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69" name="Oval 149">
              <a:extLst>
                <a:ext uri="{FF2B5EF4-FFF2-40B4-BE49-F238E27FC236}">
                  <a16:creationId xmlns:a16="http://schemas.microsoft.com/office/drawing/2014/main" id="{1A3495B0-347E-7440-383D-2C3747C9D549}"/>
                </a:ext>
              </a:extLst>
            </p:cNvPr>
            <p:cNvSpPr>
              <a:spLocks noChangeArrowheads="1"/>
            </p:cNvSpPr>
            <p:nvPr/>
          </p:nvSpPr>
          <p:spPr bwMode="hidden">
            <a:xfrm>
              <a:off x="1738" y="1098"/>
              <a:ext cx="112"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70" name="Oval 150">
              <a:extLst>
                <a:ext uri="{FF2B5EF4-FFF2-40B4-BE49-F238E27FC236}">
                  <a16:creationId xmlns:a16="http://schemas.microsoft.com/office/drawing/2014/main" id="{82B5F5D4-3B3F-DF51-19A8-1EAF23B820A5}"/>
                </a:ext>
              </a:extLst>
            </p:cNvPr>
            <p:cNvSpPr>
              <a:spLocks noChangeArrowheads="1"/>
            </p:cNvSpPr>
            <p:nvPr/>
          </p:nvSpPr>
          <p:spPr bwMode="hidden">
            <a:xfrm>
              <a:off x="1583" y="1289"/>
              <a:ext cx="112"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71" name="Oval 151">
              <a:extLst>
                <a:ext uri="{FF2B5EF4-FFF2-40B4-BE49-F238E27FC236}">
                  <a16:creationId xmlns:a16="http://schemas.microsoft.com/office/drawing/2014/main" id="{BF2A3554-0F75-3344-E572-7A2F8AE96318}"/>
                </a:ext>
              </a:extLst>
            </p:cNvPr>
            <p:cNvSpPr>
              <a:spLocks noChangeArrowheads="1"/>
            </p:cNvSpPr>
            <p:nvPr/>
          </p:nvSpPr>
          <p:spPr bwMode="hidden">
            <a:xfrm>
              <a:off x="1379" y="1343"/>
              <a:ext cx="112"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72" name="Oval 152">
              <a:extLst>
                <a:ext uri="{FF2B5EF4-FFF2-40B4-BE49-F238E27FC236}">
                  <a16:creationId xmlns:a16="http://schemas.microsoft.com/office/drawing/2014/main" id="{B9B07356-0FF0-90A1-503A-9E3882E3E863}"/>
                </a:ext>
              </a:extLst>
            </p:cNvPr>
            <p:cNvSpPr>
              <a:spLocks noChangeArrowheads="1"/>
            </p:cNvSpPr>
            <p:nvPr/>
          </p:nvSpPr>
          <p:spPr bwMode="hidden">
            <a:xfrm>
              <a:off x="1529" y="1156"/>
              <a:ext cx="112"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73" name="Oval 153">
              <a:extLst>
                <a:ext uri="{FF2B5EF4-FFF2-40B4-BE49-F238E27FC236}">
                  <a16:creationId xmlns:a16="http://schemas.microsoft.com/office/drawing/2014/main" id="{960485AE-8912-C1E9-7C10-3B4B207ECB84}"/>
                </a:ext>
              </a:extLst>
            </p:cNvPr>
            <p:cNvSpPr>
              <a:spLocks noChangeArrowheads="1"/>
            </p:cNvSpPr>
            <p:nvPr/>
          </p:nvSpPr>
          <p:spPr bwMode="hidden">
            <a:xfrm>
              <a:off x="1294" y="1222"/>
              <a:ext cx="112"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74" name="Oval 154">
              <a:extLst>
                <a:ext uri="{FF2B5EF4-FFF2-40B4-BE49-F238E27FC236}">
                  <a16:creationId xmlns:a16="http://schemas.microsoft.com/office/drawing/2014/main" id="{2FB1C6B6-9694-047E-300D-07228B3E80C0}"/>
                </a:ext>
              </a:extLst>
            </p:cNvPr>
            <p:cNvSpPr>
              <a:spLocks noChangeArrowheads="1"/>
            </p:cNvSpPr>
            <p:nvPr/>
          </p:nvSpPr>
          <p:spPr bwMode="hidden">
            <a:xfrm>
              <a:off x="1314" y="1112"/>
              <a:ext cx="112"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75" name="Oval 155">
              <a:extLst>
                <a:ext uri="{FF2B5EF4-FFF2-40B4-BE49-F238E27FC236}">
                  <a16:creationId xmlns:a16="http://schemas.microsoft.com/office/drawing/2014/main" id="{62BAFE02-2BE9-1683-445C-1D0A1B1DB5E8}"/>
                </a:ext>
              </a:extLst>
            </p:cNvPr>
            <p:cNvSpPr>
              <a:spLocks noChangeArrowheads="1"/>
            </p:cNvSpPr>
            <p:nvPr/>
          </p:nvSpPr>
          <p:spPr bwMode="hidden">
            <a:xfrm>
              <a:off x="1082" y="1166"/>
              <a:ext cx="111"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76" name="Oval 156">
              <a:extLst>
                <a:ext uri="{FF2B5EF4-FFF2-40B4-BE49-F238E27FC236}">
                  <a16:creationId xmlns:a16="http://schemas.microsoft.com/office/drawing/2014/main" id="{B2CA188D-4B0C-5DF9-8AAF-B8E881C97845}"/>
                </a:ext>
              </a:extLst>
            </p:cNvPr>
            <p:cNvSpPr>
              <a:spLocks noChangeArrowheads="1"/>
            </p:cNvSpPr>
            <p:nvPr/>
          </p:nvSpPr>
          <p:spPr bwMode="hidden">
            <a:xfrm>
              <a:off x="877" y="1121"/>
              <a:ext cx="112"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77" name="Oval 157">
              <a:extLst>
                <a:ext uri="{FF2B5EF4-FFF2-40B4-BE49-F238E27FC236}">
                  <a16:creationId xmlns:a16="http://schemas.microsoft.com/office/drawing/2014/main" id="{1BDC1848-C943-7961-E3FB-F3FDBBEAAAA7}"/>
                </a:ext>
              </a:extLst>
            </p:cNvPr>
            <p:cNvSpPr>
              <a:spLocks noChangeArrowheads="1"/>
            </p:cNvSpPr>
            <p:nvPr/>
          </p:nvSpPr>
          <p:spPr bwMode="hidden">
            <a:xfrm>
              <a:off x="875" y="1216"/>
              <a:ext cx="111"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78" name="Oval 158">
              <a:extLst>
                <a:ext uri="{FF2B5EF4-FFF2-40B4-BE49-F238E27FC236}">
                  <a16:creationId xmlns:a16="http://schemas.microsoft.com/office/drawing/2014/main" id="{41B65BB8-3963-2B13-0200-0237439BDD4F}"/>
                </a:ext>
              </a:extLst>
            </p:cNvPr>
            <p:cNvSpPr>
              <a:spLocks noChangeArrowheads="1"/>
            </p:cNvSpPr>
            <p:nvPr/>
          </p:nvSpPr>
          <p:spPr bwMode="hidden">
            <a:xfrm>
              <a:off x="680" y="1170"/>
              <a:ext cx="112"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79" name="Oval 159">
              <a:extLst>
                <a:ext uri="{FF2B5EF4-FFF2-40B4-BE49-F238E27FC236}">
                  <a16:creationId xmlns:a16="http://schemas.microsoft.com/office/drawing/2014/main" id="{9A81F86B-E76B-AFED-4D11-32534C04B404}"/>
                </a:ext>
              </a:extLst>
            </p:cNvPr>
            <p:cNvSpPr>
              <a:spLocks noChangeArrowheads="1"/>
            </p:cNvSpPr>
            <p:nvPr/>
          </p:nvSpPr>
          <p:spPr bwMode="hidden">
            <a:xfrm>
              <a:off x="411" y="1232"/>
              <a:ext cx="111"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80" name="Oval 160">
              <a:extLst>
                <a:ext uri="{FF2B5EF4-FFF2-40B4-BE49-F238E27FC236}">
                  <a16:creationId xmlns:a16="http://schemas.microsoft.com/office/drawing/2014/main" id="{10E0A36F-4139-E0C8-4B74-78C0D9EA46AC}"/>
                </a:ext>
              </a:extLst>
            </p:cNvPr>
            <p:cNvSpPr>
              <a:spLocks noChangeArrowheads="1"/>
            </p:cNvSpPr>
            <p:nvPr/>
          </p:nvSpPr>
          <p:spPr bwMode="hidden">
            <a:xfrm>
              <a:off x="434" y="1100"/>
              <a:ext cx="112"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81" name="Oval 161">
              <a:extLst>
                <a:ext uri="{FF2B5EF4-FFF2-40B4-BE49-F238E27FC236}">
                  <a16:creationId xmlns:a16="http://schemas.microsoft.com/office/drawing/2014/main" id="{6E78AF0D-13C4-2F32-52D0-A404127281A6}"/>
                </a:ext>
              </a:extLst>
            </p:cNvPr>
            <p:cNvSpPr>
              <a:spLocks noChangeArrowheads="1"/>
            </p:cNvSpPr>
            <p:nvPr/>
          </p:nvSpPr>
          <p:spPr bwMode="hidden">
            <a:xfrm>
              <a:off x="119" y="1312"/>
              <a:ext cx="111"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82" name="Oval 162">
              <a:extLst>
                <a:ext uri="{FF2B5EF4-FFF2-40B4-BE49-F238E27FC236}">
                  <a16:creationId xmlns:a16="http://schemas.microsoft.com/office/drawing/2014/main" id="{17635AB2-D775-8774-108F-62F557C6C087}"/>
                </a:ext>
              </a:extLst>
            </p:cNvPr>
            <p:cNvSpPr>
              <a:spLocks noChangeArrowheads="1"/>
            </p:cNvSpPr>
            <p:nvPr/>
          </p:nvSpPr>
          <p:spPr bwMode="hidden">
            <a:xfrm>
              <a:off x="858" y="1001"/>
              <a:ext cx="101" cy="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83" name="Oval 163">
              <a:extLst>
                <a:ext uri="{FF2B5EF4-FFF2-40B4-BE49-F238E27FC236}">
                  <a16:creationId xmlns:a16="http://schemas.microsoft.com/office/drawing/2014/main" id="{C84E2F46-3B90-5740-715C-31C5C6C7ACD7}"/>
                </a:ext>
              </a:extLst>
            </p:cNvPr>
            <p:cNvSpPr>
              <a:spLocks noChangeArrowheads="1"/>
            </p:cNvSpPr>
            <p:nvPr/>
          </p:nvSpPr>
          <p:spPr bwMode="hidden">
            <a:xfrm>
              <a:off x="1341" y="1013"/>
              <a:ext cx="101" cy="39"/>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84" name="Oval 164">
              <a:extLst>
                <a:ext uri="{FF2B5EF4-FFF2-40B4-BE49-F238E27FC236}">
                  <a16:creationId xmlns:a16="http://schemas.microsoft.com/office/drawing/2014/main" id="{E69B5A05-1ECA-FA00-C04E-8400F1F12367}"/>
                </a:ext>
              </a:extLst>
            </p:cNvPr>
            <p:cNvSpPr>
              <a:spLocks noChangeArrowheads="1"/>
            </p:cNvSpPr>
            <p:nvPr/>
          </p:nvSpPr>
          <p:spPr bwMode="hidden">
            <a:xfrm>
              <a:off x="1739" y="1008"/>
              <a:ext cx="101" cy="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85" name="Oval 165">
              <a:extLst>
                <a:ext uri="{FF2B5EF4-FFF2-40B4-BE49-F238E27FC236}">
                  <a16:creationId xmlns:a16="http://schemas.microsoft.com/office/drawing/2014/main" id="{EE9E4A4F-0448-7C26-017D-EBEE17A94563}"/>
                </a:ext>
              </a:extLst>
            </p:cNvPr>
            <p:cNvSpPr>
              <a:spLocks noChangeArrowheads="1"/>
            </p:cNvSpPr>
            <p:nvPr/>
          </p:nvSpPr>
          <p:spPr bwMode="hidden">
            <a:xfrm>
              <a:off x="2116" y="1001"/>
              <a:ext cx="100" cy="39"/>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86" name="Oval 166">
              <a:extLst>
                <a:ext uri="{FF2B5EF4-FFF2-40B4-BE49-F238E27FC236}">
                  <a16:creationId xmlns:a16="http://schemas.microsoft.com/office/drawing/2014/main" id="{186CA617-B9E2-478B-9DF7-9871414234E2}"/>
                </a:ext>
              </a:extLst>
            </p:cNvPr>
            <p:cNvSpPr>
              <a:spLocks noChangeArrowheads="1"/>
            </p:cNvSpPr>
            <p:nvPr/>
          </p:nvSpPr>
          <p:spPr bwMode="hidden">
            <a:xfrm>
              <a:off x="2320" y="941"/>
              <a:ext cx="101" cy="39"/>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87" name="Oval 167">
              <a:extLst>
                <a:ext uri="{FF2B5EF4-FFF2-40B4-BE49-F238E27FC236}">
                  <a16:creationId xmlns:a16="http://schemas.microsoft.com/office/drawing/2014/main" id="{34B5BA96-EFCC-F386-4250-D9AF6C862B5C}"/>
                </a:ext>
              </a:extLst>
            </p:cNvPr>
            <p:cNvSpPr>
              <a:spLocks noChangeArrowheads="1"/>
            </p:cNvSpPr>
            <p:nvPr/>
          </p:nvSpPr>
          <p:spPr bwMode="hidden">
            <a:xfrm>
              <a:off x="2601" y="995"/>
              <a:ext cx="101" cy="39"/>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88" name="Oval 168">
              <a:extLst>
                <a:ext uri="{FF2B5EF4-FFF2-40B4-BE49-F238E27FC236}">
                  <a16:creationId xmlns:a16="http://schemas.microsoft.com/office/drawing/2014/main" id="{3B442CA9-F121-05F1-9A67-CFCC85FC5AD7}"/>
                </a:ext>
              </a:extLst>
            </p:cNvPr>
            <p:cNvSpPr>
              <a:spLocks noChangeArrowheads="1"/>
            </p:cNvSpPr>
            <p:nvPr/>
          </p:nvSpPr>
          <p:spPr bwMode="hidden">
            <a:xfrm>
              <a:off x="1667" y="1420"/>
              <a:ext cx="106" cy="5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89" name="Oval 169">
              <a:extLst>
                <a:ext uri="{FF2B5EF4-FFF2-40B4-BE49-F238E27FC236}">
                  <a16:creationId xmlns:a16="http://schemas.microsoft.com/office/drawing/2014/main" id="{A62F8A40-A7F4-44FD-2737-A2B3A356832D}"/>
                </a:ext>
              </a:extLst>
            </p:cNvPr>
            <p:cNvSpPr>
              <a:spLocks noChangeArrowheads="1"/>
            </p:cNvSpPr>
            <p:nvPr/>
          </p:nvSpPr>
          <p:spPr bwMode="hidden">
            <a:xfrm>
              <a:off x="2557" y="1516"/>
              <a:ext cx="123" cy="5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90" name="Oval 170">
              <a:extLst>
                <a:ext uri="{FF2B5EF4-FFF2-40B4-BE49-F238E27FC236}">
                  <a16:creationId xmlns:a16="http://schemas.microsoft.com/office/drawing/2014/main" id="{CFC59753-E824-BC4F-C791-BCABFEADB29D}"/>
                </a:ext>
              </a:extLst>
            </p:cNvPr>
            <p:cNvSpPr>
              <a:spLocks noChangeArrowheads="1"/>
            </p:cNvSpPr>
            <p:nvPr/>
          </p:nvSpPr>
          <p:spPr bwMode="hidden">
            <a:xfrm>
              <a:off x="3619" y="1287"/>
              <a:ext cx="112" cy="5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91" name="Oval 171">
              <a:extLst>
                <a:ext uri="{FF2B5EF4-FFF2-40B4-BE49-F238E27FC236}">
                  <a16:creationId xmlns:a16="http://schemas.microsoft.com/office/drawing/2014/main" id="{47A79A08-6549-EB4C-74E6-4B96D68794BE}"/>
                </a:ext>
              </a:extLst>
            </p:cNvPr>
            <p:cNvSpPr>
              <a:spLocks noChangeArrowheads="1"/>
            </p:cNvSpPr>
            <p:nvPr/>
          </p:nvSpPr>
          <p:spPr bwMode="hidden">
            <a:xfrm>
              <a:off x="3791" y="1212"/>
              <a:ext cx="111" cy="5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92" name="Oval 172">
              <a:extLst>
                <a:ext uri="{FF2B5EF4-FFF2-40B4-BE49-F238E27FC236}">
                  <a16:creationId xmlns:a16="http://schemas.microsoft.com/office/drawing/2014/main" id="{A817F653-FD13-E98F-E930-76ADF73CC81B}"/>
                </a:ext>
              </a:extLst>
            </p:cNvPr>
            <p:cNvSpPr>
              <a:spLocks noChangeArrowheads="1"/>
            </p:cNvSpPr>
            <p:nvPr/>
          </p:nvSpPr>
          <p:spPr bwMode="hidden">
            <a:xfrm>
              <a:off x="2134" y="908"/>
              <a:ext cx="79"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93" name="Oval 173">
              <a:extLst>
                <a:ext uri="{FF2B5EF4-FFF2-40B4-BE49-F238E27FC236}">
                  <a16:creationId xmlns:a16="http://schemas.microsoft.com/office/drawing/2014/main" id="{577DD739-D6E2-1EA7-AB88-824A7F54C120}"/>
                </a:ext>
              </a:extLst>
            </p:cNvPr>
            <p:cNvSpPr>
              <a:spLocks noChangeArrowheads="1"/>
            </p:cNvSpPr>
            <p:nvPr/>
          </p:nvSpPr>
          <p:spPr bwMode="hidden">
            <a:xfrm>
              <a:off x="1264" y="908"/>
              <a:ext cx="79"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94" name="Oval 174">
              <a:extLst>
                <a:ext uri="{FF2B5EF4-FFF2-40B4-BE49-F238E27FC236}">
                  <a16:creationId xmlns:a16="http://schemas.microsoft.com/office/drawing/2014/main" id="{C0A10266-5304-AA13-E016-1A3F86A75BD8}"/>
                </a:ext>
              </a:extLst>
            </p:cNvPr>
            <p:cNvSpPr>
              <a:spLocks noChangeArrowheads="1"/>
            </p:cNvSpPr>
            <p:nvPr/>
          </p:nvSpPr>
          <p:spPr bwMode="hidden">
            <a:xfrm>
              <a:off x="1471" y="869"/>
              <a:ext cx="79"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95" name="Oval 175">
              <a:extLst>
                <a:ext uri="{FF2B5EF4-FFF2-40B4-BE49-F238E27FC236}">
                  <a16:creationId xmlns:a16="http://schemas.microsoft.com/office/drawing/2014/main" id="{72D857FD-2884-5286-0618-1B8CCDDC5CDB}"/>
                </a:ext>
              </a:extLst>
            </p:cNvPr>
            <p:cNvSpPr>
              <a:spLocks noChangeArrowheads="1"/>
            </p:cNvSpPr>
            <p:nvPr/>
          </p:nvSpPr>
          <p:spPr bwMode="hidden">
            <a:xfrm>
              <a:off x="1650" y="824"/>
              <a:ext cx="83"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96" name="Oval 176">
              <a:extLst>
                <a:ext uri="{FF2B5EF4-FFF2-40B4-BE49-F238E27FC236}">
                  <a16:creationId xmlns:a16="http://schemas.microsoft.com/office/drawing/2014/main" id="{3C3DCF22-2B56-AAFB-4059-3D44E3C4E3CF}"/>
                </a:ext>
              </a:extLst>
            </p:cNvPr>
            <p:cNvSpPr>
              <a:spLocks noChangeArrowheads="1"/>
            </p:cNvSpPr>
            <p:nvPr/>
          </p:nvSpPr>
          <p:spPr bwMode="hidden">
            <a:xfrm>
              <a:off x="1918" y="869"/>
              <a:ext cx="84"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97" name="Oval 177">
              <a:extLst>
                <a:ext uri="{FF2B5EF4-FFF2-40B4-BE49-F238E27FC236}">
                  <a16:creationId xmlns:a16="http://schemas.microsoft.com/office/drawing/2014/main" id="{6CC7D192-F1A1-5FAC-B713-E89DC97D00C8}"/>
                </a:ext>
              </a:extLst>
            </p:cNvPr>
            <p:cNvSpPr>
              <a:spLocks noChangeArrowheads="1"/>
            </p:cNvSpPr>
            <p:nvPr/>
          </p:nvSpPr>
          <p:spPr bwMode="hidden">
            <a:xfrm>
              <a:off x="1720" y="923"/>
              <a:ext cx="83"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98" name="Oval 178">
              <a:extLst>
                <a:ext uri="{FF2B5EF4-FFF2-40B4-BE49-F238E27FC236}">
                  <a16:creationId xmlns:a16="http://schemas.microsoft.com/office/drawing/2014/main" id="{ABDDBBAD-5C70-FC8A-D455-F916B82DD61E}"/>
                </a:ext>
              </a:extLst>
            </p:cNvPr>
            <p:cNvSpPr>
              <a:spLocks noChangeArrowheads="1"/>
            </p:cNvSpPr>
            <p:nvPr/>
          </p:nvSpPr>
          <p:spPr bwMode="hidden">
            <a:xfrm>
              <a:off x="1913" y="957"/>
              <a:ext cx="95"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699" name="Oval 179">
              <a:extLst>
                <a:ext uri="{FF2B5EF4-FFF2-40B4-BE49-F238E27FC236}">
                  <a16:creationId xmlns:a16="http://schemas.microsoft.com/office/drawing/2014/main" id="{037D3048-D049-36EE-D184-B16B9463F1B5}"/>
                </a:ext>
              </a:extLst>
            </p:cNvPr>
            <p:cNvSpPr>
              <a:spLocks noChangeArrowheads="1"/>
            </p:cNvSpPr>
            <p:nvPr/>
          </p:nvSpPr>
          <p:spPr bwMode="hidden">
            <a:xfrm>
              <a:off x="1541" y="962"/>
              <a:ext cx="89"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700" name="Oval 180">
              <a:extLst>
                <a:ext uri="{FF2B5EF4-FFF2-40B4-BE49-F238E27FC236}">
                  <a16:creationId xmlns:a16="http://schemas.microsoft.com/office/drawing/2014/main" id="{4C69C031-6447-E2C5-2A41-52989A517137}"/>
                </a:ext>
              </a:extLst>
            </p:cNvPr>
            <p:cNvSpPr>
              <a:spLocks noChangeArrowheads="1"/>
            </p:cNvSpPr>
            <p:nvPr/>
          </p:nvSpPr>
          <p:spPr bwMode="hidden">
            <a:xfrm>
              <a:off x="1076" y="953"/>
              <a:ext cx="101"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701" name="Oval 181">
              <a:extLst>
                <a:ext uri="{FF2B5EF4-FFF2-40B4-BE49-F238E27FC236}">
                  <a16:creationId xmlns:a16="http://schemas.microsoft.com/office/drawing/2014/main" id="{1EB25B1D-81CA-910E-861B-F5AACD91F545}"/>
                </a:ext>
              </a:extLst>
            </p:cNvPr>
            <p:cNvSpPr>
              <a:spLocks noChangeArrowheads="1"/>
            </p:cNvSpPr>
            <p:nvPr/>
          </p:nvSpPr>
          <p:spPr bwMode="hidden">
            <a:xfrm>
              <a:off x="1983" y="4027"/>
              <a:ext cx="195" cy="105"/>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702" name="Oval 182">
              <a:extLst>
                <a:ext uri="{FF2B5EF4-FFF2-40B4-BE49-F238E27FC236}">
                  <a16:creationId xmlns:a16="http://schemas.microsoft.com/office/drawing/2014/main" id="{CFB61E67-B8BA-A111-5EAB-2F56AB50C68B}"/>
                </a:ext>
              </a:extLst>
            </p:cNvPr>
            <p:cNvSpPr>
              <a:spLocks noChangeArrowheads="1"/>
            </p:cNvSpPr>
            <p:nvPr/>
          </p:nvSpPr>
          <p:spPr bwMode="hidden">
            <a:xfrm>
              <a:off x="2460" y="3671"/>
              <a:ext cx="196" cy="112"/>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703" name="Oval 183">
              <a:extLst>
                <a:ext uri="{FF2B5EF4-FFF2-40B4-BE49-F238E27FC236}">
                  <a16:creationId xmlns:a16="http://schemas.microsoft.com/office/drawing/2014/main" id="{21A7D692-2C05-9168-03C4-BF7A74C4A864}"/>
                </a:ext>
              </a:extLst>
            </p:cNvPr>
            <p:cNvSpPr>
              <a:spLocks noChangeArrowheads="1"/>
            </p:cNvSpPr>
            <p:nvPr/>
          </p:nvSpPr>
          <p:spPr bwMode="hidden">
            <a:xfrm>
              <a:off x="3238" y="3121"/>
              <a:ext cx="168" cy="95"/>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704" name="Oval 184">
              <a:extLst>
                <a:ext uri="{FF2B5EF4-FFF2-40B4-BE49-F238E27FC236}">
                  <a16:creationId xmlns:a16="http://schemas.microsoft.com/office/drawing/2014/main" id="{925A65A9-3463-4ED6-5C9D-4332298BC6B4}"/>
                </a:ext>
              </a:extLst>
            </p:cNvPr>
            <p:cNvSpPr>
              <a:spLocks noChangeArrowheads="1"/>
            </p:cNvSpPr>
            <p:nvPr/>
          </p:nvSpPr>
          <p:spPr bwMode="hidden">
            <a:xfrm>
              <a:off x="3550" y="2880"/>
              <a:ext cx="157" cy="89"/>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705" name="Oval 185">
              <a:extLst>
                <a:ext uri="{FF2B5EF4-FFF2-40B4-BE49-F238E27FC236}">
                  <a16:creationId xmlns:a16="http://schemas.microsoft.com/office/drawing/2014/main" id="{6CE70591-9094-EAEB-3394-F2092D3B4A6A}"/>
                </a:ext>
              </a:extLst>
            </p:cNvPr>
            <p:cNvSpPr>
              <a:spLocks noChangeArrowheads="1"/>
            </p:cNvSpPr>
            <p:nvPr/>
          </p:nvSpPr>
          <p:spPr bwMode="hidden">
            <a:xfrm>
              <a:off x="2892" y="3377"/>
              <a:ext cx="168" cy="95"/>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706" name="Oval 186">
              <a:extLst>
                <a:ext uri="{FF2B5EF4-FFF2-40B4-BE49-F238E27FC236}">
                  <a16:creationId xmlns:a16="http://schemas.microsoft.com/office/drawing/2014/main" id="{A47D7EE6-3397-4B29-E32E-AE5D21DE349C}"/>
                </a:ext>
              </a:extLst>
            </p:cNvPr>
            <p:cNvSpPr>
              <a:spLocks noChangeArrowheads="1"/>
            </p:cNvSpPr>
            <p:nvPr/>
          </p:nvSpPr>
          <p:spPr bwMode="hidden">
            <a:xfrm>
              <a:off x="3869" y="2657"/>
              <a:ext cx="151" cy="84"/>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707" name="Oval 187">
              <a:extLst>
                <a:ext uri="{FF2B5EF4-FFF2-40B4-BE49-F238E27FC236}">
                  <a16:creationId xmlns:a16="http://schemas.microsoft.com/office/drawing/2014/main" id="{3C03D9E6-3AF7-0789-18E8-F0FAB105A8F2}"/>
                </a:ext>
              </a:extLst>
            </p:cNvPr>
            <p:cNvSpPr>
              <a:spLocks noChangeArrowheads="1"/>
            </p:cNvSpPr>
            <p:nvPr/>
          </p:nvSpPr>
          <p:spPr bwMode="hidden">
            <a:xfrm>
              <a:off x="4090" y="2475"/>
              <a:ext cx="156" cy="89"/>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708" name="Oval 188">
              <a:extLst>
                <a:ext uri="{FF2B5EF4-FFF2-40B4-BE49-F238E27FC236}">
                  <a16:creationId xmlns:a16="http://schemas.microsoft.com/office/drawing/2014/main" id="{8681CE41-5A8F-8A2D-5728-BBE1FE15065D}"/>
                </a:ext>
              </a:extLst>
            </p:cNvPr>
            <p:cNvSpPr>
              <a:spLocks noChangeArrowheads="1"/>
            </p:cNvSpPr>
            <p:nvPr/>
          </p:nvSpPr>
          <p:spPr bwMode="hidden">
            <a:xfrm>
              <a:off x="4327" y="2314"/>
              <a:ext cx="134" cy="72"/>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709" name="Oval 189">
              <a:extLst>
                <a:ext uri="{FF2B5EF4-FFF2-40B4-BE49-F238E27FC236}">
                  <a16:creationId xmlns:a16="http://schemas.microsoft.com/office/drawing/2014/main" id="{1EA60931-997A-AF98-BBD5-F17196747142}"/>
                </a:ext>
              </a:extLst>
            </p:cNvPr>
            <p:cNvSpPr>
              <a:spLocks noChangeArrowheads="1"/>
            </p:cNvSpPr>
            <p:nvPr/>
          </p:nvSpPr>
          <p:spPr bwMode="hidden">
            <a:xfrm>
              <a:off x="4712" y="2022"/>
              <a:ext cx="134" cy="73"/>
            </a:xfrm>
            <a:prstGeom prst="ellipse">
              <a:avLst/>
            </a:prstGeom>
            <a:gradFill rotWithShape="0">
              <a:gsLst>
                <a:gs pos="0">
                  <a:schemeClr val="bg2"/>
                </a:gs>
                <a:gs pos="100000">
                  <a:schemeClr val="bg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710" name="Oval 190">
              <a:extLst>
                <a:ext uri="{FF2B5EF4-FFF2-40B4-BE49-F238E27FC236}">
                  <a16:creationId xmlns:a16="http://schemas.microsoft.com/office/drawing/2014/main" id="{F3C9458E-5222-0709-0609-EA9A2574D91B}"/>
                </a:ext>
              </a:extLst>
            </p:cNvPr>
            <p:cNvSpPr>
              <a:spLocks noChangeArrowheads="1"/>
            </p:cNvSpPr>
            <p:nvPr/>
          </p:nvSpPr>
          <p:spPr bwMode="hidden">
            <a:xfrm>
              <a:off x="4533" y="2162"/>
              <a:ext cx="139"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711" name="Oval 191">
              <a:extLst>
                <a:ext uri="{FF2B5EF4-FFF2-40B4-BE49-F238E27FC236}">
                  <a16:creationId xmlns:a16="http://schemas.microsoft.com/office/drawing/2014/main" id="{FD9D771C-C204-8CD7-FDD7-3478B2B7AF13}"/>
                </a:ext>
              </a:extLst>
            </p:cNvPr>
            <p:cNvSpPr>
              <a:spLocks noChangeArrowheads="1"/>
            </p:cNvSpPr>
            <p:nvPr/>
          </p:nvSpPr>
          <p:spPr bwMode="hidden">
            <a:xfrm>
              <a:off x="4863" y="1920"/>
              <a:ext cx="128"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712" name="Oval 192">
              <a:extLst>
                <a:ext uri="{FF2B5EF4-FFF2-40B4-BE49-F238E27FC236}">
                  <a16:creationId xmlns:a16="http://schemas.microsoft.com/office/drawing/2014/main" id="{107F19D0-C753-B830-8DB5-6D9A9289AED6}"/>
                </a:ext>
              </a:extLst>
            </p:cNvPr>
            <p:cNvSpPr>
              <a:spLocks noChangeArrowheads="1"/>
            </p:cNvSpPr>
            <p:nvPr/>
          </p:nvSpPr>
          <p:spPr bwMode="hidden">
            <a:xfrm>
              <a:off x="5009" y="1807"/>
              <a:ext cx="128"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713" name="Oval 193">
              <a:extLst>
                <a:ext uri="{FF2B5EF4-FFF2-40B4-BE49-F238E27FC236}">
                  <a16:creationId xmlns:a16="http://schemas.microsoft.com/office/drawing/2014/main" id="{70F636D0-EFB4-DC1D-8790-8830F87EA9BE}"/>
                </a:ext>
              </a:extLst>
            </p:cNvPr>
            <p:cNvSpPr>
              <a:spLocks noChangeArrowheads="1"/>
            </p:cNvSpPr>
            <p:nvPr/>
          </p:nvSpPr>
          <p:spPr bwMode="hidden">
            <a:xfrm>
              <a:off x="5161" y="1702"/>
              <a:ext cx="123" cy="50"/>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714" name="Oval 194">
              <a:extLst>
                <a:ext uri="{FF2B5EF4-FFF2-40B4-BE49-F238E27FC236}">
                  <a16:creationId xmlns:a16="http://schemas.microsoft.com/office/drawing/2014/main" id="{938C825A-410B-39E3-1638-6C0B014EF923}"/>
                </a:ext>
              </a:extLst>
            </p:cNvPr>
            <p:cNvSpPr>
              <a:spLocks noChangeArrowheads="1"/>
            </p:cNvSpPr>
            <p:nvPr/>
          </p:nvSpPr>
          <p:spPr bwMode="hidden">
            <a:xfrm>
              <a:off x="5277" y="1614"/>
              <a:ext cx="124" cy="51"/>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715" name="Oval 195">
              <a:extLst>
                <a:ext uri="{FF2B5EF4-FFF2-40B4-BE49-F238E27FC236}">
                  <a16:creationId xmlns:a16="http://schemas.microsoft.com/office/drawing/2014/main" id="{1320282A-197D-F994-F06B-91ED4650CDEF}"/>
                </a:ext>
              </a:extLst>
            </p:cNvPr>
            <p:cNvSpPr>
              <a:spLocks noChangeArrowheads="1"/>
            </p:cNvSpPr>
            <p:nvPr/>
          </p:nvSpPr>
          <p:spPr bwMode="hidden">
            <a:xfrm>
              <a:off x="5398" y="1521"/>
              <a:ext cx="123" cy="51"/>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716" name="Oval 196">
              <a:extLst>
                <a:ext uri="{FF2B5EF4-FFF2-40B4-BE49-F238E27FC236}">
                  <a16:creationId xmlns:a16="http://schemas.microsoft.com/office/drawing/2014/main" id="{1282FD3D-EA61-316F-45BF-EB3C0AD5ABCC}"/>
                </a:ext>
              </a:extLst>
            </p:cNvPr>
            <p:cNvSpPr>
              <a:spLocks noChangeArrowheads="1"/>
            </p:cNvSpPr>
            <p:nvPr/>
          </p:nvSpPr>
          <p:spPr bwMode="hidden">
            <a:xfrm>
              <a:off x="3255" y="4071"/>
              <a:ext cx="196" cy="106"/>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717" name="Oval 197">
              <a:extLst>
                <a:ext uri="{FF2B5EF4-FFF2-40B4-BE49-F238E27FC236}">
                  <a16:creationId xmlns:a16="http://schemas.microsoft.com/office/drawing/2014/main" id="{A6F864BF-40D2-C2A0-FA29-24021CFA875E}"/>
                </a:ext>
              </a:extLst>
            </p:cNvPr>
            <p:cNvSpPr>
              <a:spLocks noChangeArrowheads="1"/>
            </p:cNvSpPr>
            <p:nvPr/>
          </p:nvSpPr>
          <p:spPr bwMode="hidden">
            <a:xfrm>
              <a:off x="3651" y="3693"/>
              <a:ext cx="196" cy="111"/>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718" name="Oval 198">
              <a:extLst>
                <a:ext uri="{FF2B5EF4-FFF2-40B4-BE49-F238E27FC236}">
                  <a16:creationId xmlns:a16="http://schemas.microsoft.com/office/drawing/2014/main" id="{E6C8253D-8DD5-11CC-7E81-BD9BCE490B87}"/>
                </a:ext>
              </a:extLst>
            </p:cNvPr>
            <p:cNvSpPr>
              <a:spLocks noChangeArrowheads="1"/>
            </p:cNvSpPr>
            <p:nvPr/>
          </p:nvSpPr>
          <p:spPr bwMode="hidden">
            <a:xfrm>
              <a:off x="4773" y="3705"/>
              <a:ext cx="201" cy="106"/>
            </a:xfrm>
            <a:prstGeom prst="ellipse">
              <a:avLst/>
            </a:prstGeom>
            <a:gradFill rotWithShape="0">
              <a:gsLst>
                <a:gs pos="0">
                  <a:schemeClr val="accent2"/>
                </a:gs>
                <a:gs pos="100000">
                  <a:schemeClr val="accent2">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719" name="Oval 199">
              <a:extLst>
                <a:ext uri="{FF2B5EF4-FFF2-40B4-BE49-F238E27FC236}">
                  <a16:creationId xmlns:a16="http://schemas.microsoft.com/office/drawing/2014/main" id="{6A58B862-29F4-1C20-1DFB-B42FD58D9632}"/>
                </a:ext>
              </a:extLst>
            </p:cNvPr>
            <p:cNvSpPr>
              <a:spLocks noChangeArrowheads="1"/>
            </p:cNvSpPr>
            <p:nvPr/>
          </p:nvSpPr>
          <p:spPr bwMode="hidden">
            <a:xfrm>
              <a:off x="4491" y="4049"/>
              <a:ext cx="196" cy="105"/>
            </a:xfrm>
            <a:prstGeom prst="ellipse">
              <a:avLst/>
            </a:prstGeom>
            <a:gradFill rotWithShape="0">
              <a:gsLst>
                <a:gs pos="0">
                  <a:schemeClr val="accent2"/>
                </a:gs>
                <a:gs pos="100000">
                  <a:schemeClr val="accent2">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720" name="Oval 200">
              <a:extLst>
                <a:ext uri="{FF2B5EF4-FFF2-40B4-BE49-F238E27FC236}">
                  <a16:creationId xmlns:a16="http://schemas.microsoft.com/office/drawing/2014/main" id="{0957198D-01B3-CEF5-D318-863AC0D02171}"/>
                </a:ext>
              </a:extLst>
            </p:cNvPr>
            <p:cNvSpPr>
              <a:spLocks noChangeArrowheads="1"/>
            </p:cNvSpPr>
            <p:nvPr/>
          </p:nvSpPr>
          <p:spPr bwMode="hidden">
            <a:xfrm>
              <a:off x="3989" y="3396"/>
              <a:ext cx="168" cy="96"/>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721" name="Oval 201">
              <a:extLst>
                <a:ext uri="{FF2B5EF4-FFF2-40B4-BE49-F238E27FC236}">
                  <a16:creationId xmlns:a16="http://schemas.microsoft.com/office/drawing/2014/main" id="{40F13C27-96BA-9BD8-6762-D9174879DC77}"/>
                </a:ext>
              </a:extLst>
            </p:cNvPr>
            <p:cNvSpPr>
              <a:spLocks noChangeArrowheads="1"/>
            </p:cNvSpPr>
            <p:nvPr/>
          </p:nvSpPr>
          <p:spPr bwMode="hidden">
            <a:xfrm>
              <a:off x="4263" y="3141"/>
              <a:ext cx="167" cy="95"/>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722" name="Oval 202">
              <a:extLst>
                <a:ext uri="{FF2B5EF4-FFF2-40B4-BE49-F238E27FC236}">
                  <a16:creationId xmlns:a16="http://schemas.microsoft.com/office/drawing/2014/main" id="{75F50098-B69F-E3C4-3BDD-5ED6162E45EF}"/>
                </a:ext>
              </a:extLst>
            </p:cNvPr>
            <p:cNvSpPr>
              <a:spLocks noChangeArrowheads="1"/>
            </p:cNvSpPr>
            <p:nvPr/>
          </p:nvSpPr>
          <p:spPr bwMode="hidden">
            <a:xfrm>
              <a:off x="5044" y="3418"/>
              <a:ext cx="167" cy="95"/>
            </a:xfrm>
            <a:prstGeom prst="ellipse">
              <a:avLst/>
            </a:prstGeom>
            <a:gradFill rotWithShape="0">
              <a:gsLst>
                <a:gs pos="0">
                  <a:schemeClr val="accent2"/>
                </a:gs>
                <a:gs pos="100000">
                  <a:schemeClr val="accent2">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723" name="Oval 203">
              <a:extLst>
                <a:ext uri="{FF2B5EF4-FFF2-40B4-BE49-F238E27FC236}">
                  <a16:creationId xmlns:a16="http://schemas.microsoft.com/office/drawing/2014/main" id="{0C69263A-E10C-E822-E17A-664B36AB8D04}"/>
                </a:ext>
              </a:extLst>
            </p:cNvPr>
            <p:cNvSpPr>
              <a:spLocks noChangeArrowheads="1"/>
            </p:cNvSpPr>
            <p:nvPr/>
          </p:nvSpPr>
          <p:spPr bwMode="hidden">
            <a:xfrm>
              <a:off x="4553" y="2873"/>
              <a:ext cx="156" cy="83"/>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724" name="Oval 204">
              <a:extLst>
                <a:ext uri="{FF2B5EF4-FFF2-40B4-BE49-F238E27FC236}">
                  <a16:creationId xmlns:a16="http://schemas.microsoft.com/office/drawing/2014/main" id="{FE41CC0E-23A4-CB70-F4B3-DDCCA584987B}"/>
                </a:ext>
              </a:extLst>
            </p:cNvPr>
            <p:cNvSpPr>
              <a:spLocks noChangeArrowheads="1"/>
            </p:cNvSpPr>
            <p:nvPr/>
          </p:nvSpPr>
          <p:spPr bwMode="hidden">
            <a:xfrm>
              <a:off x="5293" y="3116"/>
              <a:ext cx="168" cy="95"/>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725" name="Oval 205">
              <a:extLst>
                <a:ext uri="{FF2B5EF4-FFF2-40B4-BE49-F238E27FC236}">
                  <a16:creationId xmlns:a16="http://schemas.microsoft.com/office/drawing/2014/main" id="{BCDBDF8E-75D3-81ED-E546-4D9928CD6F8F}"/>
                </a:ext>
              </a:extLst>
            </p:cNvPr>
            <p:cNvSpPr>
              <a:spLocks noChangeArrowheads="1"/>
            </p:cNvSpPr>
            <p:nvPr/>
          </p:nvSpPr>
          <p:spPr bwMode="hidden">
            <a:xfrm>
              <a:off x="5497" y="2879"/>
              <a:ext cx="156" cy="89"/>
            </a:xfrm>
            <a:prstGeom prst="ellipse">
              <a:avLst/>
            </a:prstGeom>
            <a:gradFill rotWithShape="0">
              <a:gsLst>
                <a:gs pos="0">
                  <a:schemeClr val="accent2"/>
                </a:gs>
                <a:gs pos="100000">
                  <a:schemeClr val="accent2">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726" name="Oval 206">
              <a:extLst>
                <a:ext uri="{FF2B5EF4-FFF2-40B4-BE49-F238E27FC236}">
                  <a16:creationId xmlns:a16="http://schemas.microsoft.com/office/drawing/2014/main" id="{72727D17-8A89-2634-BFEF-863174D73EF7}"/>
                </a:ext>
              </a:extLst>
            </p:cNvPr>
            <p:cNvSpPr>
              <a:spLocks noChangeArrowheads="1"/>
            </p:cNvSpPr>
            <p:nvPr/>
          </p:nvSpPr>
          <p:spPr bwMode="hidden">
            <a:xfrm>
              <a:off x="4772" y="2673"/>
              <a:ext cx="156" cy="83"/>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727" name="Oval 207">
              <a:extLst>
                <a:ext uri="{FF2B5EF4-FFF2-40B4-BE49-F238E27FC236}">
                  <a16:creationId xmlns:a16="http://schemas.microsoft.com/office/drawing/2014/main" id="{B974BE0A-5936-6186-31B3-DF725B17B1EB}"/>
                </a:ext>
              </a:extLst>
            </p:cNvPr>
            <p:cNvSpPr>
              <a:spLocks noChangeArrowheads="1"/>
            </p:cNvSpPr>
            <p:nvPr/>
          </p:nvSpPr>
          <p:spPr bwMode="hidden">
            <a:xfrm>
              <a:off x="4966" y="2488"/>
              <a:ext cx="156" cy="84"/>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728" name="Oval 208">
              <a:extLst>
                <a:ext uri="{FF2B5EF4-FFF2-40B4-BE49-F238E27FC236}">
                  <a16:creationId xmlns:a16="http://schemas.microsoft.com/office/drawing/2014/main" id="{A89AD2A0-255A-2AD4-AAF3-A5871CECAA93}"/>
                </a:ext>
              </a:extLst>
            </p:cNvPr>
            <p:cNvSpPr>
              <a:spLocks noChangeArrowheads="1"/>
            </p:cNvSpPr>
            <p:nvPr/>
          </p:nvSpPr>
          <p:spPr bwMode="hidden">
            <a:xfrm>
              <a:off x="5444" y="2052"/>
              <a:ext cx="134" cy="73"/>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729" name="Oval 209">
              <a:extLst>
                <a:ext uri="{FF2B5EF4-FFF2-40B4-BE49-F238E27FC236}">
                  <a16:creationId xmlns:a16="http://schemas.microsoft.com/office/drawing/2014/main" id="{9556FF51-1540-ED12-E141-590BE7140D2A}"/>
                </a:ext>
              </a:extLst>
            </p:cNvPr>
            <p:cNvSpPr>
              <a:spLocks noChangeArrowheads="1"/>
            </p:cNvSpPr>
            <p:nvPr/>
          </p:nvSpPr>
          <p:spPr bwMode="hidden">
            <a:xfrm>
              <a:off x="5161" y="2314"/>
              <a:ext cx="140" cy="73"/>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730" name="Oval 210">
              <a:extLst>
                <a:ext uri="{FF2B5EF4-FFF2-40B4-BE49-F238E27FC236}">
                  <a16:creationId xmlns:a16="http://schemas.microsoft.com/office/drawing/2014/main" id="{59BC40BF-AC61-615B-2960-EBA137FB6BBC}"/>
                </a:ext>
              </a:extLst>
            </p:cNvPr>
            <p:cNvSpPr>
              <a:spLocks noChangeArrowheads="1"/>
            </p:cNvSpPr>
            <p:nvPr/>
          </p:nvSpPr>
          <p:spPr bwMode="hidden">
            <a:xfrm>
              <a:off x="5318" y="2176"/>
              <a:ext cx="134" cy="61"/>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731" name="Oval 211">
              <a:extLst>
                <a:ext uri="{FF2B5EF4-FFF2-40B4-BE49-F238E27FC236}">
                  <a16:creationId xmlns:a16="http://schemas.microsoft.com/office/drawing/2014/main" id="{4BB9325D-60FA-03DB-821C-A7946774D34B}"/>
                </a:ext>
              </a:extLst>
            </p:cNvPr>
            <p:cNvSpPr>
              <a:spLocks noChangeArrowheads="1"/>
            </p:cNvSpPr>
            <p:nvPr/>
          </p:nvSpPr>
          <p:spPr bwMode="hidden">
            <a:xfrm>
              <a:off x="5581" y="1933"/>
              <a:ext cx="128" cy="61"/>
            </a:xfrm>
            <a:prstGeom prst="ellipse">
              <a:avLst/>
            </a:prstGeom>
            <a:gradFill rotWithShape="0">
              <a:gsLst>
                <a:gs pos="0">
                  <a:schemeClr val="accent2"/>
                </a:gs>
                <a:gs pos="100000">
                  <a:schemeClr val="accent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732" name="Oval 212">
              <a:extLst>
                <a:ext uri="{FF2B5EF4-FFF2-40B4-BE49-F238E27FC236}">
                  <a16:creationId xmlns:a16="http://schemas.microsoft.com/office/drawing/2014/main" id="{053272CD-DE9D-6C13-E7FD-6E7BCA874385}"/>
                </a:ext>
              </a:extLst>
            </p:cNvPr>
            <p:cNvSpPr>
              <a:spLocks noChangeArrowheads="1"/>
            </p:cNvSpPr>
            <p:nvPr/>
          </p:nvSpPr>
          <p:spPr bwMode="hidden">
            <a:xfrm>
              <a:off x="5689" y="1811"/>
              <a:ext cx="128" cy="61"/>
            </a:xfrm>
            <a:prstGeom prst="ellipse">
              <a:avLst/>
            </a:prstGeom>
            <a:gradFill rotWithShape="0">
              <a:gsLst>
                <a:gs pos="0">
                  <a:schemeClr val="accent2"/>
                </a:gs>
                <a:gs pos="100000">
                  <a:schemeClr val="accent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733" name="Oval 213">
              <a:extLst>
                <a:ext uri="{FF2B5EF4-FFF2-40B4-BE49-F238E27FC236}">
                  <a16:creationId xmlns:a16="http://schemas.microsoft.com/office/drawing/2014/main" id="{47D2CA66-3233-F946-09B9-D34358B879C8}"/>
                </a:ext>
              </a:extLst>
            </p:cNvPr>
            <p:cNvSpPr>
              <a:spLocks noChangeArrowheads="1"/>
            </p:cNvSpPr>
            <p:nvPr/>
          </p:nvSpPr>
          <p:spPr bwMode="hidden">
            <a:xfrm>
              <a:off x="5663" y="2680"/>
              <a:ext cx="156" cy="83"/>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734" name="Oval 214">
              <a:extLst>
                <a:ext uri="{FF2B5EF4-FFF2-40B4-BE49-F238E27FC236}">
                  <a16:creationId xmlns:a16="http://schemas.microsoft.com/office/drawing/2014/main" id="{52B27812-62FE-3F5B-3EC2-02B8765C9F9F}"/>
                </a:ext>
              </a:extLst>
            </p:cNvPr>
            <p:cNvSpPr>
              <a:spLocks noChangeArrowheads="1"/>
            </p:cNvSpPr>
            <p:nvPr/>
          </p:nvSpPr>
          <p:spPr bwMode="hidden">
            <a:xfrm>
              <a:off x="-65" y="2865"/>
              <a:ext cx="150" cy="89"/>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735" name="Oval 215">
              <a:extLst>
                <a:ext uri="{FF2B5EF4-FFF2-40B4-BE49-F238E27FC236}">
                  <a16:creationId xmlns:a16="http://schemas.microsoft.com/office/drawing/2014/main" id="{9049A05E-CEA1-76C2-2848-4E0A7B2D41BE}"/>
                </a:ext>
              </a:extLst>
            </p:cNvPr>
            <p:cNvSpPr>
              <a:spLocks noChangeArrowheads="1"/>
            </p:cNvSpPr>
            <p:nvPr/>
          </p:nvSpPr>
          <p:spPr bwMode="hidden">
            <a:xfrm>
              <a:off x="2" y="2477"/>
              <a:ext cx="156" cy="89"/>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736" name="Oval 216">
              <a:extLst>
                <a:ext uri="{FF2B5EF4-FFF2-40B4-BE49-F238E27FC236}">
                  <a16:creationId xmlns:a16="http://schemas.microsoft.com/office/drawing/2014/main" id="{FBF17A45-E4DC-4798-8089-64A83340343F}"/>
                </a:ext>
              </a:extLst>
            </p:cNvPr>
            <p:cNvSpPr>
              <a:spLocks noChangeArrowheads="1"/>
            </p:cNvSpPr>
            <p:nvPr/>
          </p:nvSpPr>
          <p:spPr bwMode="hidden">
            <a:xfrm>
              <a:off x="-9" y="1436"/>
              <a:ext cx="106"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7737" name="Oval 217">
              <a:extLst>
                <a:ext uri="{FF2B5EF4-FFF2-40B4-BE49-F238E27FC236}">
                  <a16:creationId xmlns:a16="http://schemas.microsoft.com/office/drawing/2014/main" id="{21F22D6B-4D0C-5E6D-73F2-4A3A8C016976}"/>
                </a:ext>
              </a:extLst>
            </p:cNvPr>
            <p:cNvSpPr>
              <a:spLocks noChangeArrowheads="1"/>
            </p:cNvSpPr>
            <p:nvPr/>
          </p:nvSpPr>
          <p:spPr bwMode="hidden">
            <a:xfrm>
              <a:off x="5624" y="4010"/>
              <a:ext cx="201" cy="106"/>
            </a:xfrm>
            <a:prstGeom prst="ellipse">
              <a:avLst/>
            </a:prstGeom>
            <a:gradFill rotWithShape="0">
              <a:gsLst>
                <a:gs pos="0">
                  <a:schemeClr val="accent2"/>
                </a:gs>
                <a:gs pos="100000">
                  <a:schemeClr val="accent2">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grpSp>
      <p:sp>
        <p:nvSpPr>
          <p:cNvPr id="107738" name="Rectangle 218">
            <a:extLst>
              <a:ext uri="{FF2B5EF4-FFF2-40B4-BE49-F238E27FC236}">
                <a16:creationId xmlns:a16="http://schemas.microsoft.com/office/drawing/2014/main" id="{7618EA81-FF8C-1B01-2012-165CB657925E}"/>
              </a:ext>
            </a:extLst>
          </p:cNvPr>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effectLst>
                  <a:outerShdw blurRad="38100" dist="38100" dir="2700000" algn="tl">
                    <a:srgbClr val="000000"/>
                  </a:outerShdw>
                </a:effectLst>
                <a:latin typeface="+mn-lt"/>
              </a:defRPr>
            </a:lvl1pPr>
          </a:lstStyle>
          <a:p>
            <a:fld id="{C24FB31D-6EE2-4E0C-B84D-63AFCDA2DE99}" type="slidenum">
              <a:rPr lang="ar-SA" altLang="en-US"/>
              <a:pPr/>
              <a:t>‹#›</a:t>
            </a:fld>
            <a:endParaRPr lang="en-GB" altLang="en-US"/>
          </a:p>
        </p:txBody>
      </p:sp>
      <p:sp>
        <p:nvSpPr>
          <p:cNvPr id="107739" name="Rectangle 219">
            <a:extLst>
              <a:ext uri="{FF2B5EF4-FFF2-40B4-BE49-F238E27FC236}">
                <a16:creationId xmlns:a16="http://schemas.microsoft.com/office/drawing/2014/main" id="{FD625A49-CEE1-CAC3-B8E2-D56304DC4DB6}"/>
              </a:ext>
            </a:extLst>
          </p:cNvPr>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effectLst>
                  <a:outerShdw blurRad="38100" dist="38100" dir="2700000" algn="tl">
                    <a:srgbClr val="000000"/>
                  </a:outerShdw>
                </a:effectLst>
                <a:latin typeface="+mn-lt"/>
              </a:defRPr>
            </a:lvl1pPr>
          </a:lstStyle>
          <a:p>
            <a:endParaRPr lang="en-GB" altLang="en-US"/>
          </a:p>
        </p:txBody>
      </p:sp>
      <p:sp>
        <p:nvSpPr>
          <p:cNvPr id="107740" name="Rectangle 220">
            <a:extLst>
              <a:ext uri="{FF2B5EF4-FFF2-40B4-BE49-F238E27FC236}">
                <a16:creationId xmlns:a16="http://schemas.microsoft.com/office/drawing/2014/main" id="{9F64B906-AB08-F834-C78C-19188F643ABE}"/>
              </a:ext>
            </a:extLst>
          </p:cNvPr>
          <p:cNvSpPr>
            <a:spLocks noGrp="1" noChangeArrowheads="1"/>
          </p:cNvSpPr>
          <p:nvPr>
            <p:ph type="ftr" sz="quarter" idx="3"/>
          </p:nvPr>
        </p:nvSpPr>
        <p:spPr bwMode="auto">
          <a:xfrm>
            <a:off x="3124200" y="6243638"/>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200">
                <a:effectLst>
                  <a:outerShdw blurRad="38100" dist="38100" dir="2700000" algn="tl">
                    <a:srgbClr val="000000"/>
                  </a:outerShdw>
                </a:effectLst>
                <a:latin typeface="+mn-lt"/>
              </a:defRPr>
            </a:lvl1pPr>
          </a:lstStyle>
          <a:p>
            <a:endParaRPr lang="en-GB" altLang="en-US"/>
          </a:p>
        </p:txBody>
      </p:sp>
      <p:sp>
        <p:nvSpPr>
          <p:cNvPr id="107741" name="Rectangle 221">
            <a:extLst>
              <a:ext uri="{FF2B5EF4-FFF2-40B4-BE49-F238E27FC236}">
                <a16:creationId xmlns:a16="http://schemas.microsoft.com/office/drawing/2014/main" id="{B78685EA-9F1E-7527-3137-FBBAA564BA57}"/>
              </a:ext>
            </a:extLst>
          </p:cNvPr>
          <p:cNvSpPr>
            <a:spLocks noGrp="1" noChangeArrowheads="1"/>
          </p:cNvSpPr>
          <p:nvPr>
            <p:ph type="body" idx="1"/>
          </p:nvPr>
        </p:nvSpPr>
        <p:spPr bwMode="auto">
          <a:xfrm>
            <a:off x="457200" y="1600200"/>
            <a:ext cx="8229600" cy="453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7742" name="Rectangle 222">
            <a:extLst>
              <a:ext uri="{FF2B5EF4-FFF2-40B4-BE49-F238E27FC236}">
                <a16:creationId xmlns:a16="http://schemas.microsoft.com/office/drawing/2014/main" id="{A1C5BA47-2CBD-2C7D-9A66-5779218515C4}"/>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2" name="Rectangle 1">
            <a:extLst>
              <a:ext uri="{FF2B5EF4-FFF2-40B4-BE49-F238E27FC236}">
                <a16:creationId xmlns:a16="http://schemas.microsoft.com/office/drawing/2014/main" id="{D0FA8CBC-7278-2411-8630-007ED4DDFEB3}"/>
              </a:ext>
            </a:extLst>
          </p:cNvPr>
          <p:cNvSpPr/>
          <p:nvPr userDrawn="1"/>
        </p:nvSpPr>
        <p:spPr>
          <a:xfrm rot="5400000">
            <a:off x="8588188" y="5506108"/>
            <a:ext cx="2088232" cy="615553"/>
          </a:xfrm>
          <a:prstGeom prst="rect">
            <a:avLst/>
          </a:prstGeom>
        </p:spPr>
        <p:txBody>
          <a:bodyPr wrap="square">
            <a:spAutoFit/>
          </a:bodyPr>
          <a:lstStyle/>
          <a:p>
            <a:pPr>
              <a:defRPr/>
            </a:pPr>
            <a:br>
              <a:rPr lang="en-US" sz="1600" b="1" dirty="0">
                <a:solidFill>
                  <a:schemeClr val="accent6"/>
                </a:solidFill>
                <a:latin typeface="Times New Roman" panose="02020603050405020304" pitchFamily="18" charset="0"/>
                <a:cs typeface="Times New Roman" panose="02020603050405020304" pitchFamily="18" charset="0"/>
              </a:rPr>
            </a:br>
            <a:r>
              <a:rPr lang="en-US" sz="1600" b="1" dirty="0">
                <a:solidFill>
                  <a:schemeClr val="accent6"/>
                </a:solidFill>
                <a:latin typeface="Times New Roman" panose="02020603050405020304" pitchFamily="18" charset="0"/>
                <a:cs typeface="Times New Roman" panose="02020603050405020304" pitchFamily="18" charset="0"/>
              </a:rPr>
              <a:t>w</a:t>
            </a:r>
            <a:r>
              <a:rPr lang="en-US" b="1" dirty="0">
                <a:solidFill>
                  <a:schemeClr val="accent6"/>
                </a:solidFill>
                <a:latin typeface="Times New Roman" panose="02020603050405020304" pitchFamily="18" charset="0"/>
                <a:cs typeface="Times New Roman" panose="02020603050405020304" pitchFamily="18" charset="0"/>
              </a:rPr>
              <a:t>ww.Ravanpoint.ir</a:t>
            </a:r>
            <a:endParaRPr lang="en-GB" b="1" dirty="0">
              <a:solidFill>
                <a:schemeClr val="accent6"/>
              </a:solidFill>
              <a:latin typeface="Times New Roman" panose="02020603050405020304" pitchFamily="18" charset="0"/>
              <a:cs typeface="Times New Roman" panose="02020603050405020304" pitchFamily="18" charset="0"/>
            </a:endParaRPr>
          </a:p>
        </p:txBody>
      </p:sp>
    </p:spTree>
  </p:cSld>
  <p:clrMap bg1="dk2" tx1="lt1" bg2="dk1" tx2="lt2" accent1="accent1" accent2="accent2" accent3="accent3" accent4="accent4" accent5="accent5" accent6="accent6" hlink="hlink" folHlink="folHlink"/>
  <p:sldLayoutIdLst>
    <p:sldLayoutId id="2147483716"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07742"/>
                                        </p:tgtEl>
                                        <p:attrNameLst>
                                          <p:attrName>style.visibility</p:attrName>
                                        </p:attrNameLst>
                                      </p:cBhvr>
                                      <p:to>
                                        <p:strVal val="visible"/>
                                      </p:to>
                                    </p:set>
                                    <p:animEffect transition="in" filter="fade">
                                      <p:cBhvr>
                                        <p:cTn id="7" dur="1000">
                                          <p:stCondLst>
                                            <p:cond delay="0"/>
                                          </p:stCondLst>
                                        </p:cTn>
                                        <p:tgtEl>
                                          <p:spTgt spid="1077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107741">
                                            <p:txEl>
                                              <p:pRg st="0" end="0"/>
                                            </p:txEl>
                                          </p:spTgt>
                                        </p:tgtEl>
                                        <p:attrNameLst>
                                          <p:attrName>style.visibility</p:attrName>
                                        </p:attrNameLst>
                                      </p:cBhvr>
                                      <p:to>
                                        <p:strVal val="visible"/>
                                      </p:to>
                                    </p:set>
                                    <p:animEffect transition="in" filter="fade">
                                      <p:cBhvr>
                                        <p:cTn id="12" dur="500">
                                          <p:stCondLst>
                                            <p:cond delay="0"/>
                                          </p:stCondLst>
                                        </p:cTn>
                                        <p:tgtEl>
                                          <p:spTgt spid="107741">
                                            <p:txEl>
                                              <p:pRg st="0" end="0"/>
                                            </p:txEl>
                                          </p:spTgt>
                                        </p:tgtEl>
                                      </p:cBhvr>
                                    </p:animEffect>
                                  </p:childTnLst>
                                </p:cTn>
                              </p:par>
                              <p:par>
                                <p:cTn id="13" presetID="10" presetClass="entr" presetSubtype="0" fill="hold" grpId="0" nodeType="withEffect">
                                  <p:stCondLst>
                                    <p:cond delay="0"/>
                                  </p:stCondLst>
                                  <p:iterate type="lt">
                                    <p:tmPct val="10000"/>
                                  </p:iterate>
                                  <p:childTnLst>
                                    <p:set>
                                      <p:cBhvr>
                                        <p:cTn id="14" dur="1" fill="hold">
                                          <p:stCondLst>
                                            <p:cond delay="0"/>
                                          </p:stCondLst>
                                        </p:cTn>
                                        <p:tgtEl>
                                          <p:spTgt spid="107741">
                                            <p:txEl>
                                              <p:pRg st="1" end="1"/>
                                            </p:txEl>
                                          </p:spTgt>
                                        </p:tgtEl>
                                        <p:attrNameLst>
                                          <p:attrName>style.visibility</p:attrName>
                                        </p:attrNameLst>
                                      </p:cBhvr>
                                      <p:to>
                                        <p:strVal val="visible"/>
                                      </p:to>
                                    </p:set>
                                    <p:animEffect transition="in" filter="fade">
                                      <p:cBhvr>
                                        <p:cTn id="15" dur="500">
                                          <p:stCondLst>
                                            <p:cond delay="0"/>
                                          </p:stCondLst>
                                        </p:cTn>
                                        <p:tgtEl>
                                          <p:spTgt spid="107741">
                                            <p:txEl>
                                              <p:pRg st="1" end="1"/>
                                            </p:txEl>
                                          </p:spTgt>
                                        </p:tgtEl>
                                      </p:cBhvr>
                                    </p:animEffect>
                                  </p:childTnLst>
                                </p:cTn>
                              </p:par>
                              <p:par>
                                <p:cTn id="16" presetID="10" presetClass="entr" presetSubtype="0" fill="hold" grpId="0" nodeType="withEffect">
                                  <p:stCondLst>
                                    <p:cond delay="0"/>
                                  </p:stCondLst>
                                  <p:iterate type="lt">
                                    <p:tmPct val="10000"/>
                                  </p:iterate>
                                  <p:childTnLst>
                                    <p:set>
                                      <p:cBhvr>
                                        <p:cTn id="17" dur="1" fill="hold">
                                          <p:stCondLst>
                                            <p:cond delay="0"/>
                                          </p:stCondLst>
                                        </p:cTn>
                                        <p:tgtEl>
                                          <p:spTgt spid="107741">
                                            <p:txEl>
                                              <p:pRg st="2" end="2"/>
                                            </p:txEl>
                                          </p:spTgt>
                                        </p:tgtEl>
                                        <p:attrNameLst>
                                          <p:attrName>style.visibility</p:attrName>
                                        </p:attrNameLst>
                                      </p:cBhvr>
                                      <p:to>
                                        <p:strVal val="visible"/>
                                      </p:to>
                                    </p:set>
                                    <p:animEffect transition="in" filter="fade">
                                      <p:cBhvr>
                                        <p:cTn id="18" dur="500">
                                          <p:stCondLst>
                                            <p:cond delay="0"/>
                                          </p:stCondLst>
                                        </p:cTn>
                                        <p:tgtEl>
                                          <p:spTgt spid="107741">
                                            <p:txEl>
                                              <p:pRg st="2" end="2"/>
                                            </p:txEl>
                                          </p:spTgt>
                                        </p:tgtEl>
                                      </p:cBhvr>
                                    </p:animEffect>
                                  </p:childTnLst>
                                </p:cTn>
                              </p:par>
                              <p:par>
                                <p:cTn id="19" presetID="10" presetClass="entr" presetSubtype="0" fill="hold" grpId="0" nodeType="withEffect">
                                  <p:stCondLst>
                                    <p:cond delay="0"/>
                                  </p:stCondLst>
                                  <p:iterate type="lt">
                                    <p:tmPct val="10000"/>
                                  </p:iterate>
                                  <p:childTnLst>
                                    <p:set>
                                      <p:cBhvr>
                                        <p:cTn id="20" dur="1" fill="hold">
                                          <p:stCondLst>
                                            <p:cond delay="0"/>
                                          </p:stCondLst>
                                        </p:cTn>
                                        <p:tgtEl>
                                          <p:spTgt spid="107741">
                                            <p:txEl>
                                              <p:pRg st="3" end="3"/>
                                            </p:txEl>
                                          </p:spTgt>
                                        </p:tgtEl>
                                        <p:attrNameLst>
                                          <p:attrName>style.visibility</p:attrName>
                                        </p:attrNameLst>
                                      </p:cBhvr>
                                      <p:to>
                                        <p:strVal val="visible"/>
                                      </p:to>
                                    </p:set>
                                    <p:animEffect transition="in" filter="fade">
                                      <p:cBhvr>
                                        <p:cTn id="21" dur="500">
                                          <p:stCondLst>
                                            <p:cond delay="0"/>
                                          </p:stCondLst>
                                        </p:cTn>
                                        <p:tgtEl>
                                          <p:spTgt spid="107741">
                                            <p:txEl>
                                              <p:pRg st="3" end="3"/>
                                            </p:txEl>
                                          </p:spTgt>
                                        </p:tgtEl>
                                      </p:cBhvr>
                                    </p:animEffect>
                                  </p:childTnLst>
                                </p:cTn>
                              </p:par>
                              <p:par>
                                <p:cTn id="22" presetID="10" presetClass="entr" presetSubtype="0" fill="hold" grpId="0" nodeType="withEffect">
                                  <p:stCondLst>
                                    <p:cond delay="0"/>
                                  </p:stCondLst>
                                  <p:iterate type="lt">
                                    <p:tmPct val="10000"/>
                                  </p:iterate>
                                  <p:childTnLst>
                                    <p:set>
                                      <p:cBhvr>
                                        <p:cTn id="23" dur="1" fill="hold">
                                          <p:stCondLst>
                                            <p:cond delay="0"/>
                                          </p:stCondLst>
                                        </p:cTn>
                                        <p:tgtEl>
                                          <p:spTgt spid="107741">
                                            <p:txEl>
                                              <p:pRg st="4" end="4"/>
                                            </p:txEl>
                                          </p:spTgt>
                                        </p:tgtEl>
                                        <p:attrNameLst>
                                          <p:attrName>style.visibility</p:attrName>
                                        </p:attrNameLst>
                                      </p:cBhvr>
                                      <p:to>
                                        <p:strVal val="visible"/>
                                      </p:to>
                                    </p:set>
                                    <p:animEffect transition="in" filter="fade">
                                      <p:cBhvr>
                                        <p:cTn id="24" dur="500">
                                          <p:stCondLst>
                                            <p:cond delay="0"/>
                                          </p:stCondLst>
                                        </p:cTn>
                                        <p:tgtEl>
                                          <p:spTgt spid="10774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741" grpId="0" build="p">
        <p:tmplLst>
          <p:tmpl lvl="1">
            <p:tnLst>
              <p:par>
                <p:cTn presetID="10" presetClass="entr" presetSubtype="0" fill="hold" nodeType="clickEffect">
                  <p:stCondLst>
                    <p:cond delay="0"/>
                  </p:stCondLst>
                  <p:iterate type="lt">
                    <p:tmPct val="10000"/>
                  </p:iterate>
                  <p:childTnLst>
                    <p:set>
                      <p:cBhvr>
                        <p:cTn dur="1" fill="hold">
                          <p:stCondLst>
                            <p:cond delay="0"/>
                          </p:stCondLst>
                        </p:cTn>
                        <p:tgtEl>
                          <p:spTgt spid="107741"/>
                        </p:tgtEl>
                        <p:attrNameLst>
                          <p:attrName>style.visibility</p:attrName>
                        </p:attrNameLst>
                      </p:cBhvr>
                      <p:to>
                        <p:strVal val="visible"/>
                      </p:to>
                    </p:set>
                    <p:animEffect transition="in" filter="fade">
                      <p:cBhvr>
                        <p:cTn dur="500">
                          <p:stCondLst>
                            <p:cond delay="0"/>
                          </p:stCondLst>
                        </p:cTn>
                        <p:tgtEl>
                          <p:spTgt spid="107741"/>
                        </p:tgtEl>
                      </p:cBhvr>
                    </p:animEffect>
                  </p:childTnLst>
                </p:cTn>
              </p:par>
            </p:tnLst>
          </p:tmpl>
          <p:tmpl lvl="2">
            <p:tnLst>
              <p:par>
                <p:cTn presetID="10" presetClass="entr" presetSubtype="0" fill="hold" nodeType="withEffect">
                  <p:stCondLst>
                    <p:cond delay="0"/>
                  </p:stCondLst>
                  <p:iterate type="lt">
                    <p:tmPct val="10000"/>
                  </p:iterate>
                  <p:childTnLst>
                    <p:set>
                      <p:cBhvr>
                        <p:cTn dur="1" fill="hold">
                          <p:stCondLst>
                            <p:cond delay="0"/>
                          </p:stCondLst>
                        </p:cTn>
                        <p:tgtEl>
                          <p:spTgt spid="107741"/>
                        </p:tgtEl>
                        <p:attrNameLst>
                          <p:attrName>style.visibility</p:attrName>
                        </p:attrNameLst>
                      </p:cBhvr>
                      <p:to>
                        <p:strVal val="visible"/>
                      </p:to>
                    </p:set>
                    <p:animEffect transition="in" filter="fade">
                      <p:cBhvr>
                        <p:cTn dur="500">
                          <p:stCondLst>
                            <p:cond delay="0"/>
                          </p:stCondLst>
                        </p:cTn>
                        <p:tgtEl>
                          <p:spTgt spid="107741"/>
                        </p:tgtEl>
                      </p:cBhvr>
                    </p:animEffect>
                  </p:childTnLst>
                </p:cTn>
              </p:par>
            </p:tnLst>
          </p:tmpl>
          <p:tmpl lvl="3">
            <p:tnLst>
              <p:par>
                <p:cTn presetID="10" presetClass="entr" presetSubtype="0" fill="hold" nodeType="withEffect">
                  <p:stCondLst>
                    <p:cond delay="0"/>
                  </p:stCondLst>
                  <p:iterate type="lt">
                    <p:tmPct val="10000"/>
                  </p:iterate>
                  <p:childTnLst>
                    <p:set>
                      <p:cBhvr>
                        <p:cTn dur="1" fill="hold">
                          <p:stCondLst>
                            <p:cond delay="0"/>
                          </p:stCondLst>
                        </p:cTn>
                        <p:tgtEl>
                          <p:spTgt spid="107741"/>
                        </p:tgtEl>
                        <p:attrNameLst>
                          <p:attrName>style.visibility</p:attrName>
                        </p:attrNameLst>
                      </p:cBhvr>
                      <p:to>
                        <p:strVal val="visible"/>
                      </p:to>
                    </p:set>
                    <p:animEffect transition="in" filter="fade">
                      <p:cBhvr>
                        <p:cTn dur="500">
                          <p:stCondLst>
                            <p:cond delay="0"/>
                          </p:stCondLst>
                        </p:cTn>
                        <p:tgtEl>
                          <p:spTgt spid="107741"/>
                        </p:tgtEl>
                      </p:cBhvr>
                    </p:animEffect>
                  </p:childTnLst>
                </p:cTn>
              </p:par>
            </p:tnLst>
          </p:tmpl>
          <p:tmpl lvl="4">
            <p:tnLst>
              <p:par>
                <p:cTn presetID="10" presetClass="entr" presetSubtype="0" fill="hold" nodeType="withEffect">
                  <p:stCondLst>
                    <p:cond delay="0"/>
                  </p:stCondLst>
                  <p:iterate type="lt">
                    <p:tmPct val="10000"/>
                  </p:iterate>
                  <p:childTnLst>
                    <p:set>
                      <p:cBhvr>
                        <p:cTn dur="1" fill="hold">
                          <p:stCondLst>
                            <p:cond delay="0"/>
                          </p:stCondLst>
                        </p:cTn>
                        <p:tgtEl>
                          <p:spTgt spid="107741"/>
                        </p:tgtEl>
                        <p:attrNameLst>
                          <p:attrName>style.visibility</p:attrName>
                        </p:attrNameLst>
                      </p:cBhvr>
                      <p:to>
                        <p:strVal val="visible"/>
                      </p:to>
                    </p:set>
                    <p:animEffect transition="in" filter="fade">
                      <p:cBhvr>
                        <p:cTn dur="500">
                          <p:stCondLst>
                            <p:cond delay="0"/>
                          </p:stCondLst>
                        </p:cTn>
                        <p:tgtEl>
                          <p:spTgt spid="107741"/>
                        </p:tgtEl>
                      </p:cBhvr>
                    </p:animEffect>
                  </p:childTnLst>
                </p:cTn>
              </p:par>
            </p:tnLst>
          </p:tmpl>
          <p:tmpl lvl="5">
            <p:tnLst>
              <p:par>
                <p:cTn presetID="10" presetClass="entr" presetSubtype="0" fill="hold" nodeType="withEffect">
                  <p:stCondLst>
                    <p:cond delay="0"/>
                  </p:stCondLst>
                  <p:iterate type="lt">
                    <p:tmPct val="10000"/>
                  </p:iterate>
                  <p:childTnLst>
                    <p:set>
                      <p:cBhvr>
                        <p:cTn dur="1" fill="hold">
                          <p:stCondLst>
                            <p:cond delay="0"/>
                          </p:stCondLst>
                        </p:cTn>
                        <p:tgtEl>
                          <p:spTgt spid="107741"/>
                        </p:tgtEl>
                        <p:attrNameLst>
                          <p:attrName>style.visibility</p:attrName>
                        </p:attrNameLst>
                      </p:cBhvr>
                      <p:to>
                        <p:strVal val="visible"/>
                      </p:to>
                    </p:set>
                    <p:animEffect transition="in" filter="fade">
                      <p:cBhvr>
                        <p:cTn dur="500">
                          <p:stCondLst>
                            <p:cond delay="0"/>
                          </p:stCondLst>
                        </p:cTn>
                        <p:tgtEl>
                          <p:spTgt spid="107741"/>
                        </p:tgtEl>
                      </p:cBhvr>
                    </p:animEffect>
                  </p:childTnLst>
                </p:cTn>
              </p:par>
            </p:tnLst>
          </p:tmpl>
        </p:tmplLst>
      </p:bldP>
      <p:bldP spid="107742" grpId="0"/>
    </p:bldLst>
  </p:timing>
  <p:txStyles>
    <p:titleStyle>
      <a:lvl1pPr algn="ctr" rtl="0" fontAlgn="base">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lr>
          <a:schemeClr val="hlink"/>
        </a:buClr>
        <a:buFont typeface="Wingdings" panose="05000000000000000000" pitchFamily="2" charset="2"/>
        <a:buBlip>
          <a:blip r:embed="rId13"/>
        </a:buBlip>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folHlink"/>
        </a:buClr>
        <a:buSzPct val="50000"/>
        <a:buFont typeface="Wingdings" panose="05000000000000000000" pitchFamily="2" charset="2"/>
        <a:buChar char="n"/>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hlink"/>
        </a:buClr>
        <a:buFont typeface="Wingdings" panose="05000000000000000000" pitchFamily="2" charset="2"/>
        <a:buBlip>
          <a:blip r:embed="rId13"/>
        </a:buBlip>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lr>
          <a:schemeClr val="folHlink"/>
        </a:buClr>
        <a:buSzPct val="50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hlink"/>
        </a:buClr>
        <a:buFont typeface="Wingdings" panose="05000000000000000000" pitchFamily="2" charset="2"/>
        <a:buBlip>
          <a:blip r:embed="rId13"/>
        </a:buBlip>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90980"/>
                <a:invGamma/>
              </a:schemeClr>
            </a:gs>
          </a:gsLst>
          <a:lin ang="5400000" scaled="1"/>
        </a:gradFill>
        <a:effectLst/>
      </p:bgPr>
    </p:bg>
    <p:spTree>
      <p:nvGrpSpPr>
        <p:cNvPr id="1" name=""/>
        <p:cNvGrpSpPr/>
        <p:nvPr/>
      </p:nvGrpSpPr>
      <p:grpSpPr>
        <a:xfrm>
          <a:off x="0" y="0"/>
          <a:ext cx="0" cy="0"/>
          <a:chOff x="0" y="0"/>
          <a:chExt cx="0" cy="0"/>
        </a:xfrm>
      </p:grpSpPr>
      <p:grpSp>
        <p:nvGrpSpPr>
          <p:cNvPr id="134146" name="Group 2">
            <a:extLst>
              <a:ext uri="{FF2B5EF4-FFF2-40B4-BE49-F238E27FC236}">
                <a16:creationId xmlns:a16="http://schemas.microsoft.com/office/drawing/2014/main" id="{48D7C61A-361F-10FF-D5D9-6C5992C0FD05}"/>
              </a:ext>
            </a:extLst>
          </p:cNvPr>
          <p:cNvGrpSpPr>
            <a:grpSpLocks/>
          </p:cNvGrpSpPr>
          <p:nvPr/>
        </p:nvGrpSpPr>
        <p:grpSpPr bwMode="auto">
          <a:xfrm>
            <a:off x="0" y="1422400"/>
            <a:ext cx="9147175" cy="5435600"/>
            <a:chOff x="0" y="896"/>
            <a:chExt cx="5762" cy="3424"/>
          </a:xfrm>
        </p:grpSpPr>
        <p:grpSp>
          <p:nvGrpSpPr>
            <p:cNvPr id="134147" name="Group 3">
              <a:extLst>
                <a:ext uri="{FF2B5EF4-FFF2-40B4-BE49-F238E27FC236}">
                  <a16:creationId xmlns:a16="http://schemas.microsoft.com/office/drawing/2014/main" id="{A3BC4890-9CDF-8289-6AC6-34067496917A}"/>
                </a:ext>
              </a:extLst>
            </p:cNvPr>
            <p:cNvGrpSpPr>
              <a:grpSpLocks/>
            </p:cNvGrpSpPr>
            <p:nvPr userDrawn="1"/>
          </p:nvGrpSpPr>
          <p:grpSpPr bwMode="auto">
            <a:xfrm>
              <a:off x="20" y="896"/>
              <a:ext cx="5742" cy="3424"/>
              <a:chOff x="20" y="896"/>
              <a:chExt cx="5742" cy="3424"/>
            </a:xfrm>
          </p:grpSpPr>
          <p:sp>
            <p:nvSpPr>
              <p:cNvPr id="134148" name="Freeform 4">
                <a:extLst>
                  <a:ext uri="{FF2B5EF4-FFF2-40B4-BE49-F238E27FC236}">
                    <a16:creationId xmlns:a16="http://schemas.microsoft.com/office/drawing/2014/main" id="{87988279-D3DE-76A3-30F8-B1205A43D95B}"/>
                  </a:ext>
                </a:extLst>
              </p:cNvPr>
              <p:cNvSpPr>
                <a:spLocks/>
              </p:cNvSpPr>
              <p:nvPr userDrawn="1"/>
            </p:nvSpPr>
            <p:spPr bwMode="hidden">
              <a:xfrm>
                <a:off x="1399" y="1116"/>
                <a:ext cx="2815" cy="2110"/>
              </a:xfrm>
              <a:custGeom>
                <a:avLst/>
                <a:gdLst>
                  <a:gd name="T0" fmla="*/ 950 w 2815"/>
                  <a:gd name="T1" fmla="*/ 85 h 2110"/>
                  <a:gd name="T2" fmla="*/ 628 w 2815"/>
                  <a:gd name="T3" fmla="*/ 438 h 2110"/>
                  <a:gd name="T4" fmla="*/ 66 w 2815"/>
                  <a:gd name="T5" fmla="*/ 471 h 2110"/>
                  <a:gd name="T6" fmla="*/ 0 w 2815"/>
                  <a:gd name="T7" fmla="*/ 627 h 2110"/>
                  <a:gd name="T8" fmla="*/ 372 w 2815"/>
                  <a:gd name="T9" fmla="*/ 1026 h 2110"/>
                  <a:gd name="T10" fmla="*/ 611 w 2815"/>
                  <a:gd name="T11" fmla="*/ 902 h 2110"/>
                  <a:gd name="T12" fmla="*/ 992 w 2815"/>
                  <a:gd name="T13" fmla="*/ 1085 h 2110"/>
                  <a:gd name="T14" fmla="*/ 1116 w 2815"/>
                  <a:gd name="T15" fmla="*/ 1339 h 2110"/>
                  <a:gd name="T16" fmla="*/ 1083 w 2815"/>
                  <a:gd name="T17" fmla="*/ 1450 h 2110"/>
                  <a:gd name="T18" fmla="*/ 1124 w 2815"/>
                  <a:gd name="T19" fmla="*/ 1659 h 2110"/>
                  <a:gd name="T20" fmla="*/ 1149 w 2815"/>
                  <a:gd name="T21" fmla="*/ 1999 h 2110"/>
                  <a:gd name="T22" fmla="*/ 1463 w 2815"/>
                  <a:gd name="T23" fmla="*/ 2110 h 2110"/>
                  <a:gd name="T24" fmla="*/ 1686 w 2815"/>
                  <a:gd name="T25" fmla="*/ 2025 h 2110"/>
                  <a:gd name="T26" fmla="*/ 1603 w 2815"/>
                  <a:gd name="T27" fmla="*/ 1777 h 2110"/>
                  <a:gd name="T28" fmla="*/ 1991 w 2815"/>
                  <a:gd name="T29" fmla="*/ 1555 h 2110"/>
                  <a:gd name="T30" fmla="*/ 2281 w 2815"/>
                  <a:gd name="T31" fmla="*/ 1542 h 2110"/>
                  <a:gd name="T32" fmla="*/ 2446 w 2815"/>
                  <a:gd name="T33" fmla="*/ 1359 h 2110"/>
                  <a:gd name="T34" fmla="*/ 2361 w 2815"/>
                  <a:gd name="T35" fmla="*/ 1001 h 2110"/>
                  <a:gd name="T36" fmla="*/ 2606 w 2815"/>
                  <a:gd name="T37" fmla="*/ 893 h 2110"/>
                  <a:gd name="T38" fmla="*/ 2815 w 2815"/>
                  <a:gd name="T39" fmla="*/ 454 h 2110"/>
                  <a:gd name="T40" fmla="*/ 2518 w 2815"/>
                  <a:gd name="T41" fmla="*/ 0 h 2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15" h="2110">
                    <a:moveTo>
                      <a:pt x="950" y="85"/>
                    </a:moveTo>
                    <a:lnTo>
                      <a:pt x="628" y="438"/>
                    </a:lnTo>
                    <a:lnTo>
                      <a:pt x="66" y="471"/>
                    </a:lnTo>
                    <a:lnTo>
                      <a:pt x="0" y="627"/>
                    </a:lnTo>
                    <a:lnTo>
                      <a:pt x="372" y="1026"/>
                    </a:lnTo>
                    <a:lnTo>
                      <a:pt x="611" y="902"/>
                    </a:lnTo>
                    <a:lnTo>
                      <a:pt x="992" y="1085"/>
                    </a:lnTo>
                    <a:lnTo>
                      <a:pt x="1116" y="1339"/>
                    </a:lnTo>
                    <a:lnTo>
                      <a:pt x="1083" y="1450"/>
                    </a:lnTo>
                    <a:lnTo>
                      <a:pt x="1124" y="1659"/>
                    </a:lnTo>
                    <a:lnTo>
                      <a:pt x="1149" y="1999"/>
                    </a:lnTo>
                    <a:lnTo>
                      <a:pt x="1463" y="2110"/>
                    </a:lnTo>
                    <a:lnTo>
                      <a:pt x="1686" y="2025"/>
                    </a:lnTo>
                    <a:lnTo>
                      <a:pt x="1603" y="1777"/>
                    </a:lnTo>
                    <a:lnTo>
                      <a:pt x="1991" y="1555"/>
                    </a:lnTo>
                    <a:lnTo>
                      <a:pt x="2281" y="1542"/>
                    </a:lnTo>
                    <a:lnTo>
                      <a:pt x="2446" y="1359"/>
                    </a:lnTo>
                    <a:lnTo>
                      <a:pt x="2361" y="1001"/>
                    </a:lnTo>
                    <a:lnTo>
                      <a:pt x="2606" y="893"/>
                    </a:lnTo>
                    <a:lnTo>
                      <a:pt x="2815" y="454"/>
                    </a:lnTo>
                    <a:lnTo>
                      <a:pt x="2518" y="0"/>
                    </a:lnTo>
                  </a:path>
                </a:pathLst>
              </a:custGeom>
              <a:noFill/>
              <a:ln w="15240" cap="flat" cmpd="sng">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4149" name="Freeform 5">
                <a:extLst>
                  <a:ext uri="{FF2B5EF4-FFF2-40B4-BE49-F238E27FC236}">
                    <a16:creationId xmlns:a16="http://schemas.microsoft.com/office/drawing/2014/main" id="{E2F4BE78-10B9-F4FF-493A-D737BD2C9AFA}"/>
                  </a:ext>
                </a:extLst>
              </p:cNvPr>
              <p:cNvSpPr>
                <a:spLocks/>
              </p:cNvSpPr>
              <p:nvPr userDrawn="1"/>
            </p:nvSpPr>
            <p:spPr bwMode="hidden">
              <a:xfrm>
                <a:off x="672" y="1116"/>
                <a:ext cx="3966" cy="2366"/>
              </a:xfrm>
              <a:custGeom>
                <a:avLst/>
                <a:gdLst>
                  <a:gd name="T0" fmla="*/ 1423 w 3966"/>
                  <a:gd name="T1" fmla="*/ 65 h 2366"/>
                  <a:gd name="T2" fmla="*/ 1148 w 3966"/>
                  <a:gd name="T3" fmla="*/ 262 h 2366"/>
                  <a:gd name="T4" fmla="*/ 934 w 3966"/>
                  <a:gd name="T5" fmla="*/ 216 h 2366"/>
                  <a:gd name="T6" fmla="*/ 529 w 3966"/>
                  <a:gd name="T7" fmla="*/ 314 h 2366"/>
                  <a:gd name="T8" fmla="*/ 174 w 3966"/>
                  <a:gd name="T9" fmla="*/ 327 h 2366"/>
                  <a:gd name="T10" fmla="*/ 0 w 3966"/>
                  <a:gd name="T11" fmla="*/ 628 h 2366"/>
                  <a:gd name="T12" fmla="*/ 91 w 3966"/>
                  <a:gd name="T13" fmla="*/ 726 h 2366"/>
                  <a:gd name="T14" fmla="*/ 231 w 3966"/>
                  <a:gd name="T15" fmla="*/ 654 h 2366"/>
                  <a:gd name="T16" fmla="*/ 430 w 3966"/>
                  <a:gd name="T17" fmla="*/ 687 h 2366"/>
                  <a:gd name="T18" fmla="*/ 504 w 3966"/>
                  <a:gd name="T19" fmla="*/ 850 h 2366"/>
                  <a:gd name="T20" fmla="*/ 347 w 3966"/>
                  <a:gd name="T21" fmla="*/ 1020 h 2366"/>
                  <a:gd name="T22" fmla="*/ 529 w 3966"/>
                  <a:gd name="T23" fmla="*/ 1144 h 2366"/>
                  <a:gd name="T24" fmla="*/ 727 w 3966"/>
                  <a:gd name="T25" fmla="*/ 1105 h 2366"/>
                  <a:gd name="T26" fmla="*/ 901 w 3966"/>
                  <a:gd name="T27" fmla="*/ 1216 h 2366"/>
                  <a:gd name="T28" fmla="*/ 1256 w 3966"/>
                  <a:gd name="T29" fmla="*/ 1229 h 2366"/>
                  <a:gd name="T30" fmla="*/ 1611 w 3966"/>
                  <a:gd name="T31" fmla="*/ 1425 h 2366"/>
                  <a:gd name="T32" fmla="*/ 1694 w 3966"/>
                  <a:gd name="T33" fmla="*/ 1673 h 2366"/>
                  <a:gd name="T34" fmla="*/ 1619 w 3966"/>
                  <a:gd name="T35" fmla="*/ 2118 h 2366"/>
                  <a:gd name="T36" fmla="*/ 1694 w 3966"/>
                  <a:gd name="T37" fmla="*/ 2268 h 2366"/>
                  <a:gd name="T38" fmla="*/ 2132 w 3966"/>
                  <a:gd name="T39" fmla="*/ 2242 h 2366"/>
                  <a:gd name="T40" fmla="*/ 2289 w 3966"/>
                  <a:gd name="T41" fmla="*/ 2366 h 2366"/>
                  <a:gd name="T42" fmla="*/ 2594 w 3966"/>
                  <a:gd name="T43" fmla="*/ 2046 h 2366"/>
                  <a:gd name="T44" fmla="*/ 2537 w 3966"/>
                  <a:gd name="T45" fmla="*/ 1817 h 2366"/>
                  <a:gd name="T46" fmla="*/ 2818 w 3966"/>
                  <a:gd name="T47" fmla="*/ 1673 h 2366"/>
                  <a:gd name="T48" fmla="*/ 3016 w 3966"/>
                  <a:gd name="T49" fmla="*/ 1719 h 2366"/>
                  <a:gd name="T50" fmla="*/ 3280 w 3966"/>
                  <a:gd name="T51" fmla="*/ 1615 h 2366"/>
                  <a:gd name="T52" fmla="*/ 3405 w 3966"/>
                  <a:gd name="T53" fmla="*/ 1174 h 2366"/>
                  <a:gd name="T54" fmla="*/ 3643 w 3966"/>
                  <a:gd name="T55" fmla="*/ 922 h 2366"/>
                  <a:gd name="T56" fmla="*/ 3966 w 3966"/>
                  <a:gd name="T57" fmla="*/ 896 h 2366"/>
                  <a:gd name="T58" fmla="*/ 3908 w 3966"/>
                  <a:gd name="T59" fmla="*/ 733 h 2366"/>
                  <a:gd name="T60" fmla="*/ 3669 w 3966"/>
                  <a:gd name="T61" fmla="*/ 563 h 2366"/>
                  <a:gd name="T62" fmla="*/ 3817 w 3966"/>
                  <a:gd name="T63" fmla="*/ 210 h 2366"/>
                  <a:gd name="T64" fmla="*/ 3590 w 3966"/>
                  <a:gd name="T65" fmla="*/ 0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66" h="2366">
                    <a:moveTo>
                      <a:pt x="1423" y="65"/>
                    </a:moveTo>
                    <a:lnTo>
                      <a:pt x="1148" y="262"/>
                    </a:lnTo>
                    <a:lnTo>
                      <a:pt x="934" y="216"/>
                    </a:lnTo>
                    <a:lnTo>
                      <a:pt x="529" y="314"/>
                    </a:lnTo>
                    <a:lnTo>
                      <a:pt x="174" y="327"/>
                    </a:lnTo>
                    <a:lnTo>
                      <a:pt x="0" y="628"/>
                    </a:lnTo>
                    <a:lnTo>
                      <a:pt x="91" y="726"/>
                    </a:lnTo>
                    <a:lnTo>
                      <a:pt x="231" y="654"/>
                    </a:lnTo>
                    <a:lnTo>
                      <a:pt x="430" y="687"/>
                    </a:lnTo>
                    <a:lnTo>
                      <a:pt x="504" y="850"/>
                    </a:lnTo>
                    <a:lnTo>
                      <a:pt x="347" y="1020"/>
                    </a:lnTo>
                    <a:lnTo>
                      <a:pt x="529" y="1144"/>
                    </a:lnTo>
                    <a:lnTo>
                      <a:pt x="727" y="1105"/>
                    </a:lnTo>
                    <a:lnTo>
                      <a:pt x="901" y="1216"/>
                    </a:lnTo>
                    <a:lnTo>
                      <a:pt x="1256" y="1229"/>
                    </a:lnTo>
                    <a:lnTo>
                      <a:pt x="1611" y="1425"/>
                    </a:lnTo>
                    <a:lnTo>
                      <a:pt x="1694" y="1673"/>
                    </a:lnTo>
                    <a:lnTo>
                      <a:pt x="1619" y="2118"/>
                    </a:lnTo>
                    <a:lnTo>
                      <a:pt x="1694" y="2268"/>
                    </a:lnTo>
                    <a:lnTo>
                      <a:pt x="2132" y="2242"/>
                    </a:lnTo>
                    <a:lnTo>
                      <a:pt x="2289" y="2366"/>
                    </a:lnTo>
                    <a:lnTo>
                      <a:pt x="2594" y="2046"/>
                    </a:lnTo>
                    <a:lnTo>
                      <a:pt x="2537" y="1817"/>
                    </a:lnTo>
                    <a:lnTo>
                      <a:pt x="2818" y="1673"/>
                    </a:lnTo>
                    <a:lnTo>
                      <a:pt x="3016" y="1719"/>
                    </a:lnTo>
                    <a:lnTo>
                      <a:pt x="3280" y="1615"/>
                    </a:lnTo>
                    <a:lnTo>
                      <a:pt x="3405" y="1174"/>
                    </a:lnTo>
                    <a:lnTo>
                      <a:pt x="3643" y="922"/>
                    </a:lnTo>
                    <a:lnTo>
                      <a:pt x="3966" y="896"/>
                    </a:lnTo>
                    <a:lnTo>
                      <a:pt x="3908" y="733"/>
                    </a:lnTo>
                    <a:lnTo>
                      <a:pt x="3669" y="563"/>
                    </a:lnTo>
                    <a:lnTo>
                      <a:pt x="3817" y="210"/>
                    </a:lnTo>
                    <a:lnTo>
                      <a:pt x="3590" y="0"/>
                    </a:lnTo>
                  </a:path>
                </a:pathLst>
              </a:custGeom>
              <a:noFill/>
              <a:ln w="16510" cap="flat" cmpd="sng">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4150" name="Freeform 6">
                <a:extLst>
                  <a:ext uri="{FF2B5EF4-FFF2-40B4-BE49-F238E27FC236}">
                    <a16:creationId xmlns:a16="http://schemas.microsoft.com/office/drawing/2014/main" id="{4316974B-DFEF-28BC-B6D1-8BD5D44738CF}"/>
                  </a:ext>
                </a:extLst>
              </p:cNvPr>
              <p:cNvSpPr>
                <a:spLocks/>
              </p:cNvSpPr>
              <p:nvPr userDrawn="1"/>
            </p:nvSpPr>
            <p:spPr bwMode="hidden">
              <a:xfrm>
                <a:off x="20" y="1069"/>
                <a:ext cx="5732" cy="3107"/>
              </a:xfrm>
              <a:custGeom>
                <a:avLst/>
                <a:gdLst>
                  <a:gd name="T0" fmla="*/ 81 w 5732"/>
                  <a:gd name="T1" fmla="*/ 0 h 3107"/>
                  <a:gd name="T2" fmla="*/ 133 w 5732"/>
                  <a:gd name="T3" fmla="*/ 328 h 3107"/>
                  <a:gd name="T4" fmla="*/ 0 w 5732"/>
                  <a:gd name="T5" fmla="*/ 666 h 3107"/>
                  <a:gd name="T6" fmla="*/ 83 w 5732"/>
                  <a:gd name="T7" fmla="*/ 1221 h 3107"/>
                  <a:gd name="T8" fmla="*/ 413 w 5732"/>
                  <a:gd name="T9" fmla="*/ 1515 h 3107"/>
                  <a:gd name="T10" fmla="*/ 881 w 5732"/>
                  <a:gd name="T11" fmla="*/ 1700 h 3107"/>
                  <a:gd name="T12" fmla="*/ 1440 w 5732"/>
                  <a:gd name="T13" fmla="*/ 1651 h 3107"/>
                  <a:gd name="T14" fmla="*/ 1755 w 5732"/>
                  <a:gd name="T15" fmla="*/ 1940 h 3107"/>
                  <a:gd name="T16" fmla="*/ 1653 w 5732"/>
                  <a:gd name="T17" fmla="*/ 2126 h 3107"/>
                  <a:gd name="T18" fmla="*/ 1136 w 5732"/>
                  <a:gd name="T19" fmla="*/ 2142 h 3107"/>
                  <a:gd name="T20" fmla="*/ 911 w 5732"/>
                  <a:gd name="T21" fmla="*/ 2021 h 3107"/>
                  <a:gd name="T22" fmla="*/ 739 w 5732"/>
                  <a:gd name="T23" fmla="*/ 2142 h 3107"/>
                  <a:gd name="T24" fmla="*/ 954 w 5732"/>
                  <a:gd name="T25" fmla="*/ 2524 h 3107"/>
                  <a:gd name="T26" fmla="*/ 973 w 5732"/>
                  <a:gd name="T27" fmla="*/ 2905 h 3107"/>
                  <a:gd name="T28" fmla="*/ 1511 w 5732"/>
                  <a:gd name="T29" fmla="*/ 3107 h 3107"/>
                  <a:gd name="T30" fmla="*/ 1644 w 5732"/>
                  <a:gd name="T31" fmla="*/ 2922 h 3107"/>
                  <a:gd name="T32" fmla="*/ 2077 w 5732"/>
                  <a:gd name="T33" fmla="*/ 2797 h 3107"/>
                  <a:gd name="T34" fmla="*/ 2610 w 5732"/>
                  <a:gd name="T35" fmla="*/ 2962 h 3107"/>
                  <a:gd name="T36" fmla="*/ 3222 w 5732"/>
                  <a:gd name="T37" fmla="*/ 2812 h 3107"/>
                  <a:gd name="T38" fmla="*/ 3443 w 5732"/>
                  <a:gd name="T39" fmla="*/ 2922 h 3107"/>
                  <a:gd name="T40" fmla="*/ 3861 w 5732"/>
                  <a:gd name="T41" fmla="*/ 2648 h 3107"/>
                  <a:gd name="T42" fmla="*/ 4125 w 5732"/>
                  <a:gd name="T43" fmla="*/ 2311 h 3107"/>
                  <a:gd name="T44" fmla="*/ 4369 w 5732"/>
                  <a:gd name="T45" fmla="*/ 2318 h 3107"/>
                  <a:gd name="T46" fmla="*/ 4554 w 5732"/>
                  <a:gd name="T47" fmla="*/ 2445 h 3107"/>
                  <a:gd name="T48" fmla="*/ 5015 w 5732"/>
                  <a:gd name="T49" fmla="*/ 2142 h 3107"/>
                  <a:gd name="T50" fmla="*/ 5404 w 5732"/>
                  <a:gd name="T51" fmla="*/ 2185 h 3107"/>
                  <a:gd name="T52" fmla="*/ 5732 w 5732"/>
                  <a:gd name="T53" fmla="*/ 2069 h 3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732" h="3107">
                    <a:moveTo>
                      <a:pt x="81" y="0"/>
                    </a:moveTo>
                    <a:lnTo>
                      <a:pt x="133" y="328"/>
                    </a:lnTo>
                    <a:lnTo>
                      <a:pt x="0" y="666"/>
                    </a:lnTo>
                    <a:lnTo>
                      <a:pt x="83" y="1221"/>
                    </a:lnTo>
                    <a:lnTo>
                      <a:pt x="413" y="1515"/>
                    </a:lnTo>
                    <a:lnTo>
                      <a:pt x="881" y="1700"/>
                    </a:lnTo>
                    <a:lnTo>
                      <a:pt x="1440" y="1651"/>
                    </a:lnTo>
                    <a:lnTo>
                      <a:pt x="1755" y="1940"/>
                    </a:lnTo>
                    <a:lnTo>
                      <a:pt x="1653" y="2126"/>
                    </a:lnTo>
                    <a:lnTo>
                      <a:pt x="1136" y="2142"/>
                    </a:lnTo>
                    <a:lnTo>
                      <a:pt x="911" y="2021"/>
                    </a:lnTo>
                    <a:lnTo>
                      <a:pt x="739" y="2142"/>
                    </a:lnTo>
                    <a:lnTo>
                      <a:pt x="954" y="2524"/>
                    </a:lnTo>
                    <a:lnTo>
                      <a:pt x="973" y="2905"/>
                    </a:lnTo>
                    <a:lnTo>
                      <a:pt x="1511" y="3107"/>
                    </a:lnTo>
                    <a:lnTo>
                      <a:pt x="1644" y="2922"/>
                    </a:lnTo>
                    <a:lnTo>
                      <a:pt x="2077" y="2797"/>
                    </a:lnTo>
                    <a:lnTo>
                      <a:pt x="2610" y="2962"/>
                    </a:lnTo>
                    <a:lnTo>
                      <a:pt x="3222" y="2812"/>
                    </a:lnTo>
                    <a:lnTo>
                      <a:pt x="3443" y="2922"/>
                    </a:lnTo>
                    <a:lnTo>
                      <a:pt x="3861" y="2648"/>
                    </a:lnTo>
                    <a:lnTo>
                      <a:pt x="4125" y="2311"/>
                    </a:lnTo>
                    <a:lnTo>
                      <a:pt x="4369" y="2318"/>
                    </a:lnTo>
                    <a:lnTo>
                      <a:pt x="4554" y="2445"/>
                    </a:lnTo>
                    <a:lnTo>
                      <a:pt x="5015" y="2142"/>
                    </a:lnTo>
                    <a:lnTo>
                      <a:pt x="5404" y="2185"/>
                    </a:lnTo>
                    <a:lnTo>
                      <a:pt x="5732" y="2069"/>
                    </a:lnTo>
                  </a:path>
                </a:pathLst>
              </a:custGeom>
              <a:noFill/>
              <a:ln w="16510" cap="flat" cmpd="sng">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4151" name="Freeform 7">
                <a:extLst>
                  <a:ext uri="{FF2B5EF4-FFF2-40B4-BE49-F238E27FC236}">
                    <a16:creationId xmlns:a16="http://schemas.microsoft.com/office/drawing/2014/main" id="{729A5A05-FF9F-5FF2-7743-A23429E4D494}"/>
                  </a:ext>
                </a:extLst>
              </p:cNvPr>
              <p:cNvSpPr>
                <a:spLocks/>
              </p:cNvSpPr>
              <p:nvPr userDrawn="1"/>
            </p:nvSpPr>
            <p:spPr bwMode="hidden">
              <a:xfrm>
                <a:off x="242" y="1145"/>
                <a:ext cx="5512" cy="2760"/>
              </a:xfrm>
              <a:custGeom>
                <a:avLst/>
                <a:gdLst>
                  <a:gd name="T0" fmla="*/ 240 w 5512"/>
                  <a:gd name="T1" fmla="*/ 0 h 2760"/>
                  <a:gd name="T2" fmla="*/ 0 w 5512"/>
                  <a:gd name="T3" fmla="*/ 336 h 2760"/>
                  <a:gd name="T4" fmla="*/ 82 w 5512"/>
                  <a:gd name="T5" fmla="*/ 821 h 2760"/>
                  <a:gd name="T6" fmla="*/ 243 w 5512"/>
                  <a:gd name="T7" fmla="*/ 873 h 2760"/>
                  <a:gd name="T8" fmla="*/ 473 w 5512"/>
                  <a:gd name="T9" fmla="*/ 1087 h 2760"/>
                  <a:gd name="T10" fmla="*/ 557 w 5512"/>
                  <a:gd name="T11" fmla="*/ 1441 h 2760"/>
                  <a:gd name="T12" fmla="*/ 839 w 5512"/>
                  <a:gd name="T13" fmla="*/ 1499 h 2760"/>
                  <a:gd name="T14" fmla="*/ 1258 w 5512"/>
                  <a:gd name="T15" fmla="*/ 1349 h 2760"/>
                  <a:gd name="T16" fmla="*/ 1307 w 5512"/>
                  <a:gd name="T17" fmla="*/ 1493 h 2760"/>
                  <a:gd name="T18" fmla="*/ 1621 w 5512"/>
                  <a:gd name="T19" fmla="*/ 1513 h 2760"/>
                  <a:gd name="T20" fmla="*/ 1862 w 5512"/>
                  <a:gd name="T21" fmla="*/ 1865 h 2760"/>
                  <a:gd name="T22" fmla="*/ 1668 w 5512"/>
                  <a:gd name="T23" fmla="*/ 2166 h 2760"/>
                  <a:gd name="T24" fmla="*/ 1308 w 5512"/>
                  <a:gd name="T25" fmla="*/ 2217 h 2760"/>
                  <a:gd name="T26" fmla="*/ 992 w 5512"/>
                  <a:gd name="T27" fmla="*/ 2172 h 2760"/>
                  <a:gd name="T28" fmla="*/ 903 w 5512"/>
                  <a:gd name="T29" fmla="*/ 2244 h 2760"/>
                  <a:gd name="T30" fmla="*/ 1008 w 5512"/>
                  <a:gd name="T31" fmla="*/ 2415 h 2760"/>
                  <a:gd name="T32" fmla="*/ 992 w 5512"/>
                  <a:gd name="T33" fmla="*/ 2538 h 2760"/>
                  <a:gd name="T34" fmla="*/ 1137 w 5512"/>
                  <a:gd name="T35" fmla="*/ 2760 h 2760"/>
                  <a:gd name="T36" fmla="*/ 1661 w 5512"/>
                  <a:gd name="T37" fmla="*/ 2623 h 2760"/>
                  <a:gd name="T38" fmla="*/ 1725 w 5512"/>
                  <a:gd name="T39" fmla="*/ 2492 h 2760"/>
                  <a:gd name="T40" fmla="*/ 1895 w 5512"/>
                  <a:gd name="T41" fmla="*/ 2551 h 2760"/>
                  <a:gd name="T42" fmla="*/ 2338 w 5512"/>
                  <a:gd name="T43" fmla="*/ 2448 h 2760"/>
                  <a:gd name="T44" fmla="*/ 2443 w 5512"/>
                  <a:gd name="T45" fmla="*/ 2714 h 2760"/>
                  <a:gd name="T46" fmla="*/ 2870 w 5512"/>
                  <a:gd name="T47" fmla="*/ 2541 h 2760"/>
                  <a:gd name="T48" fmla="*/ 3264 w 5512"/>
                  <a:gd name="T49" fmla="*/ 2591 h 2760"/>
                  <a:gd name="T50" fmla="*/ 3522 w 5512"/>
                  <a:gd name="T51" fmla="*/ 2427 h 2760"/>
                  <a:gd name="T52" fmla="*/ 3594 w 5512"/>
                  <a:gd name="T53" fmla="*/ 2081 h 2760"/>
                  <a:gd name="T54" fmla="*/ 4013 w 5512"/>
                  <a:gd name="T55" fmla="*/ 2087 h 2760"/>
                  <a:gd name="T56" fmla="*/ 4070 w 5512"/>
                  <a:gd name="T57" fmla="*/ 1924 h 2760"/>
                  <a:gd name="T58" fmla="*/ 4239 w 5512"/>
                  <a:gd name="T59" fmla="*/ 1931 h 2760"/>
                  <a:gd name="T60" fmla="*/ 4465 w 5512"/>
                  <a:gd name="T61" fmla="*/ 2094 h 2760"/>
                  <a:gd name="T62" fmla="*/ 4836 w 5512"/>
                  <a:gd name="T63" fmla="*/ 1814 h 2760"/>
                  <a:gd name="T64" fmla="*/ 5225 w 5512"/>
                  <a:gd name="T65" fmla="*/ 1785 h 2760"/>
                  <a:gd name="T66" fmla="*/ 5367 w 5512"/>
                  <a:gd name="T67" fmla="*/ 1571 h 2760"/>
                  <a:gd name="T68" fmla="*/ 5512 w 5512"/>
                  <a:gd name="T69" fmla="*/ 1585 h 2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512" h="2760">
                    <a:moveTo>
                      <a:pt x="240" y="0"/>
                    </a:moveTo>
                    <a:lnTo>
                      <a:pt x="0" y="336"/>
                    </a:lnTo>
                    <a:lnTo>
                      <a:pt x="82" y="821"/>
                    </a:lnTo>
                    <a:lnTo>
                      <a:pt x="243" y="873"/>
                    </a:lnTo>
                    <a:lnTo>
                      <a:pt x="473" y="1087"/>
                    </a:lnTo>
                    <a:lnTo>
                      <a:pt x="557" y="1441"/>
                    </a:lnTo>
                    <a:lnTo>
                      <a:pt x="839" y="1499"/>
                    </a:lnTo>
                    <a:lnTo>
                      <a:pt x="1258" y="1349"/>
                    </a:lnTo>
                    <a:lnTo>
                      <a:pt x="1307" y="1493"/>
                    </a:lnTo>
                    <a:lnTo>
                      <a:pt x="1621" y="1513"/>
                    </a:lnTo>
                    <a:lnTo>
                      <a:pt x="1862" y="1865"/>
                    </a:lnTo>
                    <a:lnTo>
                      <a:pt x="1668" y="2166"/>
                    </a:lnTo>
                    <a:lnTo>
                      <a:pt x="1308" y="2217"/>
                    </a:lnTo>
                    <a:lnTo>
                      <a:pt x="992" y="2172"/>
                    </a:lnTo>
                    <a:lnTo>
                      <a:pt x="903" y="2244"/>
                    </a:lnTo>
                    <a:lnTo>
                      <a:pt x="1008" y="2415"/>
                    </a:lnTo>
                    <a:lnTo>
                      <a:pt x="992" y="2538"/>
                    </a:lnTo>
                    <a:lnTo>
                      <a:pt x="1137" y="2760"/>
                    </a:lnTo>
                    <a:lnTo>
                      <a:pt x="1661" y="2623"/>
                    </a:lnTo>
                    <a:lnTo>
                      <a:pt x="1725" y="2492"/>
                    </a:lnTo>
                    <a:lnTo>
                      <a:pt x="1895" y="2551"/>
                    </a:lnTo>
                    <a:lnTo>
                      <a:pt x="2338" y="2448"/>
                    </a:lnTo>
                    <a:lnTo>
                      <a:pt x="2443" y="2714"/>
                    </a:lnTo>
                    <a:lnTo>
                      <a:pt x="2870" y="2541"/>
                    </a:lnTo>
                    <a:lnTo>
                      <a:pt x="3264" y="2591"/>
                    </a:lnTo>
                    <a:lnTo>
                      <a:pt x="3522" y="2427"/>
                    </a:lnTo>
                    <a:lnTo>
                      <a:pt x="3594" y="2081"/>
                    </a:lnTo>
                    <a:lnTo>
                      <a:pt x="4013" y="2087"/>
                    </a:lnTo>
                    <a:lnTo>
                      <a:pt x="4070" y="1924"/>
                    </a:lnTo>
                    <a:lnTo>
                      <a:pt x="4239" y="1931"/>
                    </a:lnTo>
                    <a:lnTo>
                      <a:pt x="4465" y="2094"/>
                    </a:lnTo>
                    <a:lnTo>
                      <a:pt x="4836" y="1814"/>
                    </a:lnTo>
                    <a:lnTo>
                      <a:pt x="5225" y="1785"/>
                    </a:lnTo>
                    <a:lnTo>
                      <a:pt x="5367" y="1571"/>
                    </a:lnTo>
                    <a:lnTo>
                      <a:pt x="5512" y="1585"/>
                    </a:lnTo>
                  </a:path>
                </a:pathLst>
              </a:custGeom>
              <a:noFill/>
              <a:ln w="15240" cap="flat" cmpd="sng">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4152" name="Freeform 8">
                <a:extLst>
                  <a:ext uri="{FF2B5EF4-FFF2-40B4-BE49-F238E27FC236}">
                    <a16:creationId xmlns:a16="http://schemas.microsoft.com/office/drawing/2014/main" id="{7BD17D5D-580D-B35C-AF90-04A1F7657FBE}"/>
                  </a:ext>
                </a:extLst>
              </p:cNvPr>
              <p:cNvSpPr>
                <a:spLocks/>
              </p:cNvSpPr>
              <p:nvPr userDrawn="1"/>
            </p:nvSpPr>
            <p:spPr bwMode="hidden">
              <a:xfrm>
                <a:off x="4840" y="984"/>
                <a:ext cx="790" cy="1189"/>
              </a:xfrm>
              <a:custGeom>
                <a:avLst/>
                <a:gdLst>
                  <a:gd name="T0" fmla="*/ 139 w 790"/>
                  <a:gd name="T1" fmla="*/ 0 h 1189"/>
                  <a:gd name="T2" fmla="*/ 210 w 790"/>
                  <a:gd name="T3" fmla="*/ 233 h 1189"/>
                  <a:gd name="T4" fmla="*/ 159 w 790"/>
                  <a:gd name="T5" fmla="*/ 643 h 1189"/>
                  <a:gd name="T6" fmla="*/ 454 w 790"/>
                  <a:gd name="T7" fmla="*/ 771 h 1189"/>
                  <a:gd name="T8" fmla="*/ 605 w 790"/>
                  <a:gd name="T9" fmla="*/ 1046 h 1189"/>
                  <a:gd name="T10" fmla="*/ 790 w 790"/>
                  <a:gd name="T11" fmla="*/ 1189 h 1189"/>
                  <a:gd name="T12" fmla="*/ 540 w 790"/>
                  <a:gd name="T13" fmla="*/ 1111 h 1189"/>
                  <a:gd name="T14" fmla="*/ 363 w 790"/>
                  <a:gd name="T15" fmla="*/ 883 h 1189"/>
                  <a:gd name="T16" fmla="*/ 139 w 790"/>
                  <a:gd name="T17" fmla="*/ 852 h 1189"/>
                  <a:gd name="T18" fmla="*/ 0 w 790"/>
                  <a:gd name="T19" fmla="*/ 499 h 1189"/>
                  <a:gd name="T20" fmla="*/ 48 w 790"/>
                  <a:gd name="T21" fmla="*/ 209 h 1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0" h="1189">
                    <a:moveTo>
                      <a:pt x="139" y="0"/>
                    </a:moveTo>
                    <a:lnTo>
                      <a:pt x="210" y="233"/>
                    </a:lnTo>
                    <a:lnTo>
                      <a:pt x="159" y="643"/>
                    </a:lnTo>
                    <a:lnTo>
                      <a:pt x="454" y="771"/>
                    </a:lnTo>
                    <a:lnTo>
                      <a:pt x="605" y="1046"/>
                    </a:lnTo>
                    <a:lnTo>
                      <a:pt x="790" y="1189"/>
                    </a:lnTo>
                    <a:lnTo>
                      <a:pt x="540" y="1111"/>
                    </a:lnTo>
                    <a:lnTo>
                      <a:pt x="363" y="883"/>
                    </a:lnTo>
                    <a:lnTo>
                      <a:pt x="139" y="852"/>
                    </a:lnTo>
                    <a:lnTo>
                      <a:pt x="0" y="499"/>
                    </a:lnTo>
                    <a:lnTo>
                      <a:pt x="48" y="209"/>
                    </a:lnTo>
                  </a:path>
                </a:pathLst>
              </a:custGeom>
              <a:noFill/>
              <a:ln w="15240" cap="flat" cmpd="sng">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4153" name="Freeform 9">
                <a:extLst>
                  <a:ext uri="{FF2B5EF4-FFF2-40B4-BE49-F238E27FC236}">
                    <a16:creationId xmlns:a16="http://schemas.microsoft.com/office/drawing/2014/main" id="{A1409CFE-6A96-BD28-0273-F14D027AECF4}"/>
                  </a:ext>
                </a:extLst>
              </p:cNvPr>
              <p:cNvSpPr>
                <a:spLocks/>
              </p:cNvSpPr>
              <p:nvPr userDrawn="1"/>
            </p:nvSpPr>
            <p:spPr bwMode="hidden">
              <a:xfrm>
                <a:off x="5173" y="896"/>
                <a:ext cx="579" cy="1117"/>
              </a:xfrm>
              <a:custGeom>
                <a:avLst/>
                <a:gdLst>
                  <a:gd name="T0" fmla="*/ 0 w 579"/>
                  <a:gd name="T1" fmla="*/ 0 h 1117"/>
                  <a:gd name="T2" fmla="*/ 128 w 579"/>
                  <a:gd name="T3" fmla="*/ 328 h 1117"/>
                  <a:gd name="T4" fmla="*/ 9 w 579"/>
                  <a:gd name="T5" fmla="*/ 659 h 1117"/>
                  <a:gd name="T6" fmla="*/ 40 w 579"/>
                  <a:gd name="T7" fmla="*/ 763 h 1117"/>
                  <a:gd name="T8" fmla="*/ 234 w 579"/>
                  <a:gd name="T9" fmla="*/ 739 h 1117"/>
                  <a:gd name="T10" fmla="*/ 344 w 579"/>
                  <a:gd name="T11" fmla="*/ 1055 h 1117"/>
                  <a:gd name="T12" fmla="*/ 579 w 579"/>
                  <a:gd name="T13" fmla="*/ 1117 h 1117"/>
                </a:gdLst>
                <a:ahLst/>
                <a:cxnLst>
                  <a:cxn ang="0">
                    <a:pos x="T0" y="T1"/>
                  </a:cxn>
                  <a:cxn ang="0">
                    <a:pos x="T2" y="T3"/>
                  </a:cxn>
                  <a:cxn ang="0">
                    <a:pos x="T4" y="T5"/>
                  </a:cxn>
                  <a:cxn ang="0">
                    <a:pos x="T6" y="T7"/>
                  </a:cxn>
                  <a:cxn ang="0">
                    <a:pos x="T8" y="T9"/>
                  </a:cxn>
                  <a:cxn ang="0">
                    <a:pos x="T10" y="T11"/>
                  </a:cxn>
                  <a:cxn ang="0">
                    <a:pos x="T12" y="T13"/>
                  </a:cxn>
                </a:cxnLst>
                <a:rect l="0" t="0" r="r" b="b"/>
                <a:pathLst>
                  <a:path w="579" h="1117">
                    <a:moveTo>
                      <a:pt x="0" y="0"/>
                    </a:moveTo>
                    <a:lnTo>
                      <a:pt x="128" y="328"/>
                    </a:lnTo>
                    <a:lnTo>
                      <a:pt x="9" y="659"/>
                    </a:lnTo>
                    <a:lnTo>
                      <a:pt x="40" y="763"/>
                    </a:lnTo>
                    <a:lnTo>
                      <a:pt x="234" y="739"/>
                    </a:lnTo>
                    <a:lnTo>
                      <a:pt x="344" y="1055"/>
                    </a:lnTo>
                    <a:lnTo>
                      <a:pt x="579" y="1117"/>
                    </a:lnTo>
                  </a:path>
                </a:pathLst>
              </a:custGeom>
              <a:noFill/>
              <a:ln w="16510" cap="flat" cmpd="sng">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4154" name="Freeform 10">
                <a:extLst>
                  <a:ext uri="{FF2B5EF4-FFF2-40B4-BE49-F238E27FC236}">
                    <a16:creationId xmlns:a16="http://schemas.microsoft.com/office/drawing/2014/main" id="{96FE98D6-8BEB-8933-1C28-92FA50989F25}"/>
                  </a:ext>
                </a:extLst>
              </p:cNvPr>
              <p:cNvSpPr>
                <a:spLocks/>
              </p:cNvSpPr>
              <p:nvPr userDrawn="1"/>
            </p:nvSpPr>
            <p:spPr bwMode="hidden">
              <a:xfrm>
                <a:off x="3291" y="968"/>
                <a:ext cx="2471" cy="2396"/>
              </a:xfrm>
              <a:custGeom>
                <a:avLst/>
                <a:gdLst>
                  <a:gd name="T0" fmla="*/ 1118 w 2471"/>
                  <a:gd name="T1" fmla="*/ 0 h 2396"/>
                  <a:gd name="T2" fmla="*/ 1179 w 2471"/>
                  <a:gd name="T3" fmla="*/ 225 h 2396"/>
                  <a:gd name="T4" fmla="*/ 1393 w 2471"/>
                  <a:gd name="T5" fmla="*/ 339 h 2396"/>
                  <a:gd name="T6" fmla="*/ 1404 w 2471"/>
                  <a:gd name="T7" fmla="*/ 548 h 2396"/>
                  <a:gd name="T8" fmla="*/ 1342 w 2471"/>
                  <a:gd name="T9" fmla="*/ 732 h 2396"/>
                  <a:gd name="T10" fmla="*/ 1434 w 2471"/>
                  <a:gd name="T11" fmla="*/ 925 h 2396"/>
                  <a:gd name="T12" fmla="*/ 1455 w 2471"/>
                  <a:gd name="T13" fmla="*/ 1109 h 2396"/>
                  <a:gd name="T14" fmla="*/ 1311 w 2471"/>
                  <a:gd name="T15" fmla="*/ 1142 h 2396"/>
                  <a:gd name="T16" fmla="*/ 926 w 2471"/>
                  <a:gd name="T17" fmla="*/ 1384 h 2396"/>
                  <a:gd name="T18" fmla="*/ 975 w 2471"/>
                  <a:gd name="T19" fmla="*/ 1456 h 2396"/>
                  <a:gd name="T20" fmla="*/ 956 w 2471"/>
                  <a:gd name="T21" fmla="*/ 1624 h 2396"/>
                  <a:gd name="T22" fmla="*/ 782 w 2471"/>
                  <a:gd name="T23" fmla="*/ 1817 h 2396"/>
                  <a:gd name="T24" fmla="*/ 539 w 2471"/>
                  <a:gd name="T25" fmla="*/ 1978 h 2396"/>
                  <a:gd name="T26" fmla="*/ 152 w 2471"/>
                  <a:gd name="T27" fmla="*/ 2026 h 2396"/>
                  <a:gd name="T28" fmla="*/ 19 w 2471"/>
                  <a:gd name="T29" fmla="*/ 2251 h 2396"/>
                  <a:gd name="T30" fmla="*/ 0 w 2471"/>
                  <a:gd name="T31" fmla="*/ 2396 h 2396"/>
                  <a:gd name="T32" fmla="*/ 213 w 2471"/>
                  <a:gd name="T33" fmla="*/ 2179 h 2396"/>
                  <a:gd name="T34" fmla="*/ 629 w 2471"/>
                  <a:gd name="T35" fmla="*/ 2090 h 2396"/>
                  <a:gd name="T36" fmla="*/ 894 w 2471"/>
                  <a:gd name="T37" fmla="*/ 1906 h 2396"/>
                  <a:gd name="T38" fmla="*/ 1230 w 2471"/>
                  <a:gd name="T39" fmla="*/ 1986 h 2396"/>
                  <a:gd name="T40" fmla="*/ 1668 w 2471"/>
                  <a:gd name="T41" fmla="*/ 1906 h 2396"/>
                  <a:gd name="T42" fmla="*/ 1983 w 2471"/>
                  <a:gd name="T43" fmla="*/ 1745 h 2396"/>
                  <a:gd name="T44" fmla="*/ 2014 w 2471"/>
                  <a:gd name="T45" fmla="*/ 1600 h 2396"/>
                  <a:gd name="T46" fmla="*/ 2237 w 2471"/>
                  <a:gd name="T47" fmla="*/ 1496 h 2396"/>
                  <a:gd name="T48" fmla="*/ 2359 w 2471"/>
                  <a:gd name="T49" fmla="*/ 1552 h 2396"/>
                  <a:gd name="T50" fmla="*/ 2471 w 2471"/>
                  <a:gd name="T51" fmla="*/ 1479 h 2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71" h="2396">
                    <a:moveTo>
                      <a:pt x="1118" y="0"/>
                    </a:moveTo>
                    <a:lnTo>
                      <a:pt x="1179" y="225"/>
                    </a:lnTo>
                    <a:lnTo>
                      <a:pt x="1393" y="339"/>
                    </a:lnTo>
                    <a:lnTo>
                      <a:pt x="1404" y="548"/>
                    </a:lnTo>
                    <a:lnTo>
                      <a:pt x="1342" y="732"/>
                    </a:lnTo>
                    <a:lnTo>
                      <a:pt x="1434" y="925"/>
                    </a:lnTo>
                    <a:lnTo>
                      <a:pt x="1455" y="1109"/>
                    </a:lnTo>
                    <a:lnTo>
                      <a:pt x="1311" y="1142"/>
                    </a:lnTo>
                    <a:lnTo>
                      <a:pt x="926" y="1384"/>
                    </a:lnTo>
                    <a:lnTo>
                      <a:pt x="975" y="1456"/>
                    </a:lnTo>
                    <a:lnTo>
                      <a:pt x="956" y="1624"/>
                    </a:lnTo>
                    <a:lnTo>
                      <a:pt x="782" y="1817"/>
                    </a:lnTo>
                    <a:lnTo>
                      <a:pt x="539" y="1978"/>
                    </a:lnTo>
                    <a:lnTo>
                      <a:pt x="152" y="2026"/>
                    </a:lnTo>
                    <a:lnTo>
                      <a:pt x="19" y="2251"/>
                    </a:lnTo>
                    <a:lnTo>
                      <a:pt x="0" y="2396"/>
                    </a:lnTo>
                    <a:lnTo>
                      <a:pt x="213" y="2179"/>
                    </a:lnTo>
                    <a:lnTo>
                      <a:pt x="629" y="2090"/>
                    </a:lnTo>
                    <a:lnTo>
                      <a:pt x="894" y="1906"/>
                    </a:lnTo>
                    <a:lnTo>
                      <a:pt x="1230" y="1986"/>
                    </a:lnTo>
                    <a:lnTo>
                      <a:pt x="1668" y="1906"/>
                    </a:lnTo>
                    <a:lnTo>
                      <a:pt x="1983" y="1745"/>
                    </a:lnTo>
                    <a:lnTo>
                      <a:pt x="2014" y="1600"/>
                    </a:lnTo>
                    <a:lnTo>
                      <a:pt x="2237" y="1496"/>
                    </a:lnTo>
                    <a:lnTo>
                      <a:pt x="2359" y="1552"/>
                    </a:lnTo>
                    <a:lnTo>
                      <a:pt x="2471" y="1479"/>
                    </a:lnTo>
                  </a:path>
                </a:pathLst>
              </a:custGeom>
              <a:noFill/>
              <a:ln w="16510" cap="flat" cmpd="sng">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4155" name="Freeform 11">
                <a:extLst>
                  <a:ext uri="{FF2B5EF4-FFF2-40B4-BE49-F238E27FC236}">
                    <a16:creationId xmlns:a16="http://schemas.microsoft.com/office/drawing/2014/main" id="{2E07E322-723D-B0F6-4143-04FFF998F373}"/>
                  </a:ext>
                </a:extLst>
              </p:cNvPr>
              <p:cNvSpPr>
                <a:spLocks/>
              </p:cNvSpPr>
              <p:nvPr userDrawn="1"/>
            </p:nvSpPr>
            <p:spPr bwMode="hidden">
              <a:xfrm>
                <a:off x="2366" y="1067"/>
                <a:ext cx="1399" cy="1349"/>
              </a:xfrm>
              <a:custGeom>
                <a:avLst/>
                <a:gdLst>
                  <a:gd name="T0" fmla="*/ 620 w 1399"/>
                  <a:gd name="T1" fmla="*/ 155 h 1349"/>
                  <a:gd name="T2" fmla="*/ 421 w 1399"/>
                  <a:gd name="T3" fmla="*/ 155 h 1349"/>
                  <a:gd name="T4" fmla="*/ 205 w 1399"/>
                  <a:gd name="T5" fmla="*/ 507 h 1349"/>
                  <a:gd name="T6" fmla="*/ 0 w 1399"/>
                  <a:gd name="T7" fmla="*/ 673 h 1349"/>
                  <a:gd name="T8" fmla="*/ 487 w 1399"/>
                  <a:gd name="T9" fmla="*/ 783 h 1349"/>
                  <a:gd name="T10" fmla="*/ 425 w 1399"/>
                  <a:gd name="T11" fmla="*/ 1009 h 1349"/>
                  <a:gd name="T12" fmla="*/ 617 w 1399"/>
                  <a:gd name="T13" fmla="*/ 1086 h 1349"/>
                  <a:gd name="T14" fmla="*/ 498 w 1399"/>
                  <a:gd name="T15" fmla="*/ 1349 h 1349"/>
                  <a:gd name="T16" fmla="*/ 961 w 1399"/>
                  <a:gd name="T17" fmla="*/ 1035 h 1349"/>
                  <a:gd name="T18" fmla="*/ 926 w 1399"/>
                  <a:gd name="T19" fmla="*/ 776 h 1349"/>
                  <a:gd name="T20" fmla="*/ 1181 w 1399"/>
                  <a:gd name="T21" fmla="*/ 749 h 1349"/>
                  <a:gd name="T22" fmla="*/ 1399 w 1399"/>
                  <a:gd name="T23" fmla="*/ 601 h 1349"/>
                  <a:gd name="T24" fmla="*/ 1315 w 1399"/>
                  <a:gd name="T25" fmla="*/ 416 h 1349"/>
                  <a:gd name="T26" fmla="*/ 1341 w 1399"/>
                  <a:gd name="T27" fmla="*/ 196 h 1349"/>
                  <a:gd name="T28" fmla="*/ 1171 w 1399"/>
                  <a:gd name="T29" fmla="*/ 164 h 1349"/>
                  <a:gd name="T30" fmla="*/ 928 w 1399"/>
                  <a:gd name="T31" fmla="*/ 0 h 1349"/>
                  <a:gd name="T32" fmla="*/ 620 w 1399"/>
                  <a:gd name="T33" fmla="*/ 155 h 1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99" h="1349">
                    <a:moveTo>
                      <a:pt x="620" y="155"/>
                    </a:moveTo>
                    <a:lnTo>
                      <a:pt x="421" y="155"/>
                    </a:lnTo>
                    <a:lnTo>
                      <a:pt x="205" y="507"/>
                    </a:lnTo>
                    <a:lnTo>
                      <a:pt x="0" y="673"/>
                    </a:lnTo>
                    <a:lnTo>
                      <a:pt x="487" y="783"/>
                    </a:lnTo>
                    <a:lnTo>
                      <a:pt x="425" y="1009"/>
                    </a:lnTo>
                    <a:lnTo>
                      <a:pt x="617" y="1086"/>
                    </a:lnTo>
                    <a:lnTo>
                      <a:pt x="498" y="1349"/>
                    </a:lnTo>
                    <a:lnTo>
                      <a:pt x="961" y="1035"/>
                    </a:lnTo>
                    <a:lnTo>
                      <a:pt x="926" y="776"/>
                    </a:lnTo>
                    <a:lnTo>
                      <a:pt x="1181" y="749"/>
                    </a:lnTo>
                    <a:lnTo>
                      <a:pt x="1399" y="601"/>
                    </a:lnTo>
                    <a:lnTo>
                      <a:pt x="1315" y="416"/>
                    </a:lnTo>
                    <a:lnTo>
                      <a:pt x="1341" y="196"/>
                    </a:lnTo>
                    <a:lnTo>
                      <a:pt x="1171" y="164"/>
                    </a:lnTo>
                    <a:lnTo>
                      <a:pt x="928" y="0"/>
                    </a:lnTo>
                    <a:lnTo>
                      <a:pt x="620" y="155"/>
                    </a:lnTo>
                    <a:close/>
                  </a:path>
                </a:pathLst>
              </a:custGeom>
              <a:noFill/>
              <a:ln w="17780" cap="flat" cmpd="sng">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4156" name="Freeform 12">
                <a:extLst>
                  <a:ext uri="{FF2B5EF4-FFF2-40B4-BE49-F238E27FC236}">
                    <a16:creationId xmlns:a16="http://schemas.microsoft.com/office/drawing/2014/main" id="{71AA616F-9E7F-7531-A176-D3B830AB9E8D}"/>
                  </a:ext>
                </a:extLst>
              </p:cNvPr>
              <p:cNvSpPr>
                <a:spLocks/>
              </p:cNvSpPr>
              <p:nvPr userDrawn="1"/>
            </p:nvSpPr>
            <p:spPr bwMode="hidden">
              <a:xfrm>
                <a:off x="4275" y="2031"/>
                <a:ext cx="1256" cy="810"/>
              </a:xfrm>
              <a:custGeom>
                <a:avLst/>
                <a:gdLst>
                  <a:gd name="T0" fmla="*/ 719 w 1256"/>
                  <a:gd name="T1" fmla="*/ 183 h 810"/>
                  <a:gd name="T2" fmla="*/ 760 w 1256"/>
                  <a:gd name="T3" fmla="*/ 33 h 810"/>
                  <a:gd name="T4" fmla="*/ 884 w 1256"/>
                  <a:gd name="T5" fmla="*/ 0 h 810"/>
                  <a:gd name="T6" fmla="*/ 983 w 1256"/>
                  <a:gd name="T7" fmla="*/ 78 h 810"/>
                  <a:gd name="T8" fmla="*/ 1082 w 1256"/>
                  <a:gd name="T9" fmla="*/ 248 h 810"/>
                  <a:gd name="T10" fmla="*/ 1256 w 1256"/>
                  <a:gd name="T11" fmla="*/ 229 h 810"/>
                  <a:gd name="T12" fmla="*/ 1248 w 1256"/>
                  <a:gd name="T13" fmla="*/ 359 h 810"/>
                  <a:gd name="T14" fmla="*/ 1016 w 1256"/>
                  <a:gd name="T15" fmla="*/ 431 h 810"/>
                  <a:gd name="T16" fmla="*/ 879 w 1256"/>
                  <a:gd name="T17" fmla="*/ 417 h 810"/>
                  <a:gd name="T18" fmla="*/ 719 w 1256"/>
                  <a:gd name="T19" fmla="*/ 481 h 810"/>
                  <a:gd name="T20" fmla="*/ 591 w 1256"/>
                  <a:gd name="T21" fmla="*/ 633 h 810"/>
                  <a:gd name="T22" fmla="*/ 423 w 1256"/>
                  <a:gd name="T23" fmla="*/ 537 h 810"/>
                  <a:gd name="T24" fmla="*/ 256 w 1256"/>
                  <a:gd name="T25" fmla="*/ 810 h 810"/>
                  <a:gd name="T26" fmla="*/ 66 w 1256"/>
                  <a:gd name="T27" fmla="*/ 764 h 810"/>
                  <a:gd name="T28" fmla="*/ 0 w 1256"/>
                  <a:gd name="T29" fmla="*/ 601 h 810"/>
                  <a:gd name="T30" fmla="*/ 157 w 1256"/>
                  <a:gd name="T31" fmla="*/ 483 h 810"/>
                  <a:gd name="T32" fmla="*/ 248 w 1256"/>
                  <a:gd name="T33" fmla="*/ 281 h 810"/>
                  <a:gd name="T34" fmla="*/ 438 w 1256"/>
                  <a:gd name="T35" fmla="*/ 150 h 810"/>
                  <a:gd name="T36" fmla="*/ 719 w 1256"/>
                  <a:gd name="T37" fmla="*/ 189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6" h="810">
                    <a:moveTo>
                      <a:pt x="719" y="183"/>
                    </a:moveTo>
                    <a:lnTo>
                      <a:pt x="760" y="33"/>
                    </a:lnTo>
                    <a:lnTo>
                      <a:pt x="884" y="0"/>
                    </a:lnTo>
                    <a:lnTo>
                      <a:pt x="983" y="78"/>
                    </a:lnTo>
                    <a:lnTo>
                      <a:pt x="1082" y="248"/>
                    </a:lnTo>
                    <a:lnTo>
                      <a:pt x="1256" y="229"/>
                    </a:lnTo>
                    <a:lnTo>
                      <a:pt x="1248" y="359"/>
                    </a:lnTo>
                    <a:lnTo>
                      <a:pt x="1016" y="431"/>
                    </a:lnTo>
                    <a:lnTo>
                      <a:pt x="879" y="417"/>
                    </a:lnTo>
                    <a:lnTo>
                      <a:pt x="719" y="481"/>
                    </a:lnTo>
                    <a:lnTo>
                      <a:pt x="591" y="633"/>
                    </a:lnTo>
                    <a:lnTo>
                      <a:pt x="423" y="537"/>
                    </a:lnTo>
                    <a:lnTo>
                      <a:pt x="256" y="810"/>
                    </a:lnTo>
                    <a:lnTo>
                      <a:pt x="66" y="764"/>
                    </a:lnTo>
                    <a:lnTo>
                      <a:pt x="0" y="601"/>
                    </a:lnTo>
                    <a:lnTo>
                      <a:pt x="157" y="483"/>
                    </a:lnTo>
                    <a:lnTo>
                      <a:pt x="248" y="281"/>
                    </a:lnTo>
                    <a:lnTo>
                      <a:pt x="438" y="150"/>
                    </a:lnTo>
                    <a:lnTo>
                      <a:pt x="719" y="189"/>
                    </a:lnTo>
                  </a:path>
                </a:pathLst>
              </a:custGeom>
              <a:noFill/>
              <a:ln w="17780" cap="flat" cmpd="sng">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4157" name="Freeform 13">
                <a:extLst>
                  <a:ext uri="{FF2B5EF4-FFF2-40B4-BE49-F238E27FC236}">
                    <a16:creationId xmlns:a16="http://schemas.microsoft.com/office/drawing/2014/main" id="{9EB48DF4-C7BA-4543-AA9D-56CE3014981D}"/>
                  </a:ext>
                </a:extLst>
              </p:cNvPr>
              <p:cNvSpPr>
                <a:spLocks/>
              </p:cNvSpPr>
              <p:nvPr userDrawn="1"/>
            </p:nvSpPr>
            <p:spPr bwMode="hidden">
              <a:xfrm>
                <a:off x="2914" y="3476"/>
                <a:ext cx="2848" cy="788"/>
              </a:xfrm>
              <a:custGeom>
                <a:avLst/>
                <a:gdLst>
                  <a:gd name="T0" fmla="*/ 2838 w 2848"/>
                  <a:gd name="T1" fmla="*/ 16 h 788"/>
                  <a:gd name="T2" fmla="*/ 2493 w 2848"/>
                  <a:gd name="T3" fmla="*/ 0 h 788"/>
                  <a:gd name="T4" fmla="*/ 2278 w 2848"/>
                  <a:gd name="T5" fmla="*/ 81 h 788"/>
                  <a:gd name="T6" fmla="*/ 1936 w 2848"/>
                  <a:gd name="T7" fmla="*/ 44 h 788"/>
                  <a:gd name="T8" fmla="*/ 1739 w 2848"/>
                  <a:gd name="T9" fmla="*/ 354 h 788"/>
                  <a:gd name="T10" fmla="*/ 1600 w 2848"/>
                  <a:gd name="T11" fmla="*/ 212 h 788"/>
                  <a:gd name="T12" fmla="*/ 1352 w 2848"/>
                  <a:gd name="T13" fmla="*/ 308 h 788"/>
                  <a:gd name="T14" fmla="*/ 1445 w 2848"/>
                  <a:gd name="T15" fmla="*/ 515 h 788"/>
                  <a:gd name="T16" fmla="*/ 1072 w 2848"/>
                  <a:gd name="T17" fmla="*/ 412 h 788"/>
                  <a:gd name="T18" fmla="*/ 888 w 2848"/>
                  <a:gd name="T19" fmla="*/ 540 h 788"/>
                  <a:gd name="T20" fmla="*/ 0 w 2848"/>
                  <a:gd name="T21" fmla="*/ 660 h 788"/>
                  <a:gd name="T22" fmla="*/ 288 w 2848"/>
                  <a:gd name="T23" fmla="*/ 788 h 788"/>
                  <a:gd name="T24" fmla="*/ 1040 w 2848"/>
                  <a:gd name="T25" fmla="*/ 676 h 788"/>
                  <a:gd name="T26" fmla="*/ 1272 w 2848"/>
                  <a:gd name="T27" fmla="*/ 748 h 788"/>
                  <a:gd name="T28" fmla="*/ 2096 w 2848"/>
                  <a:gd name="T29" fmla="*/ 691 h 788"/>
                  <a:gd name="T30" fmla="*/ 2320 w 2848"/>
                  <a:gd name="T31" fmla="*/ 748 h 788"/>
                  <a:gd name="T32" fmla="*/ 2456 w 2848"/>
                  <a:gd name="T33" fmla="*/ 596 h 788"/>
                  <a:gd name="T34" fmla="*/ 2712 w 2848"/>
                  <a:gd name="T35" fmla="*/ 716 h 788"/>
                  <a:gd name="T36" fmla="*/ 2716 w 2848"/>
                  <a:gd name="T37" fmla="*/ 339 h 788"/>
                  <a:gd name="T38" fmla="*/ 2848 w 2848"/>
                  <a:gd name="T39" fmla="*/ 258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48" h="788">
                    <a:moveTo>
                      <a:pt x="2838" y="16"/>
                    </a:moveTo>
                    <a:lnTo>
                      <a:pt x="2493" y="0"/>
                    </a:lnTo>
                    <a:lnTo>
                      <a:pt x="2278" y="81"/>
                    </a:lnTo>
                    <a:lnTo>
                      <a:pt x="1936" y="44"/>
                    </a:lnTo>
                    <a:lnTo>
                      <a:pt x="1739" y="354"/>
                    </a:lnTo>
                    <a:lnTo>
                      <a:pt x="1600" y="212"/>
                    </a:lnTo>
                    <a:lnTo>
                      <a:pt x="1352" y="308"/>
                    </a:lnTo>
                    <a:lnTo>
                      <a:pt x="1445" y="515"/>
                    </a:lnTo>
                    <a:lnTo>
                      <a:pt x="1072" y="412"/>
                    </a:lnTo>
                    <a:lnTo>
                      <a:pt x="888" y="540"/>
                    </a:lnTo>
                    <a:lnTo>
                      <a:pt x="0" y="660"/>
                    </a:lnTo>
                    <a:lnTo>
                      <a:pt x="288" y="788"/>
                    </a:lnTo>
                    <a:lnTo>
                      <a:pt x="1040" y="676"/>
                    </a:lnTo>
                    <a:lnTo>
                      <a:pt x="1272" y="748"/>
                    </a:lnTo>
                    <a:lnTo>
                      <a:pt x="2096" y="691"/>
                    </a:lnTo>
                    <a:lnTo>
                      <a:pt x="2320" y="748"/>
                    </a:lnTo>
                    <a:lnTo>
                      <a:pt x="2456" y="596"/>
                    </a:lnTo>
                    <a:lnTo>
                      <a:pt x="2712" y="716"/>
                    </a:lnTo>
                    <a:lnTo>
                      <a:pt x="2716" y="339"/>
                    </a:lnTo>
                    <a:lnTo>
                      <a:pt x="2848" y="258"/>
                    </a:lnTo>
                  </a:path>
                </a:pathLst>
              </a:custGeom>
              <a:noFill/>
              <a:ln w="17780" cap="flat" cmpd="sng">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4158" name="Freeform 14">
                <a:extLst>
                  <a:ext uri="{FF2B5EF4-FFF2-40B4-BE49-F238E27FC236}">
                    <a16:creationId xmlns:a16="http://schemas.microsoft.com/office/drawing/2014/main" id="{B871F7A8-3C85-7CAD-6763-71EE725941CB}"/>
                  </a:ext>
                </a:extLst>
              </p:cNvPr>
              <p:cNvSpPr>
                <a:spLocks/>
              </p:cNvSpPr>
              <p:nvPr userDrawn="1"/>
            </p:nvSpPr>
            <p:spPr bwMode="hidden">
              <a:xfrm>
                <a:off x="5443" y="922"/>
                <a:ext cx="319" cy="854"/>
              </a:xfrm>
              <a:custGeom>
                <a:avLst/>
                <a:gdLst>
                  <a:gd name="T0" fmla="*/ 0 w 319"/>
                  <a:gd name="T1" fmla="*/ 0 h 854"/>
                  <a:gd name="T2" fmla="*/ 106 w 319"/>
                  <a:gd name="T3" fmla="*/ 313 h 854"/>
                  <a:gd name="T4" fmla="*/ 106 w 319"/>
                  <a:gd name="T5" fmla="*/ 634 h 854"/>
                  <a:gd name="T6" fmla="*/ 268 w 319"/>
                  <a:gd name="T7" fmla="*/ 854 h 854"/>
                  <a:gd name="T8" fmla="*/ 278 w 319"/>
                  <a:gd name="T9" fmla="*/ 577 h 854"/>
                  <a:gd name="T10" fmla="*/ 238 w 319"/>
                  <a:gd name="T11" fmla="*/ 400 h 854"/>
                  <a:gd name="T12" fmla="*/ 319 w 319"/>
                  <a:gd name="T13" fmla="*/ 240 h 854"/>
                </a:gdLst>
                <a:ahLst/>
                <a:cxnLst>
                  <a:cxn ang="0">
                    <a:pos x="T0" y="T1"/>
                  </a:cxn>
                  <a:cxn ang="0">
                    <a:pos x="T2" y="T3"/>
                  </a:cxn>
                  <a:cxn ang="0">
                    <a:pos x="T4" y="T5"/>
                  </a:cxn>
                  <a:cxn ang="0">
                    <a:pos x="T6" y="T7"/>
                  </a:cxn>
                  <a:cxn ang="0">
                    <a:pos x="T8" y="T9"/>
                  </a:cxn>
                  <a:cxn ang="0">
                    <a:pos x="T10" y="T11"/>
                  </a:cxn>
                  <a:cxn ang="0">
                    <a:pos x="T12" y="T13"/>
                  </a:cxn>
                </a:cxnLst>
                <a:rect l="0" t="0" r="r" b="b"/>
                <a:pathLst>
                  <a:path w="319" h="854">
                    <a:moveTo>
                      <a:pt x="0" y="0"/>
                    </a:moveTo>
                    <a:lnTo>
                      <a:pt x="106" y="313"/>
                    </a:lnTo>
                    <a:lnTo>
                      <a:pt x="106" y="634"/>
                    </a:lnTo>
                    <a:lnTo>
                      <a:pt x="268" y="854"/>
                    </a:lnTo>
                    <a:lnTo>
                      <a:pt x="278" y="577"/>
                    </a:lnTo>
                    <a:lnTo>
                      <a:pt x="238" y="400"/>
                    </a:lnTo>
                    <a:lnTo>
                      <a:pt x="319" y="240"/>
                    </a:lnTo>
                  </a:path>
                </a:pathLst>
              </a:custGeom>
              <a:noFill/>
              <a:ln w="17780" cap="flat" cmpd="sng">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4159" name="Freeform 15">
                <a:extLst>
                  <a:ext uri="{FF2B5EF4-FFF2-40B4-BE49-F238E27FC236}">
                    <a16:creationId xmlns:a16="http://schemas.microsoft.com/office/drawing/2014/main" id="{FDC5AC36-8A6B-31DE-A31E-5425C79AAF1C}"/>
                  </a:ext>
                </a:extLst>
              </p:cNvPr>
              <p:cNvSpPr>
                <a:spLocks/>
              </p:cNvSpPr>
              <p:nvPr userDrawn="1"/>
            </p:nvSpPr>
            <p:spPr bwMode="hidden">
              <a:xfrm>
                <a:off x="4954" y="3568"/>
                <a:ext cx="646" cy="392"/>
              </a:xfrm>
              <a:custGeom>
                <a:avLst/>
                <a:gdLst>
                  <a:gd name="T0" fmla="*/ 504 w 646"/>
                  <a:gd name="T1" fmla="*/ 0 h 392"/>
                  <a:gd name="T2" fmla="*/ 320 w 646"/>
                  <a:gd name="T3" fmla="*/ 61 h 392"/>
                  <a:gd name="T4" fmla="*/ 238 w 646"/>
                  <a:gd name="T5" fmla="*/ 109 h 392"/>
                  <a:gd name="T6" fmla="*/ 144 w 646"/>
                  <a:gd name="T7" fmla="*/ 216 h 392"/>
                  <a:gd name="T8" fmla="*/ 0 w 646"/>
                  <a:gd name="T9" fmla="*/ 392 h 392"/>
                  <a:gd name="T10" fmla="*/ 360 w 646"/>
                  <a:gd name="T11" fmla="*/ 263 h 392"/>
                  <a:gd name="T12" fmla="*/ 432 w 646"/>
                  <a:gd name="T13" fmla="*/ 182 h 392"/>
                  <a:gd name="T14" fmla="*/ 646 w 646"/>
                  <a:gd name="T15" fmla="*/ 142 h 392"/>
                  <a:gd name="T16" fmla="*/ 504 w 646"/>
                  <a:gd name="T17" fmla="*/ 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6" h="392">
                    <a:moveTo>
                      <a:pt x="504" y="0"/>
                    </a:moveTo>
                    <a:lnTo>
                      <a:pt x="320" y="61"/>
                    </a:lnTo>
                    <a:lnTo>
                      <a:pt x="238" y="109"/>
                    </a:lnTo>
                    <a:lnTo>
                      <a:pt x="144" y="216"/>
                    </a:lnTo>
                    <a:lnTo>
                      <a:pt x="0" y="392"/>
                    </a:lnTo>
                    <a:lnTo>
                      <a:pt x="360" y="263"/>
                    </a:lnTo>
                    <a:lnTo>
                      <a:pt x="432" y="182"/>
                    </a:lnTo>
                    <a:lnTo>
                      <a:pt x="646" y="142"/>
                    </a:lnTo>
                    <a:lnTo>
                      <a:pt x="504" y="0"/>
                    </a:lnTo>
                    <a:close/>
                  </a:path>
                </a:pathLst>
              </a:custGeom>
              <a:noFill/>
              <a:ln w="17780" cap="flat" cmpd="sng">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4160" name="Freeform 16">
                <a:extLst>
                  <a:ext uri="{FF2B5EF4-FFF2-40B4-BE49-F238E27FC236}">
                    <a16:creationId xmlns:a16="http://schemas.microsoft.com/office/drawing/2014/main" id="{9CA81D12-CDE6-A812-A27C-931EF4904DF9}"/>
                  </a:ext>
                </a:extLst>
              </p:cNvPr>
              <p:cNvSpPr>
                <a:spLocks/>
              </p:cNvSpPr>
              <p:nvPr userDrawn="1"/>
            </p:nvSpPr>
            <p:spPr bwMode="hidden">
              <a:xfrm>
                <a:off x="50" y="2400"/>
                <a:ext cx="2736" cy="1920"/>
              </a:xfrm>
              <a:custGeom>
                <a:avLst/>
                <a:gdLst>
                  <a:gd name="T0" fmla="*/ 0 w 2736"/>
                  <a:gd name="T1" fmla="*/ 0 h 1920"/>
                  <a:gd name="T2" fmla="*/ 96 w 2736"/>
                  <a:gd name="T3" fmla="*/ 336 h 1920"/>
                  <a:gd name="T4" fmla="*/ 384 w 2736"/>
                  <a:gd name="T5" fmla="*/ 384 h 1920"/>
                  <a:gd name="T6" fmla="*/ 576 w 2736"/>
                  <a:gd name="T7" fmla="*/ 720 h 1920"/>
                  <a:gd name="T8" fmla="*/ 528 w 2736"/>
                  <a:gd name="T9" fmla="*/ 960 h 1920"/>
                  <a:gd name="T10" fmla="*/ 672 w 2736"/>
                  <a:gd name="T11" fmla="*/ 1104 h 1920"/>
                  <a:gd name="T12" fmla="*/ 576 w 2736"/>
                  <a:gd name="T13" fmla="*/ 1392 h 1920"/>
                  <a:gd name="T14" fmla="*/ 624 w 2736"/>
                  <a:gd name="T15" fmla="*/ 1632 h 1920"/>
                  <a:gd name="T16" fmla="*/ 1488 w 2736"/>
                  <a:gd name="T17" fmla="*/ 1872 h 1920"/>
                  <a:gd name="T18" fmla="*/ 1680 w 2736"/>
                  <a:gd name="T19" fmla="*/ 1728 h 1920"/>
                  <a:gd name="T20" fmla="*/ 2208 w 2736"/>
                  <a:gd name="T21" fmla="*/ 1728 h 1920"/>
                  <a:gd name="T22" fmla="*/ 2304 w 2736"/>
                  <a:gd name="T23" fmla="*/ 1632 h 1920"/>
                  <a:gd name="T24" fmla="*/ 2736 w 2736"/>
                  <a:gd name="T25" fmla="*/ 1872 h 1920"/>
                  <a:gd name="T26" fmla="*/ 2640 w 2736"/>
                  <a:gd name="T27" fmla="*/ 1920 h 1920"/>
                  <a:gd name="T28" fmla="*/ 2304 w 2736"/>
                  <a:gd name="T29" fmla="*/ 1824 h 1920"/>
                  <a:gd name="T30" fmla="*/ 2160 w 2736"/>
                  <a:gd name="T31" fmla="*/ 1872 h 1920"/>
                  <a:gd name="T32" fmla="*/ 1632 w 2736"/>
                  <a:gd name="T33" fmla="*/ 1920 h 1920"/>
                  <a:gd name="T34" fmla="*/ 1440 w 2736"/>
                  <a:gd name="T35" fmla="*/ 1920 h 1920"/>
                  <a:gd name="T36" fmla="*/ 480 w 2736"/>
                  <a:gd name="T37" fmla="*/ 1824 h 1920"/>
                  <a:gd name="T38" fmla="*/ 192 w 2736"/>
                  <a:gd name="T39" fmla="*/ 1872 h 1920"/>
                  <a:gd name="T40" fmla="*/ 96 w 2736"/>
                  <a:gd name="T41" fmla="*/ 1680 h 1920"/>
                  <a:gd name="T42" fmla="*/ 288 w 2736"/>
                  <a:gd name="T43" fmla="*/ 1440 h 1920"/>
                  <a:gd name="T44" fmla="*/ 336 w 2736"/>
                  <a:gd name="T45" fmla="*/ 1104 h 1920"/>
                  <a:gd name="T46" fmla="*/ 144 w 2736"/>
                  <a:gd name="T47" fmla="*/ 864 h 1920"/>
                  <a:gd name="T48" fmla="*/ 240 w 2736"/>
                  <a:gd name="T49" fmla="*/ 624 h 1920"/>
                  <a:gd name="T50" fmla="*/ 48 w 2736"/>
                  <a:gd name="T51" fmla="*/ 528 h 1920"/>
                  <a:gd name="T52" fmla="*/ 0 w 2736"/>
                  <a:gd name="T53" fmla="*/ 0 h 1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736" h="1920">
                    <a:moveTo>
                      <a:pt x="0" y="0"/>
                    </a:moveTo>
                    <a:lnTo>
                      <a:pt x="96" y="336"/>
                    </a:lnTo>
                    <a:lnTo>
                      <a:pt x="384" y="384"/>
                    </a:lnTo>
                    <a:lnTo>
                      <a:pt x="576" y="720"/>
                    </a:lnTo>
                    <a:lnTo>
                      <a:pt x="528" y="960"/>
                    </a:lnTo>
                    <a:lnTo>
                      <a:pt x="672" y="1104"/>
                    </a:lnTo>
                    <a:lnTo>
                      <a:pt x="576" y="1392"/>
                    </a:lnTo>
                    <a:lnTo>
                      <a:pt x="624" y="1632"/>
                    </a:lnTo>
                    <a:lnTo>
                      <a:pt x="1488" y="1872"/>
                    </a:lnTo>
                    <a:lnTo>
                      <a:pt x="1680" y="1728"/>
                    </a:lnTo>
                    <a:lnTo>
                      <a:pt x="2208" y="1728"/>
                    </a:lnTo>
                    <a:lnTo>
                      <a:pt x="2304" y="1632"/>
                    </a:lnTo>
                    <a:lnTo>
                      <a:pt x="2736" y="1872"/>
                    </a:lnTo>
                    <a:lnTo>
                      <a:pt x="2640" y="1920"/>
                    </a:lnTo>
                    <a:lnTo>
                      <a:pt x="2304" y="1824"/>
                    </a:lnTo>
                    <a:lnTo>
                      <a:pt x="2160" y="1872"/>
                    </a:lnTo>
                    <a:lnTo>
                      <a:pt x="1632" y="1920"/>
                    </a:lnTo>
                    <a:lnTo>
                      <a:pt x="1440" y="1920"/>
                    </a:lnTo>
                    <a:lnTo>
                      <a:pt x="480" y="1824"/>
                    </a:lnTo>
                    <a:lnTo>
                      <a:pt x="192" y="1872"/>
                    </a:lnTo>
                    <a:lnTo>
                      <a:pt x="96" y="1680"/>
                    </a:lnTo>
                    <a:lnTo>
                      <a:pt x="288" y="1440"/>
                    </a:lnTo>
                    <a:lnTo>
                      <a:pt x="336" y="1104"/>
                    </a:lnTo>
                    <a:lnTo>
                      <a:pt x="144" y="864"/>
                    </a:lnTo>
                    <a:lnTo>
                      <a:pt x="240" y="624"/>
                    </a:lnTo>
                    <a:lnTo>
                      <a:pt x="48" y="528"/>
                    </a:lnTo>
                    <a:lnTo>
                      <a:pt x="0" y="0"/>
                    </a:lnTo>
                    <a:close/>
                  </a:path>
                </a:pathLst>
              </a:custGeom>
              <a:noFill/>
              <a:ln w="9525" cap="flat" cmpd="sng">
                <a:solidFill>
                  <a:schemeClr val="bg2"/>
                </a:solidFill>
                <a:prstDash val="solid"/>
                <a:round/>
                <a:headEnd type="none" w="med" len="med"/>
                <a:tailEnd type="none" w="med" len="med"/>
              </a:ln>
              <a:effectLst/>
              <a:extLst>
                <a:ext uri="{909E8E84-426E-40DD-AFC4-6F175D3DCCD1}">
                  <a14:hiddenFill xmlns:a14="http://schemas.microsoft.com/office/drawing/2010/main">
                    <a:gradFill rotWithShape="0">
                      <a:gsLst>
                        <a:gs pos="0">
                          <a:schemeClr val="bg2"/>
                        </a:gs>
                        <a:gs pos="100000">
                          <a:schemeClr val="bg1"/>
                        </a:gs>
                      </a:gsLst>
                      <a:lin ang="18900000" scaled="1"/>
                    </a:gra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grpSp>
        <p:grpSp>
          <p:nvGrpSpPr>
            <p:cNvPr id="134161" name="Group 17">
              <a:extLst>
                <a:ext uri="{FF2B5EF4-FFF2-40B4-BE49-F238E27FC236}">
                  <a16:creationId xmlns:a16="http://schemas.microsoft.com/office/drawing/2014/main" id="{1E8F27AE-BBF8-F8E0-A019-3973245FFB21}"/>
                </a:ext>
              </a:extLst>
            </p:cNvPr>
            <p:cNvGrpSpPr>
              <a:grpSpLocks/>
            </p:cNvGrpSpPr>
            <p:nvPr userDrawn="1"/>
          </p:nvGrpSpPr>
          <p:grpSpPr bwMode="auto">
            <a:xfrm>
              <a:off x="0" y="2291"/>
              <a:ext cx="1385" cy="1702"/>
              <a:chOff x="0" y="2291"/>
              <a:chExt cx="1385" cy="1702"/>
            </a:xfrm>
          </p:grpSpPr>
          <p:sp>
            <p:nvSpPr>
              <p:cNvPr id="134162" name="Rectangle 18">
                <a:extLst>
                  <a:ext uri="{FF2B5EF4-FFF2-40B4-BE49-F238E27FC236}">
                    <a16:creationId xmlns:a16="http://schemas.microsoft.com/office/drawing/2014/main" id="{8B685BBA-C4FC-FF0D-E1F8-F5EBECACBD75}"/>
                  </a:ext>
                </a:extLst>
              </p:cNvPr>
              <p:cNvSpPr>
                <a:spLocks noChangeArrowheads="1"/>
              </p:cNvSpPr>
              <p:nvPr userDrawn="1"/>
            </p:nvSpPr>
            <p:spPr bwMode="ltGray">
              <a:xfrm rot="6798887">
                <a:off x="62" y="3883"/>
                <a:ext cx="75"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63" name="Rectangle 19">
                <a:extLst>
                  <a:ext uri="{FF2B5EF4-FFF2-40B4-BE49-F238E27FC236}">
                    <a16:creationId xmlns:a16="http://schemas.microsoft.com/office/drawing/2014/main" id="{62028120-3D06-D426-21C9-20F02F7094AA}"/>
                  </a:ext>
                </a:extLst>
              </p:cNvPr>
              <p:cNvSpPr>
                <a:spLocks noChangeArrowheads="1"/>
              </p:cNvSpPr>
              <p:nvPr userDrawn="1"/>
            </p:nvSpPr>
            <p:spPr bwMode="ltGray">
              <a:xfrm rot="6798887">
                <a:off x="33" y="3880"/>
                <a:ext cx="75"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64" name="Rectangle 20">
                <a:extLst>
                  <a:ext uri="{FF2B5EF4-FFF2-40B4-BE49-F238E27FC236}">
                    <a16:creationId xmlns:a16="http://schemas.microsoft.com/office/drawing/2014/main" id="{7F7507A1-4146-08C0-EE3B-DC7B02CD93CA}"/>
                  </a:ext>
                </a:extLst>
              </p:cNvPr>
              <p:cNvSpPr>
                <a:spLocks noChangeArrowheads="1"/>
              </p:cNvSpPr>
              <p:nvPr userDrawn="1"/>
            </p:nvSpPr>
            <p:spPr bwMode="ltGray">
              <a:xfrm rot="6798887">
                <a:off x="6" y="3875"/>
                <a:ext cx="75"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65" name="Rectangle 21">
                <a:extLst>
                  <a:ext uri="{FF2B5EF4-FFF2-40B4-BE49-F238E27FC236}">
                    <a16:creationId xmlns:a16="http://schemas.microsoft.com/office/drawing/2014/main" id="{18D66BAA-2773-6C24-8B66-B1F0CD346B42}"/>
                  </a:ext>
                </a:extLst>
              </p:cNvPr>
              <p:cNvSpPr>
                <a:spLocks noChangeArrowheads="1"/>
              </p:cNvSpPr>
              <p:nvPr userDrawn="1"/>
            </p:nvSpPr>
            <p:spPr bwMode="ltGray">
              <a:xfrm rot="5999912">
                <a:off x="209" y="3884"/>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66" name="Rectangle 22">
                <a:extLst>
                  <a:ext uri="{FF2B5EF4-FFF2-40B4-BE49-F238E27FC236}">
                    <a16:creationId xmlns:a16="http://schemas.microsoft.com/office/drawing/2014/main" id="{B5C40CF0-15DE-AC7F-4737-68F2DE9DFBC0}"/>
                  </a:ext>
                </a:extLst>
              </p:cNvPr>
              <p:cNvSpPr>
                <a:spLocks noChangeArrowheads="1"/>
              </p:cNvSpPr>
              <p:nvPr userDrawn="1"/>
            </p:nvSpPr>
            <p:spPr bwMode="ltGray">
              <a:xfrm rot="5999912">
                <a:off x="182" y="3889"/>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67" name="Rectangle 23">
                <a:extLst>
                  <a:ext uri="{FF2B5EF4-FFF2-40B4-BE49-F238E27FC236}">
                    <a16:creationId xmlns:a16="http://schemas.microsoft.com/office/drawing/2014/main" id="{99477D75-F3AD-A948-68DD-AB193A0F98BB}"/>
                  </a:ext>
                </a:extLst>
              </p:cNvPr>
              <p:cNvSpPr>
                <a:spLocks noChangeArrowheads="1"/>
              </p:cNvSpPr>
              <p:nvPr userDrawn="1"/>
            </p:nvSpPr>
            <p:spPr bwMode="ltGray">
              <a:xfrm rot="6250138">
                <a:off x="152" y="3888"/>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68" name="Rectangle 24">
                <a:extLst>
                  <a:ext uri="{FF2B5EF4-FFF2-40B4-BE49-F238E27FC236}">
                    <a16:creationId xmlns:a16="http://schemas.microsoft.com/office/drawing/2014/main" id="{FB7210D1-4C6C-5DDC-5024-A40738D29354}"/>
                  </a:ext>
                </a:extLst>
              </p:cNvPr>
              <p:cNvSpPr>
                <a:spLocks noChangeArrowheads="1"/>
              </p:cNvSpPr>
              <p:nvPr userDrawn="1"/>
            </p:nvSpPr>
            <p:spPr bwMode="ltGray">
              <a:xfrm rot="6238076">
                <a:off x="123" y="3886"/>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69" name="Rectangle 25">
                <a:extLst>
                  <a:ext uri="{FF2B5EF4-FFF2-40B4-BE49-F238E27FC236}">
                    <a16:creationId xmlns:a16="http://schemas.microsoft.com/office/drawing/2014/main" id="{BBE2E93F-4401-1B11-D4E4-12BFA201DE82}"/>
                  </a:ext>
                </a:extLst>
              </p:cNvPr>
              <p:cNvSpPr>
                <a:spLocks noChangeArrowheads="1"/>
              </p:cNvSpPr>
              <p:nvPr userDrawn="1"/>
            </p:nvSpPr>
            <p:spPr bwMode="ltGray">
              <a:xfrm rot="5380717">
                <a:off x="363" y="3869"/>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70" name="Rectangle 26">
                <a:extLst>
                  <a:ext uri="{FF2B5EF4-FFF2-40B4-BE49-F238E27FC236}">
                    <a16:creationId xmlns:a16="http://schemas.microsoft.com/office/drawing/2014/main" id="{A84F2C70-BDA2-AD2F-4000-817A72265228}"/>
                  </a:ext>
                </a:extLst>
              </p:cNvPr>
              <p:cNvSpPr>
                <a:spLocks noChangeArrowheads="1"/>
              </p:cNvSpPr>
              <p:nvPr userDrawn="1"/>
            </p:nvSpPr>
            <p:spPr bwMode="ltGray">
              <a:xfrm rot="5380717">
                <a:off x="332" y="3872"/>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71" name="Rectangle 27">
                <a:extLst>
                  <a:ext uri="{FF2B5EF4-FFF2-40B4-BE49-F238E27FC236}">
                    <a16:creationId xmlns:a16="http://schemas.microsoft.com/office/drawing/2014/main" id="{545DAC5F-691F-3697-2C3B-AA5BAA1847B6}"/>
                  </a:ext>
                </a:extLst>
              </p:cNvPr>
              <p:cNvSpPr>
                <a:spLocks noChangeArrowheads="1"/>
              </p:cNvSpPr>
              <p:nvPr userDrawn="1"/>
            </p:nvSpPr>
            <p:spPr bwMode="ltGray">
              <a:xfrm rot="5583200">
                <a:off x="302" y="3877"/>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72" name="Rectangle 28">
                <a:extLst>
                  <a:ext uri="{FF2B5EF4-FFF2-40B4-BE49-F238E27FC236}">
                    <a16:creationId xmlns:a16="http://schemas.microsoft.com/office/drawing/2014/main" id="{FA57F65D-9F97-5C06-59D7-4D2E930A33EA}"/>
                  </a:ext>
                </a:extLst>
              </p:cNvPr>
              <p:cNvSpPr>
                <a:spLocks noChangeArrowheads="1"/>
              </p:cNvSpPr>
              <p:nvPr userDrawn="1"/>
            </p:nvSpPr>
            <p:spPr bwMode="ltGray">
              <a:xfrm rot="5737625">
                <a:off x="270" y="3882"/>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73" name="Rectangle 29">
                <a:extLst>
                  <a:ext uri="{FF2B5EF4-FFF2-40B4-BE49-F238E27FC236}">
                    <a16:creationId xmlns:a16="http://schemas.microsoft.com/office/drawing/2014/main" id="{89EEDE13-AA64-482E-FA69-555EB7BEA7D4}"/>
                  </a:ext>
                </a:extLst>
              </p:cNvPr>
              <p:cNvSpPr>
                <a:spLocks noChangeArrowheads="1"/>
              </p:cNvSpPr>
              <p:nvPr userDrawn="1"/>
            </p:nvSpPr>
            <p:spPr bwMode="ltGray">
              <a:xfrm rot="4715477">
                <a:off x="516" y="3829"/>
                <a:ext cx="63"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74" name="Rectangle 30">
                <a:extLst>
                  <a:ext uri="{FF2B5EF4-FFF2-40B4-BE49-F238E27FC236}">
                    <a16:creationId xmlns:a16="http://schemas.microsoft.com/office/drawing/2014/main" id="{C83598B4-492B-C792-9DBD-8C9B2F4BDF94}"/>
                  </a:ext>
                </a:extLst>
              </p:cNvPr>
              <p:cNvSpPr>
                <a:spLocks noChangeArrowheads="1"/>
              </p:cNvSpPr>
              <p:nvPr userDrawn="1"/>
            </p:nvSpPr>
            <p:spPr bwMode="ltGray">
              <a:xfrm rot="4924949">
                <a:off x="486" y="3834"/>
                <a:ext cx="63"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75" name="Rectangle 31">
                <a:extLst>
                  <a:ext uri="{FF2B5EF4-FFF2-40B4-BE49-F238E27FC236}">
                    <a16:creationId xmlns:a16="http://schemas.microsoft.com/office/drawing/2014/main" id="{198ED4D2-D2C5-58B8-713A-4C2AA870E309}"/>
                  </a:ext>
                </a:extLst>
              </p:cNvPr>
              <p:cNvSpPr>
                <a:spLocks noChangeArrowheads="1"/>
              </p:cNvSpPr>
              <p:nvPr userDrawn="1"/>
            </p:nvSpPr>
            <p:spPr bwMode="ltGray">
              <a:xfrm rot="4924949">
                <a:off x="456" y="3848"/>
                <a:ext cx="63"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76" name="Rectangle 32">
                <a:extLst>
                  <a:ext uri="{FF2B5EF4-FFF2-40B4-BE49-F238E27FC236}">
                    <a16:creationId xmlns:a16="http://schemas.microsoft.com/office/drawing/2014/main" id="{B91C0661-C65B-C862-9A18-C39A40A77BF9}"/>
                  </a:ext>
                </a:extLst>
              </p:cNvPr>
              <p:cNvSpPr>
                <a:spLocks noChangeArrowheads="1"/>
              </p:cNvSpPr>
              <p:nvPr userDrawn="1"/>
            </p:nvSpPr>
            <p:spPr bwMode="ltGray">
              <a:xfrm rot="5041352">
                <a:off x="426" y="3851"/>
                <a:ext cx="63"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77" name="Rectangle 33">
                <a:extLst>
                  <a:ext uri="{FF2B5EF4-FFF2-40B4-BE49-F238E27FC236}">
                    <a16:creationId xmlns:a16="http://schemas.microsoft.com/office/drawing/2014/main" id="{0B9CF7AD-856A-5D2D-92F5-A6A6435D4836}"/>
                  </a:ext>
                </a:extLst>
              </p:cNvPr>
              <p:cNvSpPr>
                <a:spLocks noChangeArrowheads="1"/>
              </p:cNvSpPr>
              <p:nvPr userDrawn="1"/>
            </p:nvSpPr>
            <p:spPr bwMode="ltGray">
              <a:xfrm rot="3816889">
                <a:off x="664" y="3762"/>
                <a:ext cx="63"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78" name="Rectangle 34">
                <a:extLst>
                  <a:ext uri="{FF2B5EF4-FFF2-40B4-BE49-F238E27FC236}">
                    <a16:creationId xmlns:a16="http://schemas.microsoft.com/office/drawing/2014/main" id="{DA200127-A5D6-ECA2-A582-7B5068B90E74}"/>
                  </a:ext>
                </a:extLst>
              </p:cNvPr>
              <p:cNvSpPr>
                <a:spLocks noChangeArrowheads="1"/>
              </p:cNvSpPr>
              <p:nvPr userDrawn="1"/>
            </p:nvSpPr>
            <p:spPr bwMode="ltGray">
              <a:xfrm rot="3816889">
                <a:off x="634" y="3780"/>
                <a:ext cx="63"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79" name="Rectangle 35">
                <a:extLst>
                  <a:ext uri="{FF2B5EF4-FFF2-40B4-BE49-F238E27FC236}">
                    <a16:creationId xmlns:a16="http://schemas.microsoft.com/office/drawing/2014/main" id="{7307574E-BF09-C7FA-495F-42107CB1C144}"/>
                  </a:ext>
                </a:extLst>
              </p:cNvPr>
              <p:cNvSpPr>
                <a:spLocks noChangeArrowheads="1"/>
              </p:cNvSpPr>
              <p:nvPr userDrawn="1"/>
            </p:nvSpPr>
            <p:spPr bwMode="ltGray">
              <a:xfrm rot="4104184">
                <a:off x="605" y="3791"/>
                <a:ext cx="63"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80" name="Rectangle 36">
                <a:extLst>
                  <a:ext uri="{FF2B5EF4-FFF2-40B4-BE49-F238E27FC236}">
                    <a16:creationId xmlns:a16="http://schemas.microsoft.com/office/drawing/2014/main" id="{2CC565FA-3175-C370-9A5D-1A39F85A7EEF}"/>
                  </a:ext>
                </a:extLst>
              </p:cNvPr>
              <p:cNvSpPr>
                <a:spLocks noChangeArrowheads="1"/>
              </p:cNvSpPr>
              <p:nvPr userDrawn="1"/>
            </p:nvSpPr>
            <p:spPr bwMode="ltGray">
              <a:xfrm rot="4325343">
                <a:off x="575" y="3804"/>
                <a:ext cx="63"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81" name="Rectangle 37">
                <a:extLst>
                  <a:ext uri="{FF2B5EF4-FFF2-40B4-BE49-F238E27FC236}">
                    <a16:creationId xmlns:a16="http://schemas.microsoft.com/office/drawing/2014/main" id="{167DFCD9-1B3D-CB71-DB2C-10E173F14F0C}"/>
                  </a:ext>
                </a:extLst>
              </p:cNvPr>
              <p:cNvSpPr>
                <a:spLocks noChangeArrowheads="1"/>
              </p:cNvSpPr>
              <p:nvPr userDrawn="1"/>
            </p:nvSpPr>
            <p:spPr bwMode="ltGray">
              <a:xfrm rot="3368036">
                <a:off x="799" y="3683"/>
                <a:ext cx="63"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82" name="Rectangle 38">
                <a:extLst>
                  <a:ext uri="{FF2B5EF4-FFF2-40B4-BE49-F238E27FC236}">
                    <a16:creationId xmlns:a16="http://schemas.microsoft.com/office/drawing/2014/main" id="{7B0C89FD-BE16-4BF9-8068-D53227DA79C4}"/>
                  </a:ext>
                </a:extLst>
              </p:cNvPr>
              <p:cNvSpPr>
                <a:spLocks noChangeArrowheads="1"/>
              </p:cNvSpPr>
              <p:nvPr userDrawn="1"/>
            </p:nvSpPr>
            <p:spPr bwMode="ltGray">
              <a:xfrm rot="3368036">
                <a:off x="772" y="3699"/>
                <a:ext cx="63"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83" name="Rectangle 39">
                <a:extLst>
                  <a:ext uri="{FF2B5EF4-FFF2-40B4-BE49-F238E27FC236}">
                    <a16:creationId xmlns:a16="http://schemas.microsoft.com/office/drawing/2014/main" id="{503E0329-BDE7-8254-582D-BA721C0AF711}"/>
                  </a:ext>
                </a:extLst>
              </p:cNvPr>
              <p:cNvSpPr>
                <a:spLocks noChangeArrowheads="1"/>
              </p:cNvSpPr>
              <p:nvPr userDrawn="1"/>
            </p:nvSpPr>
            <p:spPr bwMode="ltGray">
              <a:xfrm rot="3368036">
                <a:off x="745" y="3717"/>
                <a:ext cx="63"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84" name="Rectangle 40">
                <a:extLst>
                  <a:ext uri="{FF2B5EF4-FFF2-40B4-BE49-F238E27FC236}">
                    <a16:creationId xmlns:a16="http://schemas.microsoft.com/office/drawing/2014/main" id="{8AF4027A-D4E8-6AE5-DD92-5565DEA1E5D4}"/>
                  </a:ext>
                </a:extLst>
              </p:cNvPr>
              <p:cNvSpPr>
                <a:spLocks noChangeArrowheads="1"/>
              </p:cNvSpPr>
              <p:nvPr userDrawn="1"/>
            </p:nvSpPr>
            <p:spPr bwMode="ltGray">
              <a:xfrm rot="3816889">
                <a:off x="717" y="3734"/>
                <a:ext cx="63"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85" name="Rectangle 41">
                <a:extLst>
                  <a:ext uri="{FF2B5EF4-FFF2-40B4-BE49-F238E27FC236}">
                    <a16:creationId xmlns:a16="http://schemas.microsoft.com/office/drawing/2014/main" id="{7F23293B-8D2D-0DF9-A4B6-AE9F454CA9E2}"/>
                  </a:ext>
                </a:extLst>
              </p:cNvPr>
              <p:cNvSpPr>
                <a:spLocks noChangeArrowheads="1"/>
              </p:cNvSpPr>
              <p:nvPr userDrawn="1"/>
            </p:nvSpPr>
            <p:spPr bwMode="ltGray">
              <a:xfrm rot="2302266">
                <a:off x="923" y="3587"/>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86" name="Rectangle 42">
                <a:extLst>
                  <a:ext uri="{FF2B5EF4-FFF2-40B4-BE49-F238E27FC236}">
                    <a16:creationId xmlns:a16="http://schemas.microsoft.com/office/drawing/2014/main" id="{0FE93826-AEC1-3000-B69D-07457CBE735C}"/>
                  </a:ext>
                </a:extLst>
              </p:cNvPr>
              <p:cNvSpPr>
                <a:spLocks noChangeArrowheads="1"/>
              </p:cNvSpPr>
              <p:nvPr userDrawn="1"/>
            </p:nvSpPr>
            <p:spPr bwMode="ltGray">
              <a:xfrm rot="2302266">
                <a:off x="899" y="3606"/>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87" name="Rectangle 43">
                <a:extLst>
                  <a:ext uri="{FF2B5EF4-FFF2-40B4-BE49-F238E27FC236}">
                    <a16:creationId xmlns:a16="http://schemas.microsoft.com/office/drawing/2014/main" id="{F84EC17F-CF12-6462-1624-D0F7F0BF4D94}"/>
                  </a:ext>
                </a:extLst>
              </p:cNvPr>
              <p:cNvSpPr>
                <a:spLocks noChangeArrowheads="1"/>
              </p:cNvSpPr>
              <p:nvPr userDrawn="1"/>
            </p:nvSpPr>
            <p:spPr bwMode="ltGray">
              <a:xfrm rot="2707562">
                <a:off x="876" y="3626"/>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88" name="Rectangle 44">
                <a:extLst>
                  <a:ext uri="{FF2B5EF4-FFF2-40B4-BE49-F238E27FC236}">
                    <a16:creationId xmlns:a16="http://schemas.microsoft.com/office/drawing/2014/main" id="{A7E662DE-C957-5975-39B5-48863FE7D827}"/>
                  </a:ext>
                </a:extLst>
              </p:cNvPr>
              <p:cNvSpPr>
                <a:spLocks noChangeArrowheads="1"/>
              </p:cNvSpPr>
              <p:nvPr userDrawn="1"/>
            </p:nvSpPr>
            <p:spPr bwMode="ltGray">
              <a:xfrm rot="2707562">
                <a:off x="850" y="3644"/>
                <a:ext cx="63"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89" name="Rectangle 45">
                <a:extLst>
                  <a:ext uri="{FF2B5EF4-FFF2-40B4-BE49-F238E27FC236}">
                    <a16:creationId xmlns:a16="http://schemas.microsoft.com/office/drawing/2014/main" id="{B1B8C164-8FCB-7CAC-80A4-80BD8E1B83ED}"/>
                  </a:ext>
                </a:extLst>
              </p:cNvPr>
              <p:cNvSpPr>
                <a:spLocks noChangeArrowheads="1"/>
              </p:cNvSpPr>
              <p:nvPr userDrawn="1"/>
            </p:nvSpPr>
            <p:spPr bwMode="ltGray">
              <a:xfrm rot="1525830">
                <a:off x="1027" y="3473"/>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90" name="Rectangle 46">
                <a:extLst>
                  <a:ext uri="{FF2B5EF4-FFF2-40B4-BE49-F238E27FC236}">
                    <a16:creationId xmlns:a16="http://schemas.microsoft.com/office/drawing/2014/main" id="{4F0E138A-51B4-C523-B6CD-BCFBDB35B581}"/>
                  </a:ext>
                </a:extLst>
              </p:cNvPr>
              <p:cNvSpPr>
                <a:spLocks noChangeArrowheads="1"/>
              </p:cNvSpPr>
              <p:nvPr userDrawn="1"/>
            </p:nvSpPr>
            <p:spPr bwMode="ltGray">
              <a:xfrm rot="1525830">
                <a:off x="1009" y="3497"/>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91" name="Rectangle 47">
                <a:extLst>
                  <a:ext uri="{FF2B5EF4-FFF2-40B4-BE49-F238E27FC236}">
                    <a16:creationId xmlns:a16="http://schemas.microsoft.com/office/drawing/2014/main" id="{D1FCE0C1-140F-BE6C-CAAE-D665A44AE291}"/>
                  </a:ext>
                </a:extLst>
              </p:cNvPr>
              <p:cNvSpPr>
                <a:spLocks noChangeArrowheads="1"/>
              </p:cNvSpPr>
              <p:nvPr userDrawn="1"/>
            </p:nvSpPr>
            <p:spPr bwMode="ltGray">
              <a:xfrm rot="1788117">
                <a:off x="990" y="3519"/>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92" name="Rectangle 48">
                <a:extLst>
                  <a:ext uri="{FF2B5EF4-FFF2-40B4-BE49-F238E27FC236}">
                    <a16:creationId xmlns:a16="http://schemas.microsoft.com/office/drawing/2014/main" id="{71B4C6C3-3821-A53E-9CC0-14C26221CE9E}"/>
                  </a:ext>
                </a:extLst>
              </p:cNvPr>
              <p:cNvSpPr>
                <a:spLocks noChangeArrowheads="1"/>
              </p:cNvSpPr>
              <p:nvPr userDrawn="1"/>
            </p:nvSpPr>
            <p:spPr bwMode="ltGray">
              <a:xfrm rot="1788117">
                <a:off x="969" y="3544"/>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93" name="Rectangle 49">
                <a:extLst>
                  <a:ext uri="{FF2B5EF4-FFF2-40B4-BE49-F238E27FC236}">
                    <a16:creationId xmlns:a16="http://schemas.microsoft.com/office/drawing/2014/main" id="{26FA68D0-1748-A3AE-061E-22264561AC73}"/>
                  </a:ext>
                </a:extLst>
              </p:cNvPr>
              <p:cNvSpPr>
                <a:spLocks noChangeArrowheads="1"/>
              </p:cNvSpPr>
              <p:nvPr userDrawn="1"/>
            </p:nvSpPr>
            <p:spPr bwMode="ltGray">
              <a:xfrm rot="841630">
                <a:off x="1113" y="3355"/>
                <a:ext cx="75"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94" name="Rectangle 50">
                <a:extLst>
                  <a:ext uri="{FF2B5EF4-FFF2-40B4-BE49-F238E27FC236}">
                    <a16:creationId xmlns:a16="http://schemas.microsoft.com/office/drawing/2014/main" id="{C9521DB0-70EB-B6E5-1798-D900C4B11635}"/>
                  </a:ext>
                </a:extLst>
              </p:cNvPr>
              <p:cNvSpPr>
                <a:spLocks noChangeArrowheads="1"/>
              </p:cNvSpPr>
              <p:nvPr userDrawn="1"/>
            </p:nvSpPr>
            <p:spPr bwMode="ltGray">
              <a:xfrm rot="841630">
                <a:off x="1100" y="3378"/>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95" name="Rectangle 51">
                <a:extLst>
                  <a:ext uri="{FF2B5EF4-FFF2-40B4-BE49-F238E27FC236}">
                    <a16:creationId xmlns:a16="http://schemas.microsoft.com/office/drawing/2014/main" id="{C4ED827F-AC77-1E65-E4AF-8DEF60ECDBB2}"/>
                  </a:ext>
                </a:extLst>
              </p:cNvPr>
              <p:cNvSpPr>
                <a:spLocks noChangeArrowheads="1"/>
              </p:cNvSpPr>
              <p:nvPr userDrawn="1"/>
            </p:nvSpPr>
            <p:spPr bwMode="ltGray">
              <a:xfrm rot="1308689">
                <a:off x="1086" y="3404"/>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96" name="Rectangle 52">
                <a:extLst>
                  <a:ext uri="{FF2B5EF4-FFF2-40B4-BE49-F238E27FC236}">
                    <a16:creationId xmlns:a16="http://schemas.microsoft.com/office/drawing/2014/main" id="{129B1526-99DB-DE19-8B2B-A2C0B4E6BE84}"/>
                  </a:ext>
                </a:extLst>
              </p:cNvPr>
              <p:cNvSpPr>
                <a:spLocks noChangeArrowheads="1"/>
              </p:cNvSpPr>
              <p:nvPr userDrawn="1"/>
            </p:nvSpPr>
            <p:spPr bwMode="ltGray">
              <a:xfrm rot="1308689">
                <a:off x="1064" y="3425"/>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97" name="Rectangle 53">
                <a:extLst>
                  <a:ext uri="{FF2B5EF4-FFF2-40B4-BE49-F238E27FC236}">
                    <a16:creationId xmlns:a16="http://schemas.microsoft.com/office/drawing/2014/main" id="{938AA813-EBCF-B125-0BF2-ACEF597CDF3C}"/>
                  </a:ext>
                </a:extLst>
              </p:cNvPr>
              <p:cNvSpPr>
                <a:spLocks noChangeArrowheads="1"/>
              </p:cNvSpPr>
              <p:nvPr userDrawn="1"/>
            </p:nvSpPr>
            <p:spPr bwMode="ltGray">
              <a:xfrm rot="469913">
                <a:off x="1172" y="3225"/>
                <a:ext cx="81"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98" name="Rectangle 54">
                <a:extLst>
                  <a:ext uri="{FF2B5EF4-FFF2-40B4-BE49-F238E27FC236}">
                    <a16:creationId xmlns:a16="http://schemas.microsoft.com/office/drawing/2014/main" id="{A0EF25D5-1DF5-BB1B-68F5-9260247BE32D}"/>
                  </a:ext>
                </a:extLst>
              </p:cNvPr>
              <p:cNvSpPr>
                <a:spLocks noChangeArrowheads="1"/>
              </p:cNvSpPr>
              <p:nvPr userDrawn="1"/>
            </p:nvSpPr>
            <p:spPr bwMode="ltGray">
              <a:xfrm rot="559869">
                <a:off x="1162" y="3250"/>
                <a:ext cx="81"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99" name="Rectangle 55">
                <a:extLst>
                  <a:ext uri="{FF2B5EF4-FFF2-40B4-BE49-F238E27FC236}">
                    <a16:creationId xmlns:a16="http://schemas.microsoft.com/office/drawing/2014/main" id="{EF4AD06A-2705-BD2D-F608-AC34C582D0EF}"/>
                  </a:ext>
                </a:extLst>
              </p:cNvPr>
              <p:cNvSpPr>
                <a:spLocks noChangeArrowheads="1"/>
              </p:cNvSpPr>
              <p:nvPr userDrawn="1"/>
            </p:nvSpPr>
            <p:spPr bwMode="ltGray">
              <a:xfrm rot="734079">
                <a:off x="1154" y="3276"/>
                <a:ext cx="81"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00" name="Rectangle 56">
                <a:extLst>
                  <a:ext uri="{FF2B5EF4-FFF2-40B4-BE49-F238E27FC236}">
                    <a16:creationId xmlns:a16="http://schemas.microsoft.com/office/drawing/2014/main" id="{63D62CD3-1FE6-9FE6-CD39-A74644482C79}"/>
                  </a:ext>
                </a:extLst>
              </p:cNvPr>
              <p:cNvSpPr>
                <a:spLocks noChangeArrowheads="1"/>
              </p:cNvSpPr>
              <p:nvPr userDrawn="1"/>
            </p:nvSpPr>
            <p:spPr bwMode="ltGray">
              <a:xfrm rot="734079">
                <a:off x="1141" y="3304"/>
                <a:ext cx="75"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01" name="Rectangle 57">
                <a:extLst>
                  <a:ext uri="{FF2B5EF4-FFF2-40B4-BE49-F238E27FC236}">
                    <a16:creationId xmlns:a16="http://schemas.microsoft.com/office/drawing/2014/main" id="{0D29CE88-90F4-699F-4143-B6AB60BCC205}"/>
                  </a:ext>
                </a:extLst>
              </p:cNvPr>
              <p:cNvSpPr>
                <a:spLocks noChangeArrowheads="1"/>
              </p:cNvSpPr>
              <p:nvPr userDrawn="1"/>
            </p:nvSpPr>
            <p:spPr bwMode="ltGray">
              <a:xfrm rot="-293905">
                <a:off x="1211" y="3096"/>
                <a:ext cx="81"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02" name="Rectangle 58">
                <a:extLst>
                  <a:ext uri="{FF2B5EF4-FFF2-40B4-BE49-F238E27FC236}">
                    <a16:creationId xmlns:a16="http://schemas.microsoft.com/office/drawing/2014/main" id="{76D5E85B-6AE6-1F51-E86E-B694D069A640}"/>
                  </a:ext>
                </a:extLst>
              </p:cNvPr>
              <p:cNvSpPr>
                <a:spLocks noChangeArrowheads="1"/>
              </p:cNvSpPr>
              <p:nvPr userDrawn="1"/>
            </p:nvSpPr>
            <p:spPr bwMode="ltGray">
              <a:xfrm rot="-8">
                <a:off x="1201" y="3122"/>
                <a:ext cx="81"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03" name="Rectangle 59">
                <a:extLst>
                  <a:ext uri="{FF2B5EF4-FFF2-40B4-BE49-F238E27FC236}">
                    <a16:creationId xmlns:a16="http://schemas.microsoft.com/office/drawing/2014/main" id="{51010A8B-933F-5A56-D7D1-6278DC0FAAAA}"/>
                  </a:ext>
                </a:extLst>
              </p:cNvPr>
              <p:cNvSpPr>
                <a:spLocks noChangeArrowheads="1"/>
              </p:cNvSpPr>
              <p:nvPr userDrawn="1"/>
            </p:nvSpPr>
            <p:spPr bwMode="ltGray">
              <a:xfrm rot="-8">
                <a:off x="1200" y="3147"/>
                <a:ext cx="81"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04" name="Rectangle 60">
                <a:extLst>
                  <a:ext uri="{FF2B5EF4-FFF2-40B4-BE49-F238E27FC236}">
                    <a16:creationId xmlns:a16="http://schemas.microsoft.com/office/drawing/2014/main" id="{2BDF55C8-0A81-17B3-F48E-F3822F1FFFBB}"/>
                  </a:ext>
                </a:extLst>
              </p:cNvPr>
              <p:cNvSpPr>
                <a:spLocks noChangeArrowheads="1"/>
              </p:cNvSpPr>
              <p:nvPr userDrawn="1"/>
            </p:nvSpPr>
            <p:spPr bwMode="ltGray">
              <a:xfrm rot="214188">
                <a:off x="1189" y="3173"/>
                <a:ext cx="81"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05" name="Rectangle 61">
                <a:extLst>
                  <a:ext uri="{FF2B5EF4-FFF2-40B4-BE49-F238E27FC236}">
                    <a16:creationId xmlns:a16="http://schemas.microsoft.com/office/drawing/2014/main" id="{3FB516B4-448B-2FEA-16FF-035068128889}"/>
                  </a:ext>
                </a:extLst>
              </p:cNvPr>
              <p:cNvSpPr>
                <a:spLocks noChangeArrowheads="1"/>
              </p:cNvSpPr>
              <p:nvPr userDrawn="1"/>
            </p:nvSpPr>
            <p:spPr bwMode="ltGray">
              <a:xfrm rot="-682388">
                <a:off x="1219" y="2965"/>
                <a:ext cx="86"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06" name="Rectangle 62">
                <a:extLst>
                  <a:ext uri="{FF2B5EF4-FFF2-40B4-BE49-F238E27FC236}">
                    <a16:creationId xmlns:a16="http://schemas.microsoft.com/office/drawing/2014/main" id="{25C26C03-F1DC-F72E-FA9C-3D6E00BBD15A}"/>
                  </a:ext>
                </a:extLst>
              </p:cNvPr>
              <p:cNvSpPr>
                <a:spLocks noChangeArrowheads="1"/>
              </p:cNvSpPr>
              <p:nvPr userDrawn="1"/>
            </p:nvSpPr>
            <p:spPr bwMode="ltGray">
              <a:xfrm rot="-480400">
                <a:off x="1220" y="2991"/>
                <a:ext cx="86"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07" name="Rectangle 63">
                <a:extLst>
                  <a:ext uri="{FF2B5EF4-FFF2-40B4-BE49-F238E27FC236}">
                    <a16:creationId xmlns:a16="http://schemas.microsoft.com/office/drawing/2014/main" id="{640154AF-6086-B1D1-2D83-D2571F827671}"/>
                  </a:ext>
                </a:extLst>
              </p:cNvPr>
              <p:cNvSpPr>
                <a:spLocks noChangeArrowheads="1"/>
              </p:cNvSpPr>
              <p:nvPr userDrawn="1"/>
            </p:nvSpPr>
            <p:spPr bwMode="ltGray">
              <a:xfrm rot="-480400">
                <a:off x="1220" y="3015"/>
                <a:ext cx="86"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08" name="Rectangle 64">
                <a:extLst>
                  <a:ext uri="{FF2B5EF4-FFF2-40B4-BE49-F238E27FC236}">
                    <a16:creationId xmlns:a16="http://schemas.microsoft.com/office/drawing/2014/main" id="{61B82430-8C02-CBB9-E3D2-E05BC3184715}"/>
                  </a:ext>
                </a:extLst>
              </p:cNvPr>
              <p:cNvSpPr>
                <a:spLocks noChangeArrowheads="1"/>
              </p:cNvSpPr>
              <p:nvPr userDrawn="1"/>
            </p:nvSpPr>
            <p:spPr bwMode="ltGray">
              <a:xfrm rot="-270546">
                <a:off x="1219" y="3041"/>
                <a:ext cx="81"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09" name="Rectangle 65">
                <a:extLst>
                  <a:ext uri="{FF2B5EF4-FFF2-40B4-BE49-F238E27FC236}">
                    <a16:creationId xmlns:a16="http://schemas.microsoft.com/office/drawing/2014/main" id="{9A179C87-9A55-3E4B-8071-1747CBF17730}"/>
                  </a:ext>
                </a:extLst>
              </p:cNvPr>
              <p:cNvSpPr>
                <a:spLocks noChangeArrowheads="1"/>
              </p:cNvSpPr>
              <p:nvPr userDrawn="1"/>
            </p:nvSpPr>
            <p:spPr bwMode="ltGray">
              <a:xfrm rot="-1132286">
                <a:off x="1207" y="2843"/>
                <a:ext cx="86"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10" name="Rectangle 66">
                <a:extLst>
                  <a:ext uri="{FF2B5EF4-FFF2-40B4-BE49-F238E27FC236}">
                    <a16:creationId xmlns:a16="http://schemas.microsoft.com/office/drawing/2014/main" id="{59BA8935-D2D2-BEE5-E71B-C3CB106BE421}"/>
                  </a:ext>
                </a:extLst>
              </p:cNvPr>
              <p:cNvSpPr>
                <a:spLocks noChangeArrowheads="1"/>
              </p:cNvSpPr>
              <p:nvPr userDrawn="1"/>
            </p:nvSpPr>
            <p:spPr bwMode="ltGray">
              <a:xfrm rot="-969272">
                <a:off x="1213" y="2864"/>
                <a:ext cx="86"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11" name="Rectangle 67">
                <a:extLst>
                  <a:ext uri="{FF2B5EF4-FFF2-40B4-BE49-F238E27FC236}">
                    <a16:creationId xmlns:a16="http://schemas.microsoft.com/office/drawing/2014/main" id="{919A81E8-7B7C-842B-5E44-68D5F312EE08}"/>
                  </a:ext>
                </a:extLst>
              </p:cNvPr>
              <p:cNvSpPr>
                <a:spLocks noChangeArrowheads="1"/>
              </p:cNvSpPr>
              <p:nvPr userDrawn="1"/>
            </p:nvSpPr>
            <p:spPr bwMode="ltGray">
              <a:xfrm rot="-969272">
                <a:off x="1216" y="2888"/>
                <a:ext cx="86"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12" name="Rectangle 68">
                <a:extLst>
                  <a:ext uri="{FF2B5EF4-FFF2-40B4-BE49-F238E27FC236}">
                    <a16:creationId xmlns:a16="http://schemas.microsoft.com/office/drawing/2014/main" id="{2BDCFFBC-6A0C-B277-828D-EA352DF8228D}"/>
                  </a:ext>
                </a:extLst>
              </p:cNvPr>
              <p:cNvSpPr>
                <a:spLocks noChangeArrowheads="1"/>
              </p:cNvSpPr>
              <p:nvPr userDrawn="1"/>
            </p:nvSpPr>
            <p:spPr bwMode="ltGray">
              <a:xfrm rot="-806259">
                <a:off x="1219" y="2915"/>
                <a:ext cx="86"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13" name="Rectangle 69">
                <a:extLst>
                  <a:ext uri="{FF2B5EF4-FFF2-40B4-BE49-F238E27FC236}">
                    <a16:creationId xmlns:a16="http://schemas.microsoft.com/office/drawing/2014/main" id="{241FF05F-BA7C-1939-9459-7331E8CFC5B2}"/>
                  </a:ext>
                </a:extLst>
              </p:cNvPr>
              <p:cNvSpPr>
                <a:spLocks noChangeArrowheads="1"/>
              </p:cNvSpPr>
              <p:nvPr userDrawn="1"/>
            </p:nvSpPr>
            <p:spPr bwMode="ltGray">
              <a:xfrm rot="-1543941">
                <a:off x="1165" y="2727"/>
                <a:ext cx="86"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14" name="Rectangle 70">
                <a:extLst>
                  <a:ext uri="{FF2B5EF4-FFF2-40B4-BE49-F238E27FC236}">
                    <a16:creationId xmlns:a16="http://schemas.microsoft.com/office/drawing/2014/main" id="{840F56DA-8DEA-1AF2-5F62-C6AE089BE0FF}"/>
                  </a:ext>
                </a:extLst>
              </p:cNvPr>
              <p:cNvSpPr>
                <a:spLocks noChangeArrowheads="1"/>
              </p:cNvSpPr>
              <p:nvPr userDrawn="1"/>
            </p:nvSpPr>
            <p:spPr bwMode="ltGray">
              <a:xfrm rot="-1341953">
                <a:off x="1176" y="2752"/>
                <a:ext cx="86"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15" name="Rectangle 71">
                <a:extLst>
                  <a:ext uri="{FF2B5EF4-FFF2-40B4-BE49-F238E27FC236}">
                    <a16:creationId xmlns:a16="http://schemas.microsoft.com/office/drawing/2014/main" id="{6E597922-0E26-FD10-5B6D-B497A3658780}"/>
                  </a:ext>
                </a:extLst>
              </p:cNvPr>
              <p:cNvSpPr>
                <a:spLocks noChangeArrowheads="1"/>
              </p:cNvSpPr>
              <p:nvPr userDrawn="1"/>
            </p:nvSpPr>
            <p:spPr bwMode="ltGray">
              <a:xfrm rot="-1341953">
                <a:off x="1184" y="2775"/>
                <a:ext cx="86"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16" name="Rectangle 72">
                <a:extLst>
                  <a:ext uri="{FF2B5EF4-FFF2-40B4-BE49-F238E27FC236}">
                    <a16:creationId xmlns:a16="http://schemas.microsoft.com/office/drawing/2014/main" id="{3741DE27-D972-202F-D61E-F871EA400402}"/>
                  </a:ext>
                </a:extLst>
              </p:cNvPr>
              <p:cNvSpPr>
                <a:spLocks noChangeArrowheads="1"/>
              </p:cNvSpPr>
              <p:nvPr userDrawn="1"/>
            </p:nvSpPr>
            <p:spPr bwMode="ltGray">
              <a:xfrm rot="-1341953">
                <a:off x="1194" y="2795"/>
                <a:ext cx="86"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17" name="Rectangle 73">
                <a:extLst>
                  <a:ext uri="{FF2B5EF4-FFF2-40B4-BE49-F238E27FC236}">
                    <a16:creationId xmlns:a16="http://schemas.microsoft.com/office/drawing/2014/main" id="{B878EA78-4DA9-7376-0548-E05CBB4F6EFD}"/>
                  </a:ext>
                </a:extLst>
              </p:cNvPr>
              <p:cNvSpPr>
                <a:spLocks noChangeArrowheads="1"/>
              </p:cNvSpPr>
              <p:nvPr userDrawn="1"/>
            </p:nvSpPr>
            <p:spPr bwMode="ltGray">
              <a:xfrm rot="-1928746">
                <a:off x="1101" y="2628"/>
                <a:ext cx="86"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18" name="Rectangle 74">
                <a:extLst>
                  <a:ext uri="{FF2B5EF4-FFF2-40B4-BE49-F238E27FC236}">
                    <a16:creationId xmlns:a16="http://schemas.microsoft.com/office/drawing/2014/main" id="{770A4A66-2930-29E7-4540-71065F689895}"/>
                  </a:ext>
                </a:extLst>
              </p:cNvPr>
              <p:cNvSpPr>
                <a:spLocks noChangeArrowheads="1"/>
              </p:cNvSpPr>
              <p:nvPr userDrawn="1"/>
            </p:nvSpPr>
            <p:spPr bwMode="ltGray">
              <a:xfrm rot="-1844175">
                <a:off x="1114" y="2645"/>
                <a:ext cx="86"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19" name="Rectangle 75">
                <a:extLst>
                  <a:ext uri="{FF2B5EF4-FFF2-40B4-BE49-F238E27FC236}">
                    <a16:creationId xmlns:a16="http://schemas.microsoft.com/office/drawing/2014/main" id="{2521ACD6-D358-FCB8-B5C7-ED980220B853}"/>
                  </a:ext>
                </a:extLst>
              </p:cNvPr>
              <p:cNvSpPr>
                <a:spLocks noChangeArrowheads="1"/>
              </p:cNvSpPr>
              <p:nvPr userDrawn="1"/>
            </p:nvSpPr>
            <p:spPr bwMode="ltGray">
              <a:xfrm rot="-1752383">
                <a:off x="1129" y="2667"/>
                <a:ext cx="86"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20" name="Rectangle 76">
                <a:extLst>
                  <a:ext uri="{FF2B5EF4-FFF2-40B4-BE49-F238E27FC236}">
                    <a16:creationId xmlns:a16="http://schemas.microsoft.com/office/drawing/2014/main" id="{18962B66-2B95-DBBF-D3A6-8B616584E2AF}"/>
                  </a:ext>
                </a:extLst>
              </p:cNvPr>
              <p:cNvSpPr>
                <a:spLocks noChangeArrowheads="1"/>
              </p:cNvSpPr>
              <p:nvPr userDrawn="1"/>
            </p:nvSpPr>
            <p:spPr bwMode="ltGray">
              <a:xfrm rot="-1752383">
                <a:off x="1142" y="2684"/>
                <a:ext cx="86"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21" name="Rectangle 77">
                <a:extLst>
                  <a:ext uri="{FF2B5EF4-FFF2-40B4-BE49-F238E27FC236}">
                    <a16:creationId xmlns:a16="http://schemas.microsoft.com/office/drawing/2014/main" id="{ADB31768-13F7-0019-66BE-C4A2F15F173C}"/>
                  </a:ext>
                </a:extLst>
              </p:cNvPr>
              <p:cNvSpPr>
                <a:spLocks noChangeArrowheads="1"/>
              </p:cNvSpPr>
              <p:nvPr userDrawn="1"/>
            </p:nvSpPr>
            <p:spPr bwMode="ltGray">
              <a:xfrm rot="-2466736">
                <a:off x="1014" y="2538"/>
                <a:ext cx="86"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22" name="Rectangle 78">
                <a:extLst>
                  <a:ext uri="{FF2B5EF4-FFF2-40B4-BE49-F238E27FC236}">
                    <a16:creationId xmlns:a16="http://schemas.microsoft.com/office/drawing/2014/main" id="{1EFAFB13-C8DD-EB38-DE3E-BBFEE4AD264C}"/>
                  </a:ext>
                </a:extLst>
              </p:cNvPr>
              <p:cNvSpPr>
                <a:spLocks noChangeArrowheads="1"/>
              </p:cNvSpPr>
              <p:nvPr userDrawn="1"/>
            </p:nvSpPr>
            <p:spPr bwMode="ltGray">
              <a:xfrm rot="-2466736">
                <a:off x="1035" y="2557"/>
                <a:ext cx="86"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23" name="Rectangle 79">
                <a:extLst>
                  <a:ext uri="{FF2B5EF4-FFF2-40B4-BE49-F238E27FC236}">
                    <a16:creationId xmlns:a16="http://schemas.microsoft.com/office/drawing/2014/main" id="{1B7DE93D-893F-24FF-67EA-FCBC911A979F}"/>
                  </a:ext>
                </a:extLst>
              </p:cNvPr>
              <p:cNvSpPr>
                <a:spLocks noChangeArrowheads="1"/>
              </p:cNvSpPr>
              <p:nvPr userDrawn="1"/>
            </p:nvSpPr>
            <p:spPr bwMode="ltGray">
              <a:xfrm rot="-2466736">
                <a:off x="1050" y="2574"/>
                <a:ext cx="86"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24" name="Rectangle 80">
                <a:extLst>
                  <a:ext uri="{FF2B5EF4-FFF2-40B4-BE49-F238E27FC236}">
                    <a16:creationId xmlns:a16="http://schemas.microsoft.com/office/drawing/2014/main" id="{B7E4DBB4-02EC-1AE2-C6DA-94CEF164383A}"/>
                  </a:ext>
                </a:extLst>
              </p:cNvPr>
              <p:cNvSpPr>
                <a:spLocks noChangeArrowheads="1"/>
              </p:cNvSpPr>
              <p:nvPr userDrawn="1"/>
            </p:nvSpPr>
            <p:spPr bwMode="ltGray">
              <a:xfrm rot="-2342866">
                <a:off x="1068" y="2590"/>
                <a:ext cx="86"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25" name="Freeform 81">
                <a:extLst>
                  <a:ext uri="{FF2B5EF4-FFF2-40B4-BE49-F238E27FC236}">
                    <a16:creationId xmlns:a16="http://schemas.microsoft.com/office/drawing/2014/main" id="{262B7D74-C5A1-2B9F-444A-2CF42771AFA4}"/>
                  </a:ext>
                </a:extLst>
              </p:cNvPr>
              <p:cNvSpPr>
                <a:spLocks/>
              </p:cNvSpPr>
              <p:nvPr userDrawn="1"/>
            </p:nvSpPr>
            <p:spPr bwMode="ltGray">
              <a:xfrm>
                <a:off x="486" y="2563"/>
                <a:ext cx="180" cy="151"/>
              </a:xfrm>
              <a:custGeom>
                <a:avLst/>
                <a:gdLst>
                  <a:gd name="T0" fmla="*/ 0 w 180"/>
                  <a:gd name="T1" fmla="*/ 144 h 151"/>
                  <a:gd name="T2" fmla="*/ 28 w 180"/>
                  <a:gd name="T3" fmla="*/ 147 h 151"/>
                  <a:gd name="T4" fmla="*/ 64 w 180"/>
                  <a:gd name="T5" fmla="*/ 46 h 151"/>
                  <a:gd name="T6" fmla="*/ 94 w 180"/>
                  <a:gd name="T7" fmla="*/ 151 h 151"/>
                  <a:gd name="T8" fmla="*/ 129 w 180"/>
                  <a:gd name="T9" fmla="*/ 151 h 151"/>
                  <a:gd name="T10" fmla="*/ 180 w 180"/>
                  <a:gd name="T11" fmla="*/ 9 h 151"/>
                  <a:gd name="T12" fmla="*/ 148 w 180"/>
                  <a:gd name="T13" fmla="*/ 10 h 151"/>
                  <a:gd name="T14" fmla="*/ 112 w 180"/>
                  <a:gd name="T15" fmla="*/ 112 h 151"/>
                  <a:gd name="T16" fmla="*/ 79 w 180"/>
                  <a:gd name="T17" fmla="*/ 0 h 151"/>
                  <a:gd name="T18" fmla="*/ 48 w 180"/>
                  <a:gd name="T19" fmla="*/ 0 h 151"/>
                  <a:gd name="T20" fmla="*/ 0 w 180"/>
                  <a:gd name="T21" fmla="*/ 144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0" h="151">
                    <a:moveTo>
                      <a:pt x="0" y="144"/>
                    </a:moveTo>
                    <a:lnTo>
                      <a:pt x="28" y="147"/>
                    </a:lnTo>
                    <a:lnTo>
                      <a:pt x="64" y="46"/>
                    </a:lnTo>
                    <a:lnTo>
                      <a:pt x="94" y="151"/>
                    </a:lnTo>
                    <a:lnTo>
                      <a:pt x="129" y="151"/>
                    </a:lnTo>
                    <a:lnTo>
                      <a:pt x="180" y="9"/>
                    </a:lnTo>
                    <a:lnTo>
                      <a:pt x="148" y="10"/>
                    </a:lnTo>
                    <a:lnTo>
                      <a:pt x="112" y="112"/>
                    </a:lnTo>
                    <a:lnTo>
                      <a:pt x="79" y="0"/>
                    </a:lnTo>
                    <a:lnTo>
                      <a:pt x="48" y="0"/>
                    </a:lnTo>
                    <a:lnTo>
                      <a:pt x="0" y="144"/>
                    </a:lnTo>
                    <a:close/>
                  </a:path>
                </a:pathLst>
              </a:cu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4226" name="Rectangle 82">
                <a:extLst>
                  <a:ext uri="{FF2B5EF4-FFF2-40B4-BE49-F238E27FC236}">
                    <a16:creationId xmlns:a16="http://schemas.microsoft.com/office/drawing/2014/main" id="{F47154FB-8ECC-7E6D-F930-4960459F35FA}"/>
                  </a:ext>
                </a:extLst>
              </p:cNvPr>
              <p:cNvSpPr>
                <a:spLocks noChangeArrowheads="1"/>
              </p:cNvSpPr>
              <p:nvPr userDrawn="1"/>
            </p:nvSpPr>
            <p:spPr bwMode="ltGray">
              <a:xfrm rot="6575641">
                <a:off x="-217" y="3138"/>
                <a:ext cx="1226"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27" name="Rectangle 83">
                <a:extLst>
                  <a:ext uri="{FF2B5EF4-FFF2-40B4-BE49-F238E27FC236}">
                    <a16:creationId xmlns:a16="http://schemas.microsoft.com/office/drawing/2014/main" id="{EA305D63-1FB1-CA12-93C4-70868D4969AA}"/>
                  </a:ext>
                </a:extLst>
              </p:cNvPr>
              <p:cNvSpPr>
                <a:spLocks noChangeArrowheads="1"/>
              </p:cNvSpPr>
              <p:nvPr userDrawn="1"/>
            </p:nvSpPr>
            <p:spPr bwMode="ltGray">
              <a:xfrm rot="238799">
                <a:off x="4" y="3146"/>
                <a:ext cx="1031"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28" name="Rectangle 84">
                <a:extLst>
                  <a:ext uri="{FF2B5EF4-FFF2-40B4-BE49-F238E27FC236}">
                    <a16:creationId xmlns:a16="http://schemas.microsoft.com/office/drawing/2014/main" id="{B6F629F6-E2FC-EF19-8974-5DFC8C4E3BC3}"/>
                  </a:ext>
                </a:extLst>
              </p:cNvPr>
              <p:cNvSpPr>
                <a:spLocks noChangeArrowheads="1"/>
              </p:cNvSpPr>
              <p:nvPr userDrawn="1"/>
            </p:nvSpPr>
            <p:spPr bwMode="ltGray">
              <a:xfrm rot="-2957028">
                <a:off x="907" y="2473"/>
                <a:ext cx="81"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29" name="Rectangle 85">
                <a:extLst>
                  <a:ext uri="{FF2B5EF4-FFF2-40B4-BE49-F238E27FC236}">
                    <a16:creationId xmlns:a16="http://schemas.microsoft.com/office/drawing/2014/main" id="{A3948A63-E569-6BC1-B5B4-CF79B0D94401}"/>
                  </a:ext>
                </a:extLst>
              </p:cNvPr>
              <p:cNvSpPr>
                <a:spLocks noChangeArrowheads="1"/>
              </p:cNvSpPr>
              <p:nvPr userDrawn="1"/>
            </p:nvSpPr>
            <p:spPr bwMode="ltGray">
              <a:xfrm rot="-2957028">
                <a:off x="930" y="2486"/>
                <a:ext cx="81"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30" name="Rectangle 86">
                <a:extLst>
                  <a:ext uri="{FF2B5EF4-FFF2-40B4-BE49-F238E27FC236}">
                    <a16:creationId xmlns:a16="http://schemas.microsoft.com/office/drawing/2014/main" id="{F5B4191A-ABD2-0491-491D-3EA8F7E9E377}"/>
                  </a:ext>
                </a:extLst>
              </p:cNvPr>
              <p:cNvSpPr>
                <a:spLocks noChangeArrowheads="1"/>
              </p:cNvSpPr>
              <p:nvPr userDrawn="1"/>
            </p:nvSpPr>
            <p:spPr bwMode="ltGray">
              <a:xfrm rot="-2957028">
                <a:off x="954" y="2497"/>
                <a:ext cx="86"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31" name="Rectangle 87">
                <a:extLst>
                  <a:ext uri="{FF2B5EF4-FFF2-40B4-BE49-F238E27FC236}">
                    <a16:creationId xmlns:a16="http://schemas.microsoft.com/office/drawing/2014/main" id="{6147BD93-822F-1175-FF25-CD6C457C3D0A}"/>
                  </a:ext>
                </a:extLst>
              </p:cNvPr>
              <p:cNvSpPr>
                <a:spLocks noChangeArrowheads="1"/>
              </p:cNvSpPr>
              <p:nvPr userDrawn="1"/>
            </p:nvSpPr>
            <p:spPr bwMode="ltGray">
              <a:xfrm rot="-2661033">
                <a:off x="974" y="2509"/>
                <a:ext cx="86"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32" name="Rectangle 88">
                <a:extLst>
                  <a:ext uri="{FF2B5EF4-FFF2-40B4-BE49-F238E27FC236}">
                    <a16:creationId xmlns:a16="http://schemas.microsoft.com/office/drawing/2014/main" id="{0C2C3533-EA26-3B93-9771-7E51FF0D33C1}"/>
                  </a:ext>
                </a:extLst>
              </p:cNvPr>
              <p:cNvSpPr>
                <a:spLocks noChangeArrowheads="1"/>
              </p:cNvSpPr>
              <p:nvPr userDrawn="1"/>
            </p:nvSpPr>
            <p:spPr bwMode="ltGray">
              <a:xfrm rot="-3638503">
                <a:off x="788" y="2426"/>
                <a:ext cx="75"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33" name="Rectangle 89">
                <a:extLst>
                  <a:ext uri="{FF2B5EF4-FFF2-40B4-BE49-F238E27FC236}">
                    <a16:creationId xmlns:a16="http://schemas.microsoft.com/office/drawing/2014/main" id="{52559D9D-BCE7-EFD0-1388-48F891140F87}"/>
                  </a:ext>
                </a:extLst>
              </p:cNvPr>
              <p:cNvSpPr>
                <a:spLocks noChangeArrowheads="1"/>
              </p:cNvSpPr>
              <p:nvPr userDrawn="1"/>
            </p:nvSpPr>
            <p:spPr bwMode="ltGray">
              <a:xfrm rot="-3638503">
                <a:off x="815" y="2434"/>
                <a:ext cx="75"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34" name="Rectangle 90">
                <a:extLst>
                  <a:ext uri="{FF2B5EF4-FFF2-40B4-BE49-F238E27FC236}">
                    <a16:creationId xmlns:a16="http://schemas.microsoft.com/office/drawing/2014/main" id="{2F4FB279-8C9B-C451-FE7F-84005B093325}"/>
                  </a:ext>
                </a:extLst>
              </p:cNvPr>
              <p:cNvSpPr>
                <a:spLocks noChangeArrowheads="1"/>
              </p:cNvSpPr>
              <p:nvPr userDrawn="1"/>
            </p:nvSpPr>
            <p:spPr bwMode="ltGray">
              <a:xfrm rot="-3514633">
                <a:off x="837" y="2441"/>
                <a:ext cx="81"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35" name="Rectangle 91">
                <a:extLst>
                  <a:ext uri="{FF2B5EF4-FFF2-40B4-BE49-F238E27FC236}">
                    <a16:creationId xmlns:a16="http://schemas.microsoft.com/office/drawing/2014/main" id="{F439051F-ED1C-1382-7B05-B44498C7E61A}"/>
                  </a:ext>
                </a:extLst>
              </p:cNvPr>
              <p:cNvSpPr>
                <a:spLocks noChangeArrowheads="1"/>
              </p:cNvSpPr>
              <p:nvPr userDrawn="1"/>
            </p:nvSpPr>
            <p:spPr bwMode="ltGray">
              <a:xfrm rot="-3220799">
                <a:off x="862" y="2453"/>
                <a:ext cx="81"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36" name="Rectangle 92">
                <a:extLst>
                  <a:ext uri="{FF2B5EF4-FFF2-40B4-BE49-F238E27FC236}">
                    <a16:creationId xmlns:a16="http://schemas.microsoft.com/office/drawing/2014/main" id="{B37E81EA-DF46-529B-48C0-2525D509471B}"/>
                  </a:ext>
                </a:extLst>
              </p:cNvPr>
              <p:cNvSpPr>
                <a:spLocks noChangeArrowheads="1"/>
              </p:cNvSpPr>
              <p:nvPr userDrawn="1"/>
            </p:nvSpPr>
            <p:spPr bwMode="ltGray">
              <a:xfrm rot="-4338250">
                <a:off x="649" y="2396"/>
                <a:ext cx="75"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37" name="Rectangle 93">
                <a:extLst>
                  <a:ext uri="{FF2B5EF4-FFF2-40B4-BE49-F238E27FC236}">
                    <a16:creationId xmlns:a16="http://schemas.microsoft.com/office/drawing/2014/main" id="{90835D4F-E599-1FB2-4DDD-2B9A793E7B70}"/>
                  </a:ext>
                </a:extLst>
              </p:cNvPr>
              <p:cNvSpPr>
                <a:spLocks noChangeArrowheads="1"/>
              </p:cNvSpPr>
              <p:nvPr userDrawn="1"/>
            </p:nvSpPr>
            <p:spPr bwMode="ltGray">
              <a:xfrm rot="-4250359">
                <a:off x="677" y="2402"/>
                <a:ext cx="75"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38" name="Rectangle 94">
                <a:extLst>
                  <a:ext uri="{FF2B5EF4-FFF2-40B4-BE49-F238E27FC236}">
                    <a16:creationId xmlns:a16="http://schemas.microsoft.com/office/drawing/2014/main" id="{5555DE00-8DF8-31BF-D84D-F7B29B80C484}"/>
                  </a:ext>
                </a:extLst>
              </p:cNvPr>
              <p:cNvSpPr>
                <a:spLocks noChangeArrowheads="1"/>
              </p:cNvSpPr>
              <p:nvPr userDrawn="1"/>
            </p:nvSpPr>
            <p:spPr bwMode="ltGray">
              <a:xfrm rot="-4250359">
                <a:off x="707" y="2407"/>
                <a:ext cx="75"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39" name="Rectangle 95">
                <a:extLst>
                  <a:ext uri="{FF2B5EF4-FFF2-40B4-BE49-F238E27FC236}">
                    <a16:creationId xmlns:a16="http://schemas.microsoft.com/office/drawing/2014/main" id="{412436D9-CB44-80A0-C978-0A0C9FCF1312}"/>
                  </a:ext>
                </a:extLst>
              </p:cNvPr>
              <p:cNvSpPr>
                <a:spLocks noChangeArrowheads="1"/>
              </p:cNvSpPr>
              <p:nvPr userDrawn="1"/>
            </p:nvSpPr>
            <p:spPr bwMode="ltGray">
              <a:xfrm rot="-3989246">
                <a:off x="737" y="2411"/>
                <a:ext cx="75"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40" name="Rectangle 96">
                <a:extLst>
                  <a:ext uri="{FF2B5EF4-FFF2-40B4-BE49-F238E27FC236}">
                    <a16:creationId xmlns:a16="http://schemas.microsoft.com/office/drawing/2014/main" id="{FCB89186-C962-144E-9A57-E470FA1480D8}"/>
                  </a:ext>
                </a:extLst>
              </p:cNvPr>
              <p:cNvSpPr>
                <a:spLocks noChangeArrowheads="1"/>
              </p:cNvSpPr>
              <p:nvPr userDrawn="1"/>
            </p:nvSpPr>
            <p:spPr bwMode="ltGray">
              <a:xfrm rot="-4862215">
                <a:off x="503" y="2395"/>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41" name="Rectangle 97">
                <a:extLst>
                  <a:ext uri="{FF2B5EF4-FFF2-40B4-BE49-F238E27FC236}">
                    <a16:creationId xmlns:a16="http://schemas.microsoft.com/office/drawing/2014/main" id="{0613AFA9-3553-D77D-EC5A-19E4DFEAF4F7}"/>
                  </a:ext>
                </a:extLst>
              </p:cNvPr>
              <p:cNvSpPr>
                <a:spLocks noChangeArrowheads="1"/>
              </p:cNvSpPr>
              <p:nvPr userDrawn="1"/>
            </p:nvSpPr>
            <p:spPr bwMode="ltGray">
              <a:xfrm rot="-4673370">
                <a:off x="533" y="2393"/>
                <a:ext cx="75"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42" name="Rectangle 98">
                <a:extLst>
                  <a:ext uri="{FF2B5EF4-FFF2-40B4-BE49-F238E27FC236}">
                    <a16:creationId xmlns:a16="http://schemas.microsoft.com/office/drawing/2014/main" id="{8C5D04B9-0E0D-289A-28A3-7CE55FC36FC2}"/>
                  </a:ext>
                </a:extLst>
              </p:cNvPr>
              <p:cNvSpPr>
                <a:spLocks noChangeArrowheads="1"/>
              </p:cNvSpPr>
              <p:nvPr userDrawn="1"/>
            </p:nvSpPr>
            <p:spPr bwMode="ltGray">
              <a:xfrm rot="-4646721">
                <a:off x="563" y="2390"/>
                <a:ext cx="75"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43" name="Rectangle 99">
                <a:extLst>
                  <a:ext uri="{FF2B5EF4-FFF2-40B4-BE49-F238E27FC236}">
                    <a16:creationId xmlns:a16="http://schemas.microsoft.com/office/drawing/2014/main" id="{28AB4F7F-B9C2-D0E6-D26E-16EA68026E63}"/>
                  </a:ext>
                </a:extLst>
              </p:cNvPr>
              <p:cNvSpPr>
                <a:spLocks noChangeArrowheads="1"/>
              </p:cNvSpPr>
              <p:nvPr userDrawn="1"/>
            </p:nvSpPr>
            <p:spPr bwMode="ltGray">
              <a:xfrm rot="-4580623">
                <a:off x="594" y="2391"/>
                <a:ext cx="75"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44" name="Rectangle 100">
                <a:extLst>
                  <a:ext uri="{FF2B5EF4-FFF2-40B4-BE49-F238E27FC236}">
                    <a16:creationId xmlns:a16="http://schemas.microsoft.com/office/drawing/2014/main" id="{51941FC8-3B39-7E1F-76A2-A1481A8E2B38}"/>
                  </a:ext>
                </a:extLst>
              </p:cNvPr>
              <p:cNvSpPr>
                <a:spLocks noChangeArrowheads="1"/>
              </p:cNvSpPr>
              <p:nvPr userDrawn="1"/>
            </p:nvSpPr>
            <p:spPr bwMode="ltGray">
              <a:xfrm rot="-5195129">
                <a:off x="355" y="2414"/>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45" name="Rectangle 101">
                <a:extLst>
                  <a:ext uri="{FF2B5EF4-FFF2-40B4-BE49-F238E27FC236}">
                    <a16:creationId xmlns:a16="http://schemas.microsoft.com/office/drawing/2014/main" id="{FAD70C4C-59D5-5066-A05B-7217FAB5453F}"/>
                  </a:ext>
                </a:extLst>
              </p:cNvPr>
              <p:cNvSpPr>
                <a:spLocks noChangeArrowheads="1"/>
              </p:cNvSpPr>
              <p:nvPr userDrawn="1"/>
            </p:nvSpPr>
            <p:spPr bwMode="ltGray">
              <a:xfrm rot="-5360484">
                <a:off x="385" y="2409"/>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46" name="Rectangle 102">
                <a:extLst>
                  <a:ext uri="{FF2B5EF4-FFF2-40B4-BE49-F238E27FC236}">
                    <a16:creationId xmlns:a16="http://schemas.microsoft.com/office/drawing/2014/main" id="{FEB7FBC6-C25B-8B48-3D2A-C6486CDD3847}"/>
                  </a:ext>
                </a:extLst>
              </p:cNvPr>
              <p:cNvSpPr>
                <a:spLocks noChangeArrowheads="1"/>
              </p:cNvSpPr>
              <p:nvPr userDrawn="1"/>
            </p:nvSpPr>
            <p:spPr bwMode="ltGray">
              <a:xfrm rot="-5288939">
                <a:off x="418" y="2405"/>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47" name="Rectangle 103">
                <a:extLst>
                  <a:ext uri="{FF2B5EF4-FFF2-40B4-BE49-F238E27FC236}">
                    <a16:creationId xmlns:a16="http://schemas.microsoft.com/office/drawing/2014/main" id="{6E197131-64E7-213D-5D49-D09C9B2C6D01}"/>
                  </a:ext>
                </a:extLst>
              </p:cNvPr>
              <p:cNvSpPr>
                <a:spLocks noChangeArrowheads="1"/>
              </p:cNvSpPr>
              <p:nvPr userDrawn="1"/>
            </p:nvSpPr>
            <p:spPr bwMode="ltGray">
              <a:xfrm rot="-5164854">
                <a:off x="449" y="2400"/>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48" name="Rectangle 104">
                <a:extLst>
                  <a:ext uri="{FF2B5EF4-FFF2-40B4-BE49-F238E27FC236}">
                    <a16:creationId xmlns:a16="http://schemas.microsoft.com/office/drawing/2014/main" id="{A0CCCDD5-E292-DC08-E6FB-4C30A92F83EA}"/>
                  </a:ext>
                </a:extLst>
              </p:cNvPr>
              <p:cNvSpPr>
                <a:spLocks noChangeArrowheads="1"/>
              </p:cNvSpPr>
              <p:nvPr userDrawn="1"/>
            </p:nvSpPr>
            <p:spPr bwMode="ltGray">
              <a:xfrm rot="-6132163">
                <a:off x="206" y="2458"/>
                <a:ext cx="63"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49" name="Rectangle 105">
                <a:extLst>
                  <a:ext uri="{FF2B5EF4-FFF2-40B4-BE49-F238E27FC236}">
                    <a16:creationId xmlns:a16="http://schemas.microsoft.com/office/drawing/2014/main" id="{74F97759-51B3-4D25-E642-7DF2386EA9BA}"/>
                  </a:ext>
                </a:extLst>
              </p:cNvPr>
              <p:cNvSpPr>
                <a:spLocks noChangeArrowheads="1"/>
              </p:cNvSpPr>
              <p:nvPr userDrawn="1"/>
            </p:nvSpPr>
            <p:spPr bwMode="ltGray">
              <a:xfrm rot="-6220433">
                <a:off x="237" y="2448"/>
                <a:ext cx="63"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50" name="Rectangle 106">
                <a:extLst>
                  <a:ext uri="{FF2B5EF4-FFF2-40B4-BE49-F238E27FC236}">
                    <a16:creationId xmlns:a16="http://schemas.microsoft.com/office/drawing/2014/main" id="{5F2CA0CE-7C7C-B907-9E41-7DB11C3DE4BA}"/>
                  </a:ext>
                </a:extLst>
              </p:cNvPr>
              <p:cNvSpPr>
                <a:spLocks noChangeArrowheads="1"/>
              </p:cNvSpPr>
              <p:nvPr userDrawn="1"/>
            </p:nvSpPr>
            <p:spPr bwMode="ltGray">
              <a:xfrm rot="-6110943">
                <a:off x="266" y="2438"/>
                <a:ext cx="63"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51" name="Rectangle 107">
                <a:extLst>
                  <a:ext uri="{FF2B5EF4-FFF2-40B4-BE49-F238E27FC236}">
                    <a16:creationId xmlns:a16="http://schemas.microsoft.com/office/drawing/2014/main" id="{0583D933-8C61-2D99-598C-0CFC4F7A463C}"/>
                  </a:ext>
                </a:extLst>
              </p:cNvPr>
              <p:cNvSpPr>
                <a:spLocks noChangeArrowheads="1"/>
              </p:cNvSpPr>
              <p:nvPr userDrawn="1"/>
            </p:nvSpPr>
            <p:spPr bwMode="ltGray">
              <a:xfrm rot="-5919570">
                <a:off x="292" y="2427"/>
                <a:ext cx="69"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52" name="Rectangle 108">
                <a:extLst>
                  <a:ext uri="{FF2B5EF4-FFF2-40B4-BE49-F238E27FC236}">
                    <a16:creationId xmlns:a16="http://schemas.microsoft.com/office/drawing/2014/main" id="{ECCCA4EC-E383-329F-5372-E376813A1AC2}"/>
                  </a:ext>
                </a:extLst>
              </p:cNvPr>
              <p:cNvSpPr>
                <a:spLocks noChangeArrowheads="1"/>
              </p:cNvSpPr>
              <p:nvPr userDrawn="1"/>
            </p:nvSpPr>
            <p:spPr bwMode="ltGray">
              <a:xfrm rot="-7376291">
                <a:off x="5" y="2549"/>
                <a:ext cx="63"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53" name="Rectangle 109">
                <a:extLst>
                  <a:ext uri="{FF2B5EF4-FFF2-40B4-BE49-F238E27FC236}">
                    <a16:creationId xmlns:a16="http://schemas.microsoft.com/office/drawing/2014/main" id="{792A3F5D-27B7-5BBA-EB49-E7C307986D36}"/>
                  </a:ext>
                </a:extLst>
              </p:cNvPr>
              <p:cNvSpPr>
                <a:spLocks noChangeArrowheads="1"/>
              </p:cNvSpPr>
              <p:nvPr userDrawn="1"/>
            </p:nvSpPr>
            <p:spPr bwMode="ltGray">
              <a:xfrm rot="-7168347">
                <a:off x="64" y="2517"/>
                <a:ext cx="63"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54" name="Rectangle 110">
                <a:extLst>
                  <a:ext uri="{FF2B5EF4-FFF2-40B4-BE49-F238E27FC236}">
                    <a16:creationId xmlns:a16="http://schemas.microsoft.com/office/drawing/2014/main" id="{971A4775-3927-C965-E738-A418BE303FCA}"/>
                  </a:ext>
                </a:extLst>
              </p:cNvPr>
              <p:cNvSpPr>
                <a:spLocks noChangeArrowheads="1"/>
              </p:cNvSpPr>
              <p:nvPr userDrawn="1"/>
            </p:nvSpPr>
            <p:spPr bwMode="ltGray">
              <a:xfrm rot="-6802416">
                <a:off x="92" y="2502"/>
                <a:ext cx="63"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55" name="Rectangle 111">
                <a:extLst>
                  <a:ext uri="{FF2B5EF4-FFF2-40B4-BE49-F238E27FC236}">
                    <a16:creationId xmlns:a16="http://schemas.microsoft.com/office/drawing/2014/main" id="{4CF1AEB7-D1F2-7CBA-30FC-E14BA8567E7C}"/>
                  </a:ext>
                </a:extLst>
              </p:cNvPr>
              <p:cNvSpPr>
                <a:spLocks noChangeArrowheads="1"/>
              </p:cNvSpPr>
              <p:nvPr userDrawn="1"/>
            </p:nvSpPr>
            <p:spPr bwMode="ltGray">
              <a:xfrm rot="-6802416">
                <a:off x="119" y="2492"/>
                <a:ext cx="63"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56" name="Rectangle 112">
                <a:extLst>
                  <a:ext uri="{FF2B5EF4-FFF2-40B4-BE49-F238E27FC236}">
                    <a16:creationId xmlns:a16="http://schemas.microsoft.com/office/drawing/2014/main" id="{2B4C1A59-77F8-E711-F9FC-027091FD19D6}"/>
                  </a:ext>
                </a:extLst>
              </p:cNvPr>
              <p:cNvSpPr>
                <a:spLocks noChangeArrowheads="1"/>
              </p:cNvSpPr>
              <p:nvPr userDrawn="1"/>
            </p:nvSpPr>
            <p:spPr bwMode="ltGray">
              <a:xfrm rot="-6457704">
                <a:off x="150" y="2478"/>
                <a:ext cx="63"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57" name="Rectangle 113">
                <a:extLst>
                  <a:ext uri="{FF2B5EF4-FFF2-40B4-BE49-F238E27FC236}">
                    <a16:creationId xmlns:a16="http://schemas.microsoft.com/office/drawing/2014/main" id="{0B9DD189-54BE-8088-0E95-749217E4B0C0}"/>
                  </a:ext>
                </a:extLst>
              </p:cNvPr>
              <p:cNvSpPr>
                <a:spLocks noChangeArrowheads="1"/>
              </p:cNvSpPr>
              <p:nvPr userDrawn="1"/>
            </p:nvSpPr>
            <p:spPr bwMode="ltGray">
              <a:xfrm rot="-1876771">
                <a:off x="0" y="3363"/>
                <a:ext cx="75"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58" name="Rectangle 114">
                <a:extLst>
                  <a:ext uri="{FF2B5EF4-FFF2-40B4-BE49-F238E27FC236}">
                    <a16:creationId xmlns:a16="http://schemas.microsoft.com/office/drawing/2014/main" id="{7F254D96-8C7C-D1AC-C8A0-A05DCBAEB1D3}"/>
                  </a:ext>
                </a:extLst>
              </p:cNvPr>
              <p:cNvSpPr>
                <a:spLocks noChangeArrowheads="1"/>
              </p:cNvSpPr>
              <p:nvPr userDrawn="1"/>
            </p:nvSpPr>
            <p:spPr bwMode="ltGray">
              <a:xfrm rot="3283992">
                <a:off x="511" y="3478"/>
                <a:ext cx="242"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59" name="Rectangle 115">
                <a:extLst>
                  <a:ext uri="{FF2B5EF4-FFF2-40B4-BE49-F238E27FC236}">
                    <a16:creationId xmlns:a16="http://schemas.microsoft.com/office/drawing/2014/main" id="{8CFDD720-8BF3-E088-A8F7-A06DFCADD6D7}"/>
                  </a:ext>
                </a:extLst>
              </p:cNvPr>
              <p:cNvSpPr>
                <a:spLocks noChangeArrowheads="1"/>
              </p:cNvSpPr>
              <p:nvPr userDrawn="1"/>
            </p:nvSpPr>
            <p:spPr bwMode="ltGray">
              <a:xfrm rot="3283992">
                <a:off x="35" y="2798"/>
                <a:ext cx="242"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60" name="Rectangle 116">
                <a:extLst>
                  <a:ext uri="{FF2B5EF4-FFF2-40B4-BE49-F238E27FC236}">
                    <a16:creationId xmlns:a16="http://schemas.microsoft.com/office/drawing/2014/main" id="{8EDB27A7-A0A6-3286-EA3B-3A60979AF567}"/>
                  </a:ext>
                </a:extLst>
              </p:cNvPr>
              <p:cNvSpPr>
                <a:spLocks noChangeArrowheads="1"/>
              </p:cNvSpPr>
              <p:nvPr userDrawn="1"/>
            </p:nvSpPr>
            <p:spPr bwMode="ltGray">
              <a:xfrm rot="-1876771">
                <a:off x="700" y="2851"/>
                <a:ext cx="317"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61" name="Rectangle 117">
                <a:extLst>
                  <a:ext uri="{FF2B5EF4-FFF2-40B4-BE49-F238E27FC236}">
                    <a16:creationId xmlns:a16="http://schemas.microsoft.com/office/drawing/2014/main" id="{D842D1A1-09D3-1D96-21C3-E1D05F18A437}"/>
                  </a:ext>
                </a:extLst>
              </p:cNvPr>
              <p:cNvSpPr>
                <a:spLocks noChangeArrowheads="1"/>
              </p:cNvSpPr>
              <p:nvPr userDrawn="1"/>
            </p:nvSpPr>
            <p:spPr bwMode="ltGray">
              <a:xfrm rot="5908516">
                <a:off x="200" y="3915"/>
                <a:ext cx="138"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62" name="Rectangle 118">
                <a:extLst>
                  <a:ext uri="{FF2B5EF4-FFF2-40B4-BE49-F238E27FC236}">
                    <a16:creationId xmlns:a16="http://schemas.microsoft.com/office/drawing/2014/main" id="{1E1E3076-4CBC-10ED-420D-592BBDFBF328}"/>
                  </a:ext>
                </a:extLst>
              </p:cNvPr>
              <p:cNvSpPr>
                <a:spLocks noChangeArrowheads="1"/>
              </p:cNvSpPr>
              <p:nvPr userDrawn="1"/>
            </p:nvSpPr>
            <p:spPr bwMode="ltGray">
              <a:xfrm rot="6683973">
                <a:off x="45" y="3915"/>
                <a:ext cx="144"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63" name="Rectangle 119">
                <a:extLst>
                  <a:ext uri="{FF2B5EF4-FFF2-40B4-BE49-F238E27FC236}">
                    <a16:creationId xmlns:a16="http://schemas.microsoft.com/office/drawing/2014/main" id="{8082DF65-A9A9-29CB-A358-B470124A5D33}"/>
                  </a:ext>
                </a:extLst>
              </p:cNvPr>
              <p:cNvSpPr>
                <a:spLocks noChangeArrowheads="1"/>
              </p:cNvSpPr>
              <p:nvPr userDrawn="1"/>
            </p:nvSpPr>
            <p:spPr bwMode="ltGray">
              <a:xfrm rot="5245609">
                <a:off x="361" y="3893"/>
                <a:ext cx="132"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64" name="Rectangle 120">
                <a:extLst>
                  <a:ext uri="{FF2B5EF4-FFF2-40B4-BE49-F238E27FC236}">
                    <a16:creationId xmlns:a16="http://schemas.microsoft.com/office/drawing/2014/main" id="{936D8A76-C172-5026-9334-AFA95B85165A}"/>
                  </a:ext>
                </a:extLst>
              </p:cNvPr>
              <p:cNvSpPr>
                <a:spLocks noChangeArrowheads="1"/>
              </p:cNvSpPr>
              <p:nvPr userDrawn="1"/>
            </p:nvSpPr>
            <p:spPr bwMode="ltGray">
              <a:xfrm rot="4500520">
                <a:off x="522" y="3847"/>
                <a:ext cx="132"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65" name="Rectangle 121">
                <a:extLst>
                  <a:ext uri="{FF2B5EF4-FFF2-40B4-BE49-F238E27FC236}">
                    <a16:creationId xmlns:a16="http://schemas.microsoft.com/office/drawing/2014/main" id="{5669D244-FB1A-4B72-CBC3-A7B4E5BE9639}"/>
                  </a:ext>
                </a:extLst>
              </p:cNvPr>
              <p:cNvSpPr>
                <a:spLocks noChangeArrowheads="1"/>
              </p:cNvSpPr>
              <p:nvPr userDrawn="1"/>
            </p:nvSpPr>
            <p:spPr bwMode="ltGray">
              <a:xfrm rot="3805227">
                <a:off x="670" y="3778"/>
                <a:ext cx="132"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66" name="Rectangle 122">
                <a:extLst>
                  <a:ext uri="{FF2B5EF4-FFF2-40B4-BE49-F238E27FC236}">
                    <a16:creationId xmlns:a16="http://schemas.microsoft.com/office/drawing/2014/main" id="{7840D9CF-CF0B-6223-DC09-4147A075F9D1}"/>
                  </a:ext>
                </a:extLst>
              </p:cNvPr>
              <p:cNvSpPr>
                <a:spLocks noChangeArrowheads="1"/>
              </p:cNvSpPr>
              <p:nvPr userDrawn="1"/>
            </p:nvSpPr>
            <p:spPr bwMode="ltGray">
              <a:xfrm rot="3060138">
                <a:off x="813" y="3688"/>
                <a:ext cx="132"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67" name="Rectangle 123">
                <a:extLst>
                  <a:ext uri="{FF2B5EF4-FFF2-40B4-BE49-F238E27FC236}">
                    <a16:creationId xmlns:a16="http://schemas.microsoft.com/office/drawing/2014/main" id="{37B3C83A-E1F5-AA40-10FF-6419954675C4}"/>
                  </a:ext>
                </a:extLst>
              </p:cNvPr>
              <p:cNvSpPr>
                <a:spLocks noChangeArrowheads="1"/>
              </p:cNvSpPr>
              <p:nvPr userDrawn="1"/>
            </p:nvSpPr>
            <p:spPr bwMode="ltGray">
              <a:xfrm rot="2090281">
                <a:off x="938" y="3582"/>
                <a:ext cx="132"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68" name="Rectangle 124">
                <a:extLst>
                  <a:ext uri="{FF2B5EF4-FFF2-40B4-BE49-F238E27FC236}">
                    <a16:creationId xmlns:a16="http://schemas.microsoft.com/office/drawing/2014/main" id="{65B1C009-0CEE-F123-13CF-F7260E43E0B3}"/>
                  </a:ext>
                </a:extLst>
              </p:cNvPr>
              <p:cNvSpPr>
                <a:spLocks noChangeArrowheads="1"/>
              </p:cNvSpPr>
              <p:nvPr userDrawn="1"/>
            </p:nvSpPr>
            <p:spPr bwMode="ltGray">
              <a:xfrm rot="-7168347">
                <a:off x="-18" y="2506"/>
                <a:ext cx="132"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69" name="Rectangle 125">
                <a:extLst>
                  <a:ext uri="{FF2B5EF4-FFF2-40B4-BE49-F238E27FC236}">
                    <a16:creationId xmlns:a16="http://schemas.microsoft.com/office/drawing/2014/main" id="{8DD192DD-535C-DE29-44BF-3579EDE57D17}"/>
                  </a:ext>
                </a:extLst>
              </p:cNvPr>
              <p:cNvSpPr>
                <a:spLocks noChangeArrowheads="1"/>
              </p:cNvSpPr>
              <p:nvPr userDrawn="1"/>
            </p:nvSpPr>
            <p:spPr bwMode="ltGray">
              <a:xfrm rot="-6406501">
                <a:off x="136" y="2433"/>
                <a:ext cx="132"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70" name="Rectangle 126">
                <a:extLst>
                  <a:ext uri="{FF2B5EF4-FFF2-40B4-BE49-F238E27FC236}">
                    <a16:creationId xmlns:a16="http://schemas.microsoft.com/office/drawing/2014/main" id="{12FE6847-28ED-7F1A-F069-B39B654718FA}"/>
                  </a:ext>
                </a:extLst>
              </p:cNvPr>
              <p:cNvSpPr>
                <a:spLocks noChangeArrowheads="1"/>
              </p:cNvSpPr>
              <p:nvPr userDrawn="1"/>
            </p:nvSpPr>
            <p:spPr bwMode="ltGray">
              <a:xfrm rot="-4970620">
                <a:off x="447" y="2364"/>
                <a:ext cx="138"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71" name="Rectangle 127">
                <a:extLst>
                  <a:ext uri="{FF2B5EF4-FFF2-40B4-BE49-F238E27FC236}">
                    <a16:creationId xmlns:a16="http://schemas.microsoft.com/office/drawing/2014/main" id="{87FD62D9-11A3-DA2C-4231-AF1D6CCA612F}"/>
                  </a:ext>
                </a:extLst>
              </p:cNvPr>
              <p:cNvSpPr>
                <a:spLocks noChangeArrowheads="1"/>
              </p:cNvSpPr>
              <p:nvPr userDrawn="1"/>
            </p:nvSpPr>
            <p:spPr bwMode="ltGray">
              <a:xfrm rot="-4298502">
                <a:off x="597" y="2360"/>
                <a:ext cx="150"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72" name="Rectangle 128">
                <a:extLst>
                  <a:ext uri="{FF2B5EF4-FFF2-40B4-BE49-F238E27FC236}">
                    <a16:creationId xmlns:a16="http://schemas.microsoft.com/office/drawing/2014/main" id="{980CFBDD-C290-0EE8-3650-B18C67476B8A}"/>
                  </a:ext>
                </a:extLst>
              </p:cNvPr>
              <p:cNvSpPr>
                <a:spLocks noChangeArrowheads="1"/>
              </p:cNvSpPr>
              <p:nvPr userDrawn="1"/>
            </p:nvSpPr>
            <p:spPr bwMode="ltGray">
              <a:xfrm rot="-3676305">
                <a:off x="739" y="2386"/>
                <a:ext cx="155"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73" name="Rectangle 129">
                <a:extLst>
                  <a:ext uri="{FF2B5EF4-FFF2-40B4-BE49-F238E27FC236}">
                    <a16:creationId xmlns:a16="http://schemas.microsoft.com/office/drawing/2014/main" id="{1097E31F-06D7-9D16-B7B7-1526FE77265B}"/>
                  </a:ext>
                </a:extLst>
              </p:cNvPr>
              <p:cNvSpPr>
                <a:spLocks noChangeArrowheads="1"/>
              </p:cNvSpPr>
              <p:nvPr userDrawn="1"/>
            </p:nvSpPr>
            <p:spPr bwMode="ltGray">
              <a:xfrm rot="-3188616">
                <a:off x="869" y="2430"/>
                <a:ext cx="167"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74" name="Rectangle 130">
                <a:extLst>
                  <a:ext uri="{FF2B5EF4-FFF2-40B4-BE49-F238E27FC236}">
                    <a16:creationId xmlns:a16="http://schemas.microsoft.com/office/drawing/2014/main" id="{7AB1EE33-4C41-A531-25F7-0D987A241162}"/>
                  </a:ext>
                </a:extLst>
              </p:cNvPr>
              <p:cNvSpPr>
                <a:spLocks noChangeArrowheads="1"/>
              </p:cNvSpPr>
              <p:nvPr userDrawn="1"/>
            </p:nvSpPr>
            <p:spPr bwMode="ltGray">
              <a:xfrm rot="-2610246">
                <a:off x="984" y="2497"/>
                <a:ext cx="167"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75" name="Rectangle 131">
                <a:extLst>
                  <a:ext uri="{FF2B5EF4-FFF2-40B4-BE49-F238E27FC236}">
                    <a16:creationId xmlns:a16="http://schemas.microsoft.com/office/drawing/2014/main" id="{B41CA8C9-2992-4484-E803-57B1AEB0409F}"/>
                  </a:ext>
                </a:extLst>
              </p:cNvPr>
              <p:cNvSpPr>
                <a:spLocks noChangeArrowheads="1"/>
              </p:cNvSpPr>
              <p:nvPr userDrawn="1"/>
            </p:nvSpPr>
            <p:spPr bwMode="ltGray">
              <a:xfrm rot="-2190008">
                <a:off x="1075" y="2585"/>
                <a:ext cx="173"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76" name="Rectangle 132">
                <a:extLst>
                  <a:ext uri="{FF2B5EF4-FFF2-40B4-BE49-F238E27FC236}">
                    <a16:creationId xmlns:a16="http://schemas.microsoft.com/office/drawing/2014/main" id="{4357CCA2-D2E3-EF5C-9CFF-6821FB5BDF0A}"/>
                  </a:ext>
                </a:extLst>
              </p:cNvPr>
              <p:cNvSpPr>
                <a:spLocks noChangeArrowheads="1"/>
              </p:cNvSpPr>
              <p:nvPr userDrawn="1"/>
            </p:nvSpPr>
            <p:spPr bwMode="ltGray">
              <a:xfrm rot="-1728558">
                <a:off x="1147" y="2688"/>
                <a:ext cx="167"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77" name="Rectangle 133">
                <a:extLst>
                  <a:ext uri="{FF2B5EF4-FFF2-40B4-BE49-F238E27FC236}">
                    <a16:creationId xmlns:a16="http://schemas.microsoft.com/office/drawing/2014/main" id="{313411AE-0DC6-D492-6B3C-C015F025F910}"/>
                  </a:ext>
                </a:extLst>
              </p:cNvPr>
              <p:cNvSpPr>
                <a:spLocks noChangeArrowheads="1"/>
              </p:cNvSpPr>
              <p:nvPr userDrawn="1"/>
            </p:nvSpPr>
            <p:spPr bwMode="ltGray">
              <a:xfrm rot="-1172118">
                <a:off x="1198" y="2805"/>
                <a:ext cx="167"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78" name="Rectangle 134">
                <a:extLst>
                  <a:ext uri="{FF2B5EF4-FFF2-40B4-BE49-F238E27FC236}">
                    <a16:creationId xmlns:a16="http://schemas.microsoft.com/office/drawing/2014/main" id="{B610BA2D-5232-26A6-1AD5-4300365FD000}"/>
                  </a:ext>
                </a:extLst>
              </p:cNvPr>
              <p:cNvSpPr>
                <a:spLocks noChangeArrowheads="1"/>
              </p:cNvSpPr>
              <p:nvPr userDrawn="1"/>
            </p:nvSpPr>
            <p:spPr bwMode="ltGray">
              <a:xfrm rot="-753845">
                <a:off x="1218" y="2930"/>
                <a:ext cx="167"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79" name="Rectangle 135">
                <a:extLst>
                  <a:ext uri="{FF2B5EF4-FFF2-40B4-BE49-F238E27FC236}">
                    <a16:creationId xmlns:a16="http://schemas.microsoft.com/office/drawing/2014/main" id="{052F7063-A5F3-F65B-0A23-7E99C36D3EE5}"/>
                  </a:ext>
                </a:extLst>
              </p:cNvPr>
              <p:cNvSpPr>
                <a:spLocks noChangeArrowheads="1"/>
              </p:cNvSpPr>
              <p:nvPr userDrawn="1"/>
            </p:nvSpPr>
            <p:spPr bwMode="ltGray">
              <a:xfrm rot="-287823">
                <a:off x="1213" y="3066"/>
                <a:ext cx="167"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80" name="Rectangle 136">
                <a:extLst>
                  <a:ext uri="{FF2B5EF4-FFF2-40B4-BE49-F238E27FC236}">
                    <a16:creationId xmlns:a16="http://schemas.microsoft.com/office/drawing/2014/main" id="{4ACCBD90-CEB3-AE78-E84C-8B572FD2C282}"/>
                  </a:ext>
                </a:extLst>
              </p:cNvPr>
              <p:cNvSpPr>
                <a:spLocks noChangeArrowheads="1"/>
              </p:cNvSpPr>
              <p:nvPr userDrawn="1"/>
            </p:nvSpPr>
            <p:spPr bwMode="ltGray">
              <a:xfrm rot="696741">
                <a:off x="1126" y="3337"/>
                <a:ext cx="150"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81" name="Rectangle 137">
                <a:extLst>
                  <a:ext uri="{FF2B5EF4-FFF2-40B4-BE49-F238E27FC236}">
                    <a16:creationId xmlns:a16="http://schemas.microsoft.com/office/drawing/2014/main" id="{F6B1CA1E-AEC4-2885-CE26-D0A49D75C60C}"/>
                  </a:ext>
                </a:extLst>
              </p:cNvPr>
              <p:cNvSpPr>
                <a:spLocks noChangeArrowheads="1"/>
              </p:cNvSpPr>
              <p:nvPr userDrawn="1"/>
            </p:nvSpPr>
            <p:spPr bwMode="ltGray">
              <a:xfrm rot="1529990">
                <a:off x="1041" y="3465"/>
                <a:ext cx="140"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82" name="Freeform 138">
                <a:extLst>
                  <a:ext uri="{FF2B5EF4-FFF2-40B4-BE49-F238E27FC236}">
                    <a16:creationId xmlns:a16="http://schemas.microsoft.com/office/drawing/2014/main" id="{28F6E41B-54B4-A303-18FC-5D20D82B3030}"/>
                  </a:ext>
                </a:extLst>
              </p:cNvPr>
              <p:cNvSpPr>
                <a:spLocks/>
              </p:cNvSpPr>
              <p:nvPr userDrawn="1"/>
            </p:nvSpPr>
            <p:spPr bwMode="ltGray">
              <a:xfrm>
                <a:off x="850" y="3136"/>
                <a:ext cx="204" cy="120"/>
              </a:xfrm>
              <a:custGeom>
                <a:avLst/>
                <a:gdLst>
                  <a:gd name="T0" fmla="*/ 168 w 204"/>
                  <a:gd name="T1" fmla="*/ 120 h 120"/>
                  <a:gd name="T2" fmla="*/ 204 w 204"/>
                  <a:gd name="T3" fmla="*/ 12 h 120"/>
                  <a:gd name="T4" fmla="*/ 42 w 204"/>
                  <a:gd name="T5" fmla="*/ 0 h 120"/>
                  <a:gd name="T6" fmla="*/ 0 w 204"/>
                  <a:gd name="T7" fmla="*/ 108 h 120"/>
                  <a:gd name="T8" fmla="*/ 30 w 204"/>
                  <a:gd name="T9" fmla="*/ 114 h 120"/>
                  <a:gd name="T10" fmla="*/ 60 w 204"/>
                  <a:gd name="T11" fmla="*/ 30 h 120"/>
                  <a:gd name="T12" fmla="*/ 102 w 204"/>
                  <a:gd name="T13" fmla="*/ 36 h 120"/>
                  <a:gd name="T14" fmla="*/ 78 w 204"/>
                  <a:gd name="T15" fmla="*/ 108 h 120"/>
                  <a:gd name="T16" fmla="*/ 102 w 204"/>
                  <a:gd name="T17" fmla="*/ 108 h 120"/>
                  <a:gd name="T18" fmla="*/ 132 w 204"/>
                  <a:gd name="T19" fmla="*/ 36 h 120"/>
                  <a:gd name="T20" fmla="*/ 162 w 204"/>
                  <a:gd name="T21" fmla="*/ 36 h 120"/>
                  <a:gd name="T22" fmla="*/ 138 w 204"/>
                  <a:gd name="T23" fmla="*/ 114 h 120"/>
                  <a:gd name="T24" fmla="*/ 168 w 204"/>
                  <a:gd name="T25"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4" h="120">
                    <a:moveTo>
                      <a:pt x="168" y="120"/>
                    </a:moveTo>
                    <a:lnTo>
                      <a:pt x="204" y="12"/>
                    </a:lnTo>
                    <a:lnTo>
                      <a:pt x="42" y="0"/>
                    </a:lnTo>
                    <a:lnTo>
                      <a:pt x="0" y="108"/>
                    </a:lnTo>
                    <a:lnTo>
                      <a:pt x="30" y="114"/>
                    </a:lnTo>
                    <a:lnTo>
                      <a:pt x="60" y="30"/>
                    </a:lnTo>
                    <a:lnTo>
                      <a:pt x="102" y="36"/>
                    </a:lnTo>
                    <a:lnTo>
                      <a:pt x="78" y="108"/>
                    </a:lnTo>
                    <a:lnTo>
                      <a:pt x="102" y="108"/>
                    </a:lnTo>
                    <a:lnTo>
                      <a:pt x="132" y="36"/>
                    </a:lnTo>
                    <a:lnTo>
                      <a:pt x="162" y="36"/>
                    </a:lnTo>
                    <a:lnTo>
                      <a:pt x="138" y="114"/>
                    </a:lnTo>
                    <a:lnTo>
                      <a:pt x="168" y="12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4283" name="Freeform 139">
                <a:extLst>
                  <a:ext uri="{FF2B5EF4-FFF2-40B4-BE49-F238E27FC236}">
                    <a16:creationId xmlns:a16="http://schemas.microsoft.com/office/drawing/2014/main" id="{84BA098A-4D48-D5D1-ACFC-B8047EE0A3E7}"/>
                  </a:ext>
                </a:extLst>
              </p:cNvPr>
              <p:cNvSpPr>
                <a:spLocks/>
              </p:cNvSpPr>
              <p:nvPr userDrawn="1"/>
            </p:nvSpPr>
            <p:spPr bwMode="ltGray">
              <a:xfrm>
                <a:off x="19" y="2722"/>
                <a:ext cx="90" cy="78"/>
              </a:xfrm>
              <a:custGeom>
                <a:avLst/>
                <a:gdLst>
                  <a:gd name="T0" fmla="*/ 66 w 90"/>
                  <a:gd name="T1" fmla="*/ 36 h 78"/>
                  <a:gd name="T2" fmla="*/ 66 w 90"/>
                  <a:gd name="T3" fmla="*/ 36 h 78"/>
                  <a:gd name="T4" fmla="*/ 18 w 90"/>
                  <a:gd name="T5" fmla="*/ 24 h 78"/>
                  <a:gd name="T6" fmla="*/ 0 w 90"/>
                  <a:gd name="T7" fmla="*/ 30 h 78"/>
                  <a:gd name="T8" fmla="*/ 36 w 90"/>
                  <a:gd name="T9" fmla="*/ 78 h 78"/>
                  <a:gd name="T10" fmla="*/ 48 w 90"/>
                  <a:gd name="T11" fmla="*/ 72 h 78"/>
                  <a:gd name="T12" fmla="*/ 24 w 90"/>
                  <a:gd name="T13" fmla="*/ 36 h 78"/>
                  <a:gd name="T14" fmla="*/ 24 w 90"/>
                  <a:gd name="T15" fmla="*/ 36 h 78"/>
                  <a:gd name="T16" fmla="*/ 72 w 90"/>
                  <a:gd name="T17" fmla="*/ 54 h 78"/>
                  <a:gd name="T18" fmla="*/ 90 w 90"/>
                  <a:gd name="T19" fmla="*/ 42 h 78"/>
                  <a:gd name="T20" fmla="*/ 54 w 90"/>
                  <a:gd name="T21" fmla="*/ 0 h 78"/>
                  <a:gd name="T22" fmla="*/ 42 w 90"/>
                  <a:gd name="T23" fmla="*/ 6 h 78"/>
                  <a:gd name="T24" fmla="*/ 66 w 90"/>
                  <a:gd name="T25" fmla="*/ 3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78">
                    <a:moveTo>
                      <a:pt x="66" y="36"/>
                    </a:moveTo>
                    <a:lnTo>
                      <a:pt x="66" y="36"/>
                    </a:lnTo>
                    <a:lnTo>
                      <a:pt x="18" y="24"/>
                    </a:lnTo>
                    <a:lnTo>
                      <a:pt x="0" y="30"/>
                    </a:lnTo>
                    <a:lnTo>
                      <a:pt x="36" y="78"/>
                    </a:lnTo>
                    <a:lnTo>
                      <a:pt x="48" y="72"/>
                    </a:lnTo>
                    <a:lnTo>
                      <a:pt x="24" y="36"/>
                    </a:lnTo>
                    <a:lnTo>
                      <a:pt x="24" y="36"/>
                    </a:lnTo>
                    <a:lnTo>
                      <a:pt x="72" y="54"/>
                    </a:lnTo>
                    <a:lnTo>
                      <a:pt x="90" y="42"/>
                    </a:lnTo>
                    <a:lnTo>
                      <a:pt x="54" y="0"/>
                    </a:lnTo>
                    <a:lnTo>
                      <a:pt x="42" y="6"/>
                    </a:lnTo>
                    <a:lnTo>
                      <a:pt x="66"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4284" name="Freeform 140">
                <a:extLst>
                  <a:ext uri="{FF2B5EF4-FFF2-40B4-BE49-F238E27FC236}">
                    <a16:creationId xmlns:a16="http://schemas.microsoft.com/office/drawing/2014/main" id="{F4A8DCC0-D23C-1D0C-FAEA-1CAB901642A9}"/>
                  </a:ext>
                </a:extLst>
              </p:cNvPr>
              <p:cNvSpPr>
                <a:spLocks/>
              </p:cNvSpPr>
              <p:nvPr userDrawn="1"/>
            </p:nvSpPr>
            <p:spPr bwMode="ltGray">
              <a:xfrm>
                <a:off x="97" y="2651"/>
                <a:ext cx="101" cy="89"/>
              </a:xfrm>
              <a:custGeom>
                <a:avLst/>
                <a:gdLst>
                  <a:gd name="T0" fmla="*/ 54 w 101"/>
                  <a:gd name="T1" fmla="*/ 89 h 89"/>
                  <a:gd name="T2" fmla="*/ 65 w 101"/>
                  <a:gd name="T3" fmla="*/ 83 h 89"/>
                  <a:gd name="T4" fmla="*/ 48 w 101"/>
                  <a:gd name="T5" fmla="*/ 35 h 89"/>
                  <a:gd name="T6" fmla="*/ 89 w 101"/>
                  <a:gd name="T7" fmla="*/ 65 h 89"/>
                  <a:gd name="T8" fmla="*/ 101 w 101"/>
                  <a:gd name="T9" fmla="*/ 59 h 89"/>
                  <a:gd name="T10" fmla="*/ 83 w 101"/>
                  <a:gd name="T11" fmla="*/ 0 h 89"/>
                  <a:gd name="T12" fmla="*/ 71 w 101"/>
                  <a:gd name="T13" fmla="*/ 12 h 89"/>
                  <a:gd name="T14" fmla="*/ 83 w 101"/>
                  <a:gd name="T15" fmla="*/ 41 h 89"/>
                  <a:gd name="T16" fmla="*/ 48 w 101"/>
                  <a:gd name="T17" fmla="*/ 23 h 89"/>
                  <a:gd name="T18" fmla="*/ 36 w 101"/>
                  <a:gd name="T19" fmla="*/ 29 h 89"/>
                  <a:gd name="T20" fmla="*/ 45 w 101"/>
                  <a:gd name="T21" fmla="*/ 68 h 89"/>
                  <a:gd name="T22" fmla="*/ 18 w 101"/>
                  <a:gd name="T23" fmla="*/ 41 h 89"/>
                  <a:gd name="T24" fmla="*/ 0 w 101"/>
                  <a:gd name="T25" fmla="*/ 53 h 89"/>
                  <a:gd name="T26" fmla="*/ 54 w 101"/>
                  <a:gd name="T2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1" h="89">
                    <a:moveTo>
                      <a:pt x="54" y="89"/>
                    </a:moveTo>
                    <a:lnTo>
                      <a:pt x="65" y="83"/>
                    </a:lnTo>
                    <a:lnTo>
                      <a:pt x="48" y="35"/>
                    </a:lnTo>
                    <a:lnTo>
                      <a:pt x="89" y="65"/>
                    </a:lnTo>
                    <a:lnTo>
                      <a:pt x="101" y="59"/>
                    </a:lnTo>
                    <a:lnTo>
                      <a:pt x="83" y="0"/>
                    </a:lnTo>
                    <a:lnTo>
                      <a:pt x="71" y="12"/>
                    </a:lnTo>
                    <a:lnTo>
                      <a:pt x="83" y="41"/>
                    </a:lnTo>
                    <a:lnTo>
                      <a:pt x="48" y="23"/>
                    </a:lnTo>
                    <a:lnTo>
                      <a:pt x="36" y="29"/>
                    </a:lnTo>
                    <a:lnTo>
                      <a:pt x="45" y="68"/>
                    </a:lnTo>
                    <a:lnTo>
                      <a:pt x="18" y="41"/>
                    </a:lnTo>
                    <a:lnTo>
                      <a:pt x="0" y="53"/>
                    </a:lnTo>
                    <a:lnTo>
                      <a:pt x="54" y="89"/>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4285" name="Freeform 141">
                <a:extLst>
                  <a:ext uri="{FF2B5EF4-FFF2-40B4-BE49-F238E27FC236}">
                    <a16:creationId xmlns:a16="http://schemas.microsoft.com/office/drawing/2014/main" id="{3894467C-D0F5-8BC3-328E-5B17B67BA716}"/>
                  </a:ext>
                </a:extLst>
              </p:cNvPr>
              <p:cNvSpPr>
                <a:spLocks/>
              </p:cNvSpPr>
              <p:nvPr userDrawn="1"/>
            </p:nvSpPr>
            <p:spPr bwMode="ltGray">
              <a:xfrm>
                <a:off x="677" y="3502"/>
                <a:ext cx="83" cy="78"/>
              </a:xfrm>
              <a:custGeom>
                <a:avLst/>
                <a:gdLst>
                  <a:gd name="T0" fmla="*/ 36 w 83"/>
                  <a:gd name="T1" fmla="*/ 78 h 78"/>
                  <a:gd name="T2" fmla="*/ 83 w 83"/>
                  <a:gd name="T3" fmla="*/ 48 h 78"/>
                  <a:gd name="T4" fmla="*/ 54 w 83"/>
                  <a:gd name="T5" fmla="*/ 0 h 78"/>
                  <a:gd name="T6" fmla="*/ 0 w 83"/>
                  <a:gd name="T7" fmla="*/ 30 h 78"/>
                  <a:gd name="T8" fmla="*/ 6 w 83"/>
                  <a:gd name="T9" fmla="*/ 36 h 78"/>
                  <a:gd name="T10" fmla="*/ 42 w 83"/>
                  <a:gd name="T11" fmla="*/ 18 h 78"/>
                  <a:gd name="T12" fmla="*/ 54 w 83"/>
                  <a:gd name="T13" fmla="*/ 30 h 78"/>
                  <a:gd name="T14" fmla="*/ 24 w 83"/>
                  <a:gd name="T15" fmla="*/ 48 h 78"/>
                  <a:gd name="T16" fmla="*/ 30 w 83"/>
                  <a:gd name="T17" fmla="*/ 54 h 78"/>
                  <a:gd name="T18" fmla="*/ 60 w 83"/>
                  <a:gd name="T19" fmla="*/ 36 h 78"/>
                  <a:gd name="T20" fmla="*/ 66 w 83"/>
                  <a:gd name="T21" fmla="*/ 48 h 78"/>
                  <a:gd name="T22" fmla="*/ 30 w 83"/>
                  <a:gd name="T23" fmla="*/ 66 h 78"/>
                  <a:gd name="T24" fmla="*/ 36 w 83"/>
                  <a:gd name="T25"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3" h="78">
                    <a:moveTo>
                      <a:pt x="36" y="78"/>
                    </a:moveTo>
                    <a:lnTo>
                      <a:pt x="83" y="48"/>
                    </a:lnTo>
                    <a:lnTo>
                      <a:pt x="54" y="0"/>
                    </a:lnTo>
                    <a:lnTo>
                      <a:pt x="0" y="30"/>
                    </a:lnTo>
                    <a:lnTo>
                      <a:pt x="6" y="36"/>
                    </a:lnTo>
                    <a:lnTo>
                      <a:pt x="42" y="18"/>
                    </a:lnTo>
                    <a:lnTo>
                      <a:pt x="54" y="30"/>
                    </a:lnTo>
                    <a:lnTo>
                      <a:pt x="24" y="48"/>
                    </a:lnTo>
                    <a:lnTo>
                      <a:pt x="30" y="54"/>
                    </a:lnTo>
                    <a:lnTo>
                      <a:pt x="60" y="36"/>
                    </a:lnTo>
                    <a:lnTo>
                      <a:pt x="66" y="48"/>
                    </a:lnTo>
                    <a:lnTo>
                      <a:pt x="30" y="66"/>
                    </a:lnTo>
                    <a:lnTo>
                      <a:pt x="36" y="7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4286" name="Freeform 142">
                <a:extLst>
                  <a:ext uri="{FF2B5EF4-FFF2-40B4-BE49-F238E27FC236}">
                    <a16:creationId xmlns:a16="http://schemas.microsoft.com/office/drawing/2014/main" id="{7EC9B6CB-701C-AA6A-FBB7-CEDDF119124A}"/>
                  </a:ext>
                </a:extLst>
              </p:cNvPr>
              <p:cNvSpPr>
                <a:spLocks/>
              </p:cNvSpPr>
              <p:nvPr userDrawn="1"/>
            </p:nvSpPr>
            <p:spPr bwMode="ltGray">
              <a:xfrm>
                <a:off x="940" y="2782"/>
                <a:ext cx="90" cy="72"/>
              </a:xfrm>
              <a:custGeom>
                <a:avLst/>
                <a:gdLst>
                  <a:gd name="T0" fmla="*/ 90 w 90"/>
                  <a:gd name="T1" fmla="*/ 30 h 72"/>
                  <a:gd name="T2" fmla="*/ 66 w 90"/>
                  <a:gd name="T3" fmla="*/ 0 h 72"/>
                  <a:gd name="T4" fmla="*/ 0 w 90"/>
                  <a:gd name="T5" fmla="*/ 36 h 72"/>
                  <a:gd name="T6" fmla="*/ 24 w 90"/>
                  <a:gd name="T7" fmla="*/ 72 h 72"/>
                  <a:gd name="T8" fmla="*/ 36 w 90"/>
                  <a:gd name="T9" fmla="*/ 66 h 72"/>
                  <a:gd name="T10" fmla="*/ 18 w 90"/>
                  <a:gd name="T11" fmla="*/ 42 h 72"/>
                  <a:gd name="T12" fmla="*/ 36 w 90"/>
                  <a:gd name="T13" fmla="*/ 30 h 72"/>
                  <a:gd name="T14" fmla="*/ 54 w 90"/>
                  <a:gd name="T15" fmla="*/ 54 h 72"/>
                  <a:gd name="T16" fmla="*/ 60 w 90"/>
                  <a:gd name="T17" fmla="*/ 48 h 72"/>
                  <a:gd name="T18" fmla="*/ 48 w 90"/>
                  <a:gd name="T19" fmla="*/ 24 h 72"/>
                  <a:gd name="T20" fmla="*/ 60 w 90"/>
                  <a:gd name="T21" fmla="*/ 12 h 72"/>
                  <a:gd name="T22" fmla="*/ 78 w 90"/>
                  <a:gd name="T23" fmla="*/ 42 h 72"/>
                  <a:gd name="T24" fmla="*/ 90 w 90"/>
                  <a:gd name="T25" fmla="*/ 3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72">
                    <a:moveTo>
                      <a:pt x="90" y="30"/>
                    </a:moveTo>
                    <a:lnTo>
                      <a:pt x="66" y="0"/>
                    </a:lnTo>
                    <a:lnTo>
                      <a:pt x="0" y="36"/>
                    </a:lnTo>
                    <a:lnTo>
                      <a:pt x="24" y="72"/>
                    </a:lnTo>
                    <a:lnTo>
                      <a:pt x="36" y="66"/>
                    </a:lnTo>
                    <a:lnTo>
                      <a:pt x="18" y="42"/>
                    </a:lnTo>
                    <a:lnTo>
                      <a:pt x="36" y="30"/>
                    </a:lnTo>
                    <a:lnTo>
                      <a:pt x="54" y="54"/>
                    </a:lnTo>
                    <a:lnTo>
                      <a:pt x="60" y="48"/>
                    </a:lnTo>
                    <a:lnTo>
                      <a:pt x="48" y="24"/>
                    </a:lnTo>
                    <a:lnTo>
                      <a:pt x="60" y="12"/>
                    </a:lnTo>
                    <a:lnTo>
                      <a:pt x="78" y="42"/>
                    </a:lnTo>
                    <a:lnTo>
                      <a:pt x="90" y="3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4287" name="Freeform 143">
                <a:extLst>
                  <a:ext uri="{FF2B5EF4-FFF2-40B4-BE49-F238E27FC236}">
                    <a16:creationId xmlns:a16="http://schemas.microsoft.com/office/drawing/2014/main" id="{2B781EA9-017B-80CC-2930-A89E0534E449}"/>
                  </a:ext>
                </a:extLst>
              </p:cNvPr>
              <p:cNvSpPr>
                <a:spLocks/>
              </p:cNvSpPr>
              <p:nvPr userDrawn="1"/>
            </p:nvSpPr>
            <p:spPr bwMode="ltGray">
              <a:xfrm>
                <a:off x="898" y="2716"/>
                <a:ext cx="90" cy="84"/>
              </a:xfrm>
              <a:custGeom>
                <a:avLst/>
                <a:gdLst>
                  <a:gd name="T0" fmla="*/ 42 w 90"/>
                  <a:gd name="T1" fmla="*/ 60 h 84"/>
                  <a:gd name="T2" fmla="*/ 42 w 90"/>
                  <a:gd name="T3" fmla="*/ 60 h 84"/>
                  <a:gd name="T4" fmla="*/ 72 w 90"/>
                  <a:gd name="T5" fmla="*/ 12 h 84"/>
                  <a:gd name="T6" fmla="*/ 66 w 90"/>
                  <a:gd name="T7" fmla="*/ 0 h 84"/>
                  <a:gd name="T8" fmla="*/ 0 w 90"/>
                  <a:gd name="T9" fmla="*/ 42 h 84"/>
                  <a:gd name="T10" fmla="*/ 6 w 90"/>
                  <a:gd name="T11" fmla="*/ 54 h 84"/>
                  <a:gd name="T12" fmla="*/ 54 w 90"/>
                  <a:gd name="T13" fmla="*/ 24 h 84"/>
                  <a:gd name="T14" fmla="*/ 54 w 90"/>
                  <a:gd name="T15" fmla="*/ 24 h 84"/>
                  <a:gd name="T16" fmla="*/ 18 w 90"/>
                  <a:gd name="T17" fmla="*/ 72 h 84"/>
                  <a:gd name="T18" fmla="*/ 24 w 90"/>
                  <a:gd name="T19" fmla="*/ 84 h 84"/>
                  <a:gd name="T20" fmla="*/ 90 w 90"/>
                  <a:gd name="T21" fmla="*/ 42 h 84"/>
                  <a:gd name="T22" fmla="*/ 84 w 90"/>
                  <a:gd name="T23" fmla="*/ 30 h 84"/>
                  <a:gd name="T24" fmla="*/ 42 w 90"/>
                  <a:gd name="T25" fmla="*/ 6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84">
                    <a:moveTo>
                      <a:pt x="42" y="60"/>
                    </a:moveTo>
                    <a:lnTo>
                      <a:pt x="42" y="60"/>
                    </a:lnTo>
                    <a:lnTo>
                      <a:pt x="72" y="12"/>
                    </a:lnTo>
                    <a:lnTo>
                      <a:pt x="66" y="0"/>
                    </a:lnTo>
                    <a:lnTo>
                      <a:pt x="0" y="42"/>
                    </a:lnTo>
                    <a:lnTo>
                      <a:pt x="6" y="54"/>
                    </a:lnTo>
                    <a:lnTo>
                      <a:pt x="54" y="24"/>
                    </a:lnTo>
                    <a:lnTo>
                      <a:pt x="54" y="24"/>
                    </a:lnTo>
                    <a:lnTo>
                      <a:pt x="18" y="72"/>
                    </a:lnTo>
                    <a:lnTo>
                      <a:pt x="24" y="84"/>
                    </a:lnTo>
                    <a:lnTo>
                      <a:pt x="90" y="42"/>
                    </a:lnTo>
                    <a:lnTo>
                      <a:pt x="84" y="30"/>
                    </a:lnTo>
                    <a:lnTo>
                      <a:pt x="42" y="6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4288" name="Freeform 144">
                <a:extLst>
                  <a:ext uri="{FF2B5EF4-FFF2-40B4-BE49-F238E27FC236}">
                    <a16:creationId xmlns:a16="http://schemas.microsoft.com/office/drawing/2014/main" id="{C22182D9-2AAC-CDE1-AB0A-4FB01B8A1C3E}"/>
                  </a:ext>
                </a:extLst>
              </p:cNvPr>
              <p:cNvSpPr>
                <a:spLocks/>
              </p:cNvSpPr>
              <p:nvPr userDrawn="1"/>
            </p:nvSpPr>
            <p:spPr bwMode="ltGray">
              <a:xfrm>
                <a:off x="7" y="3837"/>
                <a:ext cx="6" cy="12"/>
              </a:xfrm>
              <a:custGeom>
                <a:avLst/>
                <a:gdLst>
                  <a:gd name="T0" fmla="*/ 6 w 6"/>
                  <a:gd name="T1" fmla="*/ 0 h 12"/>
                  <a:gd name="T2" fmla="*/ 6 w 6"/>
                  <a:gd name="T3" fmla="*/ 0 h 12"/>
                  <a:gd name="T4" fmla="*/ 0 w 6"/>
                  <a:gd name="T5" fmla="*/ 0 h 12"/>
                  <a:gd name="T6" fmla="*/ 0 w 6"/>
                  <a:gd name="T7" fmla="*/ 0 h 12"/>
                  <a:gd name="T8" fmla="*/ 0 w 6"/>
                  <a:gd name="T9" fmla="*/ 12 h 12"/>
                  <a:gd name="T10" fmla="*/ 6 w 6"/>
                  <a:gd name="T11" fmla="*/ 0 h 12"/>
                  <a:gd name="T12" fmla="*/ 6 w 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6" h="12">
                    <a:moveTo>
                      <a:pt x="6" y="0"/>
                    </a:moveTo>
                    <a:lnTo>
                      <a:pt x="6" y="0"/>
                    </a:lnTo>
                    <a:lnTo>
                      <a:pt x="0" y="0"/>
                    </a:lnTo>
                    <a:lnTo>
                      <a:pt x="0" y="0"/>
                    </a:lnTo>
                    <a:lnTo>
                      <a:pt x="0" y="12"/>
                    </a:lnTo>
                    <a:lnTo>
                      <a:pt x="6" y="0"/>
                    </a:lnTo>
                    <a:lnTo>
                      <a:pt x="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4289" name="Freeform 145">
                <a:extLst>
                  <a:ext uri="{FF2B5EF4-FFF2-40B4-BE49-F238E27FC236}">
                    <a16:creationId xmlns:a16="http://schemas.microsoft.com/office/drawing/2014/main" id="{8C9BFA0C-B6FF-F510-3BEE-B6D3D42227C6}"/>
                  </a:ext>
                </a:extLst>
              </p:cNvPr>
              <p:cNvSpPr>
                <a:spLocks/>
              </p:cNvSpPr>
              <p:nvPr userDrawn="1"/>
            </p:nvSpPr>
            <p:spPr bwMode="ltGray">
              <a:xfrm>
                <a:off x="7" y="2555"/>
                <a:ext cx="30" cy="48"/>
              </a:xfrm>
              <a:custGeom>
                <a:avLst/>
                <a:gdLst>
                  <a:gd name="T0" fmla="*/ 18 w 30"/>
                  <a:gd name="T1" fmla="*/ 48 h 48"/>
                  <a:gd name="T2" fmla="*/ 18 w 30"/>
                  <a:gd name="T3" fmla="*/ 48 h 48"/>
                  <a:gd name="T4" fmla="*/ 30 w 30"/>
                  <a:gd name="T5" fmla="*/ 42 h 48"/>
                  <a:gd name="T6" fmla="*/ 0 w 30"/>
                  <a:gd name="T7" fmla="*/ 0 h 48"/>
                  <a:gd name="T8" fmla="*/ 0 w 30"/>
                  <a:gd name="T9" fmla="*/ 24 h 48"/>
                  <a:gd name="T10" fmla="*/ 18 w 30"/>
                  <a:gd name="T11" fmla="*/ 48 h 48"/>
                  <a:gd name="T12" fmla="*/ 18 w 30"/>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30" h="48">
                    <a:moveTo>
                      <a:pt x="18" y="48"/>
                    </a:moveTo>
                    <a:lnTo>
                      <a:pt x="18" y="48"/>
                    </a:lnTo>
                    <a:lnTo>
                      <a:pt x="30" y="42"/>
                    </a:lnTo>
                    <a:lnTo>
                      <a:pt x="0" y="0"/>
                    </a:lnTo>
                    <a:lnTo>
                      <a:pt x="0" y="24"/>
                    </a:lnTo>
                    <a:lnTo>
                      <a:pt x="18" y="48"/>
                    </a:lnTo>
                    <a:lnTo>
                      <a:pt x="18" y="4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4290" name="Freeform 146">
                <a:extLst>
                  <a:ext uri="{FF2B5EF4-FFF2-40B4-BE49-F238E27FC236}">
                    <a16:creationId xmlns:a16="http://schemas.microsoft.com/office/drawing/2014/main" id="{763B85B8-BBB3-CC5C-A6E2-B0D3E08C6DC9}"/>
                  </a:ext>
                </a:extLst>
              </p:cNvPr>
              <p:cNvSpPr>
                <a:spLocks/>
              </p:cNvSpPr>
              <p:nvPr userDrawn="1"/>
            </p:nvSpPr>
            <p:spPr bwMode="ltGray">
              <a:xfrm>
                <a:off x="7" y="3843"/>
                <a:ext cx="36" cy="66"/>
              </a:xfrm>
              <a:custGeom>
                <a:avLst/>
                <a:gdLst>
                  <a:gd name="T0" fmla="*/ 36 w 36"/>
                  <a:gd name="T1" fmla="*/ 0 h 66"/>
                  <a:gd name="T2" fmla="*/ 24 w 36"/>
                  <a:gd name="T3" fmla="*/ 0 h 66"/>
                  <a:gd name="T4" fmla="*/ 24 w 36"/>
                  <a:gd name="T5" fmla="*/ 0 h 66"/>
                  <a:gd name="T6" fmla="*/ 0 w 36"/>
                  <a:gd name="T7" fmla="*/ 36 h 66"/>
                  <a:gd name="T8" fmla="*/ 0 w 36"/>
                  <a:gd name="T9" fmla="*/ 66 h 66"/>
                  <a:gd name="T10" fmla="*/ 36 w 36"/>
                  <a:gd name="T11" fmla="*/ 0 h 66"/>
                  <a:gd name="T12" fmla="*/ 36 w 36"/>
                  <a:gd name="T13" fmla="*/ 0 h 66"/>
                </a:gdLst>
                <a:ahLst/>
                <a:cxnLst>
                  <a:cxn ang="0">
                    <a:pos x="T0" y="T1"/>
                  </a:cxn>
                  <a:cxn ang="0">
                    <a:pos x="T2" y="T3"/>
                  </a:cxn>
                  <a:cxn ang="0">
                    <a:pos x="T4" y="T5"/>
                  </a:cxn>
                  <a:cxn ang="0">
                    <a:pos x="T6" y="T7"/>
                  </a:cxn>
                  <a:cxn ang="0">
                    <a:pos x="T8" y="T9"/>
                  </a:cxn>
                  <a:cxn ang="0">
                    <a:pos x="T10" y="T11"/>
                  </a:cxn>
                  <a:cxn ang="0">
                    <a:pos x="T12" y="T13"/>
                  </a:cxn>
                </a:cxnLst>
                <a:rect l="0" t="0" r="r" b="b"/>
                <a:pathLst>
                  <a:path w="36" h="66">
                    <a:moveTo>
                      <a:pt x="36" y="0"/>
                    </a:moveTo>
                    <a:lnTo>
                      <a:pt x="24" y="0"/>
                    </a:lnTo>
                    <a:lnTo>
                      <a:pt x="24" y="0"/>
                    </a:lnTo>
                    <a:lnTo>
                      <a:pt x="0" y="36"/>
                    </a:lnTo>
                    <a:lnTo>
                      <a:pt x="0" y="66"/>
                    </a:lnTo>
                    <a:lnTo>
                      <a:pt x="36" y="0"/>
                    </a:lnTo>
                    <a:lnTo>
                      <a:pt x="3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4291" name="Rectangle 147">
                <a:extLst>
                  <a:ext uri="{FF2B5EF4-FFF2-40B4-BE49-F238E27FC236}">
                    <a16:creationId xmlns:a16="http://schemas.microsoft.com/office/drawing/2014/main" id="{8B5CBAC6-6C96-D39C-EBB8-1EC675C8E5F6}"/>
                  </a:ext>
                </a:extLst>
              </p:cNvPr>
              <p:cNvSpPr>
                <a:spLocks noChangeArrowheads="1"/>
              </p:cNvSpPr>
              <p:nvPr userDrawn="1"/>
            </p:nvSpPr>
            <p:spPr bwMode="ltGray">
              <a:xfrm rot="244926">
                <a:off x="1177" y="3201"/>
                <a:ext cx="161"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92" name="Rectangle 148">
                <a:extLst>
                  <a:ext uri="{FF2B5EF4-FFF2-40B4-BE49-F238E27FC236}">
                    <a16:creationId xmlns:a16="http://schemas.microsoft.com/office/drawing/2014/main" id="{D2E342B0-3178-78EF-FD6E-0ED860BFFB4B}"/>
                  </a:ext>
                </a:extLst>
              </p:cNvPr>
              <p:cNvSpPr>
                <a:spLocks noChangeArrowheads="1"/>
              </p:cNvSpPr>
              <p:nvPr userDrawn="1"/>
            </p:nvSpPr>
            <p:spPr bwMode="ltGray">
              <a:xfrm rot="-5598588">
                <a:off x="290" y="2386"/>
                <a:ext cx="138" cy="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293" name="Freeform 149">
                <a:extLst>
                  <a:ext uri="{FF2B5EF4-FFF2-40B4-BE49-F238E27FC236}">
                    <a16:creationId xmlns:a16="http://schemas.microsoft.com/office/drawing/2014/main" id="{66003600-C59B-FF71-7933-E41FB2BE196B}"/>
                  </a:ext>
                </a:extLst>
              </p:cNvPr>
              <p:cNvSpPr>
                <a:spLocks/>
              </p:cNvSpPr>
              <p:nvPr userDrawn="1"/>
            </p:nvSpPr>
            <p:spPr bwMode="ltGray">
              <a:xfrm>
                <a:off x="139" y="3573"/>
                <a:ext cx="144" cy="154"/>
              </a:xfrm>
              <a:custGeom>
                <a:avLst/>
                <a:gdLst>
                  <a:gd name="T0" fmla="*/ 0 w 144"/>
                  <a:gd name="T1" fmla="*/ 102 h 154"/>
                  <a:gd name="T2" fmla="*/ 59 w 144"/>
                  <a:gd name="T3" fmla="*/ 154 h 154"/>
                  <a:gd name="T4" fmla="*/ 117 w 144"/>
                  <a:gd name="T5" fmla="*/ 120 h 154"/>
                  <a:gd name="T6" fmla="*/ 62 w 144"/>
                  <a:gd name="T7" fmla="*/ 55 h 154"/>
                  <a:gd name="T8" fmla="*/ 104 w 144"/>
                  <a:gd name="T9" fmla="*/ 34 h 154"/>
                  <a:gd name="T10" fmla="*/ 117 w 144"/>
                  <a:gd name="T11" fmla="*/ 53 h 154"/>
                  <a:gd name="T12" fmla="*/ 141 w 144"/>
                  <a:gd name="T13" fmla="*/ 47 h 154"/>
                  <a:gd name="T14" fmla="*/ 97 w 144"/>
                  <a:gd name="T15" fmla="*/ 2 h 154"/>
                  <a:gd name="T16" fmla="*/ 36 w 144"/>
                  <a:gd name="T17" fmla="*/ 33 h 154"/>
                  <a:gd name="T18" fmla="*/ 90 w 144"/>
                  <a:gd name="T19" fmla="*/ 107 h 154"/>
                  <a:gd name="T20" fmla="*/ 28 w 144"/>
                  <a:gd name="T21" fmla="*/ 101 h 154"/>
                  <a:gd name="T22" fmla="*/ 0 w 144"/>
                  <a:gd name="T23" fmla="*/ 10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4" h="154">
                    <a:moveTo>
                      <a:pt x="0" y="102"/>
                    </a:moveTo>
                    <a:cubicBezTo>
                      <a:pt x="6" y="140"/>
                      <a:pt x="25" y="154"/>
                      <a:pt x="59" y="154"/>
                    </a:cubicBezTo>
                    <a:cubicBezTo>
                      <a:pt x="111" y="152"/>
                      <a:pt x="106" y="130"/>
                      <a:pt x="117" y="120"/>
                    </a:cubicBezTo>
                    <a:cubicBezTo>
                      <a:pt x="119" y="61"/>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4294" name="Freeform 150">
                <a:extLst>
                  <a:ext uri="{FF2B5EF4-FFF2-40B4-BE49-F238E27FC236}">
                    <a16:creationId xmlns:a16="http://schemas.microsoft.com/office/drawing/2014/main" id="{F33F4F12-9D0F-561D-2966-F081F62AA185}"/>
                  </a:ext>
                </a:extLst>
              </p:cNvPr>
              <p:cNvSpPr>
                <a:spLocks/>
              </p:cNvSpPr>
              <p:nvPr userDrawn="1"/>
            </p:nvSpPr>
            <p:spPr bwMode="ltGray">
              <a:xfrm rot="-2857037">
                <a:off x="619" y="3550"/>
                <a:ext cx="68" cy="69"/>
              </a:xfrm>
              <a:custGeom>
                <a:avLst/>
                <a:gdLst>
                  <a:gd name="T0" fmla="*/ 0 w 144"/>
                  <a:gd name="T1" fmla="*/ 102 h 154"/>
                  <a:gd name="T2" fmla="*/ 59 w 144"/>
                  <a:gd name="T3" fmla="*/ 154 h 154"/>
                  <a:gd name="T4" fmla="*/ 117 w 144"/>
                  <a:gd name="T5" fmla="*/ 120 h 154"/>
                  <a:gd name="T6" fmla="*/ 62 w 144"/>
                  <a:gd name="T7" fmla="*/ 55 h 154"/>
                  <a:gd name="T8" fmla="*/ 104 w 144"/>
                  <a:gd name="T9" fmla="*/ 34 h 154"/>
                  <a:gd name="T10" fmla="*/ 117 w 144"/>
                  <a:gd name="T11" fmla="*/ 53 h 154"/>
                  <a:gd name="T12" fmla="*/ 141 w 144"/>
                  <a:gd name="T13" fmla="*/ 47 h 154"/>
                  <a:gd name="T14" fmla="*/ 97 w 144"/>
                  <a:gd name="T15" fmla="*/ 2 h 154"/>
                  <a:gd name="T16" fmla="*/ 36 w 144"/>
                  <a:gd name="T17" fmla="*/ 33 h 154"/>
                  <a:gd name="T18" fmla="*/ 90 w 144"/>
                  <a:gd name="T19" fmla="*/ 107 h 154"/>
                  <a:gd name="T20" fmla="*/ 28 w 144"/>
                  <a:gd name="T21" fmla="*/ 101 h 154"/>
                  <a:gd name="T22" fmla="*/ 0 w 144"/>
                  <a:gd name="T23" fmla="*/ 10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4" h="154">
                    <a:moveTo>
                      <a:pt x="0" y="102"/>
                    </a:moveTo>
                    <a:cubicBezTo>
                      <a:pt x="6" y="140"/>
                      <a:pt x="25" y="154"/>
                      <a:pt x="59" y="154"/>
                    </a:cubicBezTo>
                    <a:cubicBezTo>
                      <a:pt x="111" y="152"/>
                      <a:pt x="106" y="130"/>
                      <a:pt x="117" y="120"/>
                    </a:cubicBezTo>
                    <a:cubicBezTo>
                      <a:pt x="113" y="47"/>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4295" name="Freeform 151">
                <a:extLst>
                  <a:ext uri="{FF2B5EF4-FFF2-40B4-BE49-F238E27FC236}">
                    <a16:creationId xmlns:a16="http://schemas.microsoft.com/office/drawing/2014/main" id="{3628BF56-B3D1-D860-F843-708E6BD35A0E}"/>
                  </a:ext>
                </a:extLst>
              </p:cNvPr>
              <p:cNvSpPr>
                <a:spLocks/>
              </p:cNvSpPr>
              <p:nvPr userDrawn="1"/>
            </p:nvSpPr>
            <p:spPr bwMode="ltGray">
              <a:xfrm>
                <a:off x="235" y="2503"/>
                <a:ext cx="348" cy="1272"/>
              </a:xfrm>
              <a:custGeom>
                <a:avLst/>
                <a:gdLst>
                  <a:gd name="T0" fmla="*/ 0 w 348"/>
                  <a:gd name="T1" fmla="*/ 0 h 1272"/>
                  <a:gd name="T2" fmla="*/ 287 w 348"/>
                  <a:gd name="T3" fmla="*/ 582 h 1272"/>
                  <a:gd name="T4" fmla="*/ 348 w 348"/>
                  <a:gd name="T5" fmla="*/ 1272 h 1272"/>
                  <a:gd name="T6" fmla="*/ 54 w 348"/>
                  <a:gd name="T7" fmla="*/ 676 h 1272"/>
                  <a:gd name="T8" fmla="*/ 0 w 348"/>
                  <a:gd name="T9" fmla="*/ 0 h 1272"/>
                </a:gdLst>
                <a:ahLst/>
                <a:cxnLst>
                  <a:cxn ang="0">
                    <a:pos x="T0" y="T1"/>
                  </a:cxn>
                  <a:cxn ang="0">
                    <a:pos x="T2" y="T3"/>
                  </a:cxn>
                  <a:cxn ang="0">
                    <a:pos x="T4" y="T5"/>
                  </a:cxn>
                  <a:cxn ang="0">
                    <a:pos x="T6" y="T7"/>
                  </a:cxn>
                  <a:cxn ang="0">
                    <a:pos x="T8" y="T9"/>
                  </a:cxn>
                </a:cxnLst>
                <a:rect l="0" t="0" r="r" b="b"/>
                <a:pathLst>
                  <a:path w="348" h="1272">
                    <a:moveTo>
                      <a:pt x="0" y="0"/>
                    </a:moveTo>
                    <a:lnTo>
                      <a:pt x="287" y="582"/>
                    </a:lnTo>
                    <a:lnTo>
                      <a:pt x="348" y="1272"/>
                    </a:lnTo>
                    <a:lnTo>
                      <a:pt x="54" y="676"/>
                    </a:lnTo>
                    <a:lnTo>
                      <a:pt x="0" y="0"/>
                    </a:lnTo>
                    <a:close/>
                  </a:path>
                </a:pathLst>
              </a:custGeom>
              <a:gradFill rotWithShape="0">
                <a:gsLst>
                  <a:gs pos="0">
                    <a:schemeClr val="bg2"/>
                  </a:gs>
                  <a:gs pos="100000">
                    <a:schemeClr val="bg2">
                      <a:gamma/>
                      <a:shade val="96863"/>
                      <a:invGamma/>
                    </a:schemeClr>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4296" name="Oval 152">
                <a:extLst>
                  <a:ext uri="{FF2B5EF4-FFF2-40B4-BE49-F238E27FC236}">
                    <a16:creationId xmlns:a16="http://schemas.microsoft.com/office/drawing/2014/main" id="{F8E9E569-CB6A-8101-16F6-CD5606CAD0C3}"/>
                  </a:ext>
                </a:extLst>
              </p:cNvPr>
              <p:cNvSpPr>
                <a:spLocks noChangeArrowheads="1"/>
              </p:cNvSpPr>
              <p:nvPr userDrawn="1"/>
            </p:nvSpPr>
            <p:spPr bwMode="ltGray">
              <a:xfrm rot="-1684349">
                <a:off x="296" y="3047"/>
                <a:ext cx="221" cy="174"/>
              </a:xfrm>
              <a:prstGeom prst="ellipse">
                <a:avLst/>
              </a:prstGeom>
              <a:gradFill rotWithShape="0">
                <a:gsLst>
                  <a:gs pos="0">
                    <a:schemeClr val="bg2">
                      <a:gamma/>
                      <a:shade val="90980"/>
                      <a:invGamma/>
                    </a:schemeClr>
                  </a:gs>
                  <a:gs pos="50000">
                    <a:schemeClr val="bg2"/>
                  </a:gs>
                  <a:gs pos="100000">
                    <a:schemeClr val="bg2">
                      <a:gamma/>
                      <a:shade val="90980"/>
                      <a:invGamma/>
                    </a:schemeClr>
                  </a:gs>
                </a:gsLst>
                <a:lin ang="189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grpSp>
      </p:grpSp>
      <p:sp>
        <p:nvSpPr>
          <p:cNvPr id="134297" name="Rectangle 153">
            <a:extLst>
              <a:ext uri="{FF2B5EF4-FFF2-40B4-BE49-F238E27FC236}">
                <a16:creationId xmlns:a16="http://schemas.microsoft.com/office/drawing/2014/main" id="{F49D784D-2B4F-2383-0F0C-0712627F4B67}"/>
              </a:ext>
            </a:extLst>
          </p:cNvPr>
          <p:cNvSpPr>
            <a:spLocks noGrp="1" noRot="1" noChangeArrowheads="1"/>
          </p:cNvSpPr>
          <p:nvPr>
            <p:ph type="title"/>
          </p:nvPr>
        </p:nvSpPr>
        <p:spPr bwMode="auto">
          <a:xfrm>
            <a:off x="301625" y="228600"/>
            <a:ext cx="854075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34298" name="Rectangle 154">
            <a:extLst>
              <a:ext uri="{FF2B5EF4-FFF2-40B4-BE49-F238E27FC236}">
                <a16:creationId xmlns:a16="http://schemas.microsoft.com/office/drawing/2014/main" id="{B8B26938-1C07-C0AD-03C2-144CA0110734}"/>
              </a:ext>
            </a:extLst>
          </p:cNvPr>
          <p:cNvSpPr>
            <a:spLocks noGrp="1" noChangeArrowheads="1"/>
          </p:cNvSpPr>
          <p:nvPr>
            <p:ph type="dt" sz="half" idx="2"/>
          </p:nvPr>
        </p:nvSpPr>
        <p:spPr bwMode="auto">
          <a:xfrm>
            <a:off x="301625" y="6245225"/>
            <a:ext cx="228917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atin typeface="Arial" panose="020B0604020202020204" pitchFamily="34" charset="0"/>
              </a:defRPr>
            </a:lvl1pPr>
          </a:lstStyle>
          <a:p>
            <a:endParaRPr lang="en-GB" altLang="en-US"/>
          </a:p>
        </p:txBody>
      </p:sp>
      <p:sp>
        <p:nvSpPr>
          <p:cNvPr id="134299" name="Rectangle 155">
            <a:extLst>
              <a:ext uri="{FF2B5EF4-FFF2-40B4-BE49-F238E27FC236}">
                <a16:creationId xmlns:a16="http://schemas.microsoft.com/office/drawing/2014/main" id="{F6CAC312-EA8D-77A5-0EAB-CCE9FA5900B3}"/>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atin typeface="Arial" panose="020B0604020202020204" pitchFamily="34" charset="0"/>
              </a:defRPr>
            </a:lvl1pPr>
          </a:lstStyle>
          <a:p>
            <a:endParaRPr lang="en-GB" altLang="en-US"/>
          </a:p>
        </p:txBody>
      </p:sp>
      <p:sp>
        <p:nvSpPr>
          <p:cNvPr id="134300" name="Rectangle 156">
            <a:extLst>
              <a:ext uri="{FF2B5EF4-FFF2-40B4-BE49-F238E27FC236}">
                <a16:creationId xmlns:a16="http://schemas.microsoft.com/office/drawing/2014/main" id="{5193AC96-70FD-2A61-EF83-7E87311CFE12}"/>
              </a:ext>
            </a:extLst>
          </p:cNvPr>
          <p:cNvSpPr>
            <a:spLocks noGrp="1" noChangeArrowheads="1"/>
          </p:cNvSpPr>
          <p:nvPr>
            <p:ph type="sldNum" sz="quarter" idx="4"/>
          </p:nvPr>
        </p:nvSpPr>
        <p:spPr bwMode="auto">
          <a:xfrm>
            <a:off x="6553200" y="6245225"/>
            <a:ext cx="228917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atin typeface="Arial" panose="020B0604020202020204" pitchFamily="34" charset="0"/>
              </a:defRPr>
            </a:lvl1pPr>
          </a:lstStyle>
          <a:p>
            <a:fld id="{C217BAD0-F4DE-4AFF-840C-AA94A7FBDB88}" type="slidenum">
              <a:rPr lang="ar-SA" altLang="en-US"/>
              <a:pPr/>
              <a:t>‹#›</a:t>
            </a:fld>
            <a:endParaRPr lang="en-GB" altLang="en-US"/>
          </a:p>
        </p:txBody>
      </p:sp>
      <p:sp>
        <p:nvSpPr>
          <p:cNvPr id="134301" name="Rectangle 157">
            <a:extLst>
              <a:ext uri="{FF2B5EF4-FFF2-40B4-BE49-F238E27FC236}">
                <a16:creationId xmlns:a16="http://schemas.microsoft.com/office/drawing/2014/main" id="{66ED903A-E0F8-8257-E220-97B2CA4D317E}"/>
              </a:ext>
            </a:extLst>
          </p:cNvPr>
          <p:cNvSpPr>
            <a:spLocks noGrp="1" noRot="1" noChangeArrowheads="1"/>
          </p:cNvSpPr>
          <p:nvPr>
            <p:ph type="body" idx="1"/>
          </p:nvPr>
        </p:nvSpPr>
        <p:spPr bwMode="auto">
          <a:xfrm>
            <a:off x="301625" y="1600200"/>
            <a:ext cx="8540750" cy="449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2" name="Rectangle 1">
            <a:extLst>
              <a:ext uri="{FF2B5EF4-FFF2-40B4-BE49-F238E27FC236}">
                <a16:creationId xmlns:a16="http://schemas.microsoft.com/office/drawing/2014/main" id="{C139F735-6467-DB74-FF1E-FD2585BFECA4}"/>
              </a:ext>
            </a:extLst>
          </p:cNvPr>
          <p:cNvSpPr/>
          <p:nvPr userDrawn="1"/>
        </p:nvSpPr>
        <p:spPr>
          <a:xfrm rot="5400000">
            <a:off x="8588188" y="5506108"/>
            <a:ext cx="2088232" cy="615553"/>
          </a:xfrm>
          <a:prstGeom prst="rect">
            <a:avLst/>
          </a:prstGeom>
        </p:spPr>
        <p:txBody>
          <a:bodyPr wrap="square">
            <a:spAutoFit/>
          </a:bodyPr>
          <a:lstStyle/>
          <a:p>
            <a:pPr>
              <a:defRPr/>
            </a:pPr>
            <a:br>
              <a:rPr lang="en-US" sz="1600" b="1" dirty="0">
                <a:solidFill>
                  <a:schemeClr val="accent6"/>
                </a:solidFill>
                <a:latin typeface="Times New Roman" panose="02020603050405020304" pitchFamily="18" charset="0"/>
                <a:cs typeface="Times New Roman" panose="02020603050405020304" pitchFamily="18" charset="0"/>
              </a:rPr>
            </a:br>
            <a:r>
              <a:rPr lang="en-US" sz="1600" b="1" dirty="0">
                <a:solidFill>
                  <a:schemeClr val="accent6"/>
                </a:solidFill>
                <a:latin typeface="Times New Roman" panose="02020603050405020304" pitchFamily="18" charset="0"/>
                <a:cs typeface="Times New Roman" panose="02020603050405020304" pitchFamily="18" charset="0"/>
              </a:rPr>
              <a:t>w</a:t>
            </a:r>
            <a:r>
              <a:rPr lang="en-US" b="1" dirty="0">
                <a:solidFill>
                  <a:schemeClr val="accent6"/>
                </a:solidFill>
                <a:latin typeface="Times New Roman" panose="02020603050405020304" pitchFamily="18" charset="0"/>
                <a:cs typeface="Times New Roman" panose="02020603050405020304" pitchFamily="18" charset="0"/>
              </a:rPr>
              <a:t>ww.Ravanpoint.ir</a:t>
            </a:r>
            <a:endParaRPr lang="en-GB" b="1" dirty="0">
              <a:solidFill>
                <a:schemeClr val="accent6"/>
              </a:solidFill>
              <a:latin typeface="Times New Roman" panose="02020603050405020304" pitchFamily="18" charset="0"/>
              <a:cs typeface="Times New Roman" panose="02020603050405020304" pitchFamily="18" charset="0"/>
            </a:endParaRPr>
          </a:p>
        </p:txBody>
      </p:sp>
    </p:spTree>
  </p:cSld>
  <p:clrMap bg1="dk2" tx1="lt1" bg2="dk1" tx2="lt2" accent1="accent1" accent2="accent2" accent3="accent3" accent4="accent4" accent5="accent5" accent6="accent6" hlink="hlink" folHlink="folHlink"/>
  <p:sldLayoutIdLst>
    <p:sldLayoutId id="2147483742" r:id="rId1"/>
    <p:sldLayoutId id="2147483986" r:id="rId2"/>
    <p:sldLayoutId id="2147483987" r:id="rId3"/>
    <p:sldLayoutId id="2147483988" r:id="rId4"/>
    <p:sldLayoutId id="2147483989" r:id="rId5"/>
    <p:sldLayoutId id="2147483990" r:id="rId6"/>
    <p:sldLayoutId id="2147483991" r:id="rId7"/>
    <p:sldLayoutId id="2147483992" r:id="rId8"/>
    <p:sldLayoutId id="2147483993" r:id="rId9"/>
    <p:sldLayoutId id="2147483994" r:id="rId10"/>
    <p:sldLayoutId id="2147483995"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34297"/>
                                        </p:tgtEl>
                                        <p:attrNameLst>
                                          <p:attrName>style.visibility</p:attrName>
                                        </p:attrNameLst>
                                      </p:cBhvr>
                                      <p:to>
                                        <p:strVal val="visible"/>
                                      </p:to>
                                    </p:set>
                                    <p:animEffect transition="in" filter="fade">
                                      <p:cBhvr>
                                        <p:cTn id="7" dur="1000">
                                          <p:stCondLst>
                                            <p:cond delay="0"/>
                                          </p:stCondLst>
                                        </p:cTn>
                                        <p:tgtEl>
                                          <p:spTgt spid="13429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134301">
                                            <p:txEl>
                                              <p:pRg st="0" end="0"/>
                                            </p:txEl>
                                          </p:spTgt>
                                        </p:tgtEl>
                                        <p:attrNameLst>
                                          <p:attrName>style.visibility</p:attrName>
                                        </p:attrNameLst>
                                      </p:cBhvr>
                                      <p:to>
                                        <p:strVal val="visible"/>
                                      </p:to>
                                    </p:set>
                                    <p:animEffect transition="in" filter="fade">
                                      <p:cBhvr>
                                        <p:cTn id="12" dur="500">
                                          <p:stCondLst>
                                            <p:cond delay="0"/>
                                          </p:stCondLst>
                                        </p:cTn>
                                        <p:tgtEl>
                                          <p:spTgt spid="134301">
                                            <p:txEl>
                                              <p:pRg st="0" end="0"/>
                                            </p:txEl>
                                          </p:spTgt>
                                        </p:tgtEl>
                                      </p:cBhvr>
                                    </p:animEffect>
                                  </p:childTnLst>
                                </p:cTn>
                              </p:par>
                              <p:par>
                                <p:cTn id="13" presetID="10" presetClass="entr" presetSubtype="0" fill="hold" grpId="0" nodeType="withEffect">
                                  <p:stCondLst>
                                    <p:cond delay="0"/>
                                  </p:stCondLst>
                                  <p:iterate type="lt">
                                    <p:tmPct val="10000"/>
                                  </p:iterate>
                                  <p:childTnLst>
                                    <p:set>
                                      <p:cBhvr>
                                        <p:cTn id="14" dur="1" fill="hold">
                                          <p:stCondLst>
                                            <p:cond delay="0"/>
                                          </p:stCondLst>
                                        </p:cTn>
                                        <p:tgtEl>
                                          <p:spTgt spid="134301">
                                            <p:txEl>
                                              <p:pRg st="1" end="1"/>
                                            </p:txEl>
                                          </p:spTgt>
                                        </p:tgtEl>
                                        <p:attrNameLst>
                                          <p:attrName>style.visibility</p:attrName>
                                        </p:attrNameLst>
                                      </p:cBhvr>
                                      <p:to>
                                        <p:strVal val="visible"/>
                                      </p:to>
                                    </p:set>
                                    <p:animEffect transition="in" filter="fade">
                                      <p:cBhvr>
                                        <p:cTn id="15" dur="500">
                                          <p:stCondLst>
                                            <p:cond delay="0"/>
                                          </p:stCondLst>
                                        </p:cTn>
                                        <p:tgtEl>
                                          <p:spTgt spid="134301">
                                            <p:txEl>
                                              <p:pRg st="1" end="1"/>
                                            </p:txEl>
                                          </p:spTgt>
                                        </p:tgtEl>
                                      </p:cBhvr>
                                    </p:animEffect>
                                  </p:childTnLst>
                                </p:cTn>
                              </p:par>
                              <p:par>
                                <p:cTn id="16" presetID="10" presetClass="entr" presetSubtype="0" fill="hold" grpId="0" nodeType="withEffect">
                                  <p:stCondLst>
                                    <p:cond delay="0"/>
                                  </p:stCondLst>
                                  <p:iterate type="lt">
                                    <p:tmPct val="10000"/>
                                  </p:iterate>
                                  <p:childTnLst>
                                    <p:set>
                                      <p:cBhvr>
                                        <p:cTn id="17" dur="1" fill="hold">
                                          <p:stCondLst>
                                            <p:cond delay="0"/>
                                          </p:stCondLst>
                                        </p:cTn>
                                        <p:tgtEl>
                                          <p:spTgt spid="134301">
                                            <p:txEl>
                                              <p:pRg st="2" end="2"/>
                                            </p:txEl>
                                          </p:spTgt>
                                        </p:tgtEl>
                                        <p:attrNameLst>
                                          <p:attrName>style.visibility</p:attrName>
                                        </p:attrNameLst>
                                      </p:cBhvr>
                                      <p:to>
                                        <p:strVal val="visible"/>
                                      </p:to>
                                    </p:set>
                                    <p:animEffect transition="in" filter="fade">
                                      <p:cBhvr>
                                        <p:cTn id="18" dur="500">
                                          <p:stCondLst>
                                            <p:cond delay="0"/>
                                          </p:stCondLst>
                                        </p:cTn>
                                        <p:tgtEl>
                                          <p:spTgt spid="134301">
                                            <p:txEl>
                                              <p:pRg st="2" end="2"/>
                                            </p:txEl>
                                          </p:spTgt>
                                        </p:tgtEl>
                                      </p:cBhvr>
                                    </p:animEffect>
                                  </p:childTnLst>
                                </p:cTn>
                              </p:par>
                              <p:par>
                                <p:cTn id="19" presetID="10" presetClass="entr" presetSubtype="0" fill="hold" grpId="0" nodeType="withEffect">
                                  <p:stCondLst>
                                    <p:cond delay="0"/>
                                  </p:stCondLst>
                                  <p:iterate type="lt">
                                    <p:tmPct val="10000"/>
                                  </p:iterate>
                                  <p:childTnLst>
                                    <p:set>
                                      <p:cBhvr>
                                        <p:cTn id="20" dur="1" fill="hold">
                                          <p:stCondLst>
                                            <p:cond delay="0"/>
                                          </p:stCondLst>
                                        </p:cTn>
                                        <p:tgtEl>
                                          <p:spTgt spid="134301">
                                            <p:txEl>
                                              <p:pRg st="3" end="3"/>
                                            </p:txEl>
                                          </p:spTgt>
                                        </p:tgtEl>
                                        <p:attrNameLst>
                                          <p:attrName>style.visibility</p:attrName>
                                        </p:attrNameLst>
                                      </p:cBhvr>
                                      <p:to>
                                        <p:strVal val="visible"/>
                                      </p:to>
                                    </p:set>
                                    <p:animEffect transition="in" filter="fade">
                                      <p:cBhvr>
                                        <p:cTn id="21" dur="500">
                                          <p:stCondLst>
                                            <p:cond delay="0"/>
                                          </p:stCondLst>
                                        </p:cTn>
                                        <p:tgtEl>
                                          <p:spTgt spid="134301">
                                            <p:txEl>
                                              <p:pRg st="3" end="3"/>
                                            </p:txEl>
                                          </p:spTgt>
                                        </p:tgtEl>
                                      </p:cBhvr>
                                    </p:animEffect>
                                  </p:childTnLst>
                                </p:cTn>
                              </p:par>
                              <p:par>
                                <p:cTn id="22" presetID="10" presetClass="entr" presetSubtype="0" fill="hold" grpId="0" nodeType="withEffect">
                                  <p:stCondLst>
                                    <p:cond delay="0"/>
                                  </p:stCondLst>
                                  <p:iterate type="lt">
                                    <p:tmPct val="10000"/>
                                  </p:iterate>
                                  <p:childTnLst>
                                    <p:set>
                                      <p:cBhvr>
                                        <p:cTn id="23" dur="1" fill="hold">
                                          <p:stCondLst>
                                            <p:cond delay="0"/>
                                          </p:stCondLst>
                                        </p:cTn>
                                        <p:tgtEl>
                                          <p:spTgt spid="134301">
                                            <p:txEl>
                                              <p:pRg st="4" end="4"/>
                                            </p:txEl>
                                          </p:spTgt>
                                        </p:tgtEl>
                                        <p:attrNameLst>
                                          <p:attrName>style.visibility</p:attrName>
                                        </p:attrNameLst>
                                      </p:cBhvr>
                                      <p:to>
                                        <p:strVal val="visible"/>
                                      </p:to>
                                    </p:set>
                                    <p:animEffect transition="in" filter="fade">
                                      <p:cBhvr>
                                        <p:cTn id="24" dur="500">
                                          <p:stCondLst>
                                            <p:cond delay="0"/>
                                          </p:stCondLst>
                                        </p:cTn>
                                        <p:tgtEl>
                                          <p:spTgt spid="13430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297" grpId="0"/>
      <p:bldP spid="134301" grpId="0" build="p">
        <p:tmplLst>
          <p:tmpl lvl="1">
            <p:tnLst>
              <p:par>
                <p:cTn presetID="10" presetClass="entr" presetSubtype="0" fill="hold" nodeType="clickEffect">
                  <p:stCondLst>
                    <p:cond delay="0"/>
                  </p:stCondLst>
                  <p:iterate type="lt">
                    <p:tmPct val="10000"/>
                  </p:iterate>
                  <p:childTnLst>
                    <p:set>
                      <p:cBhvr>
                        <p:cTn dur="1" fill="hold">
                          <p:stCondLst>
                            <p:cond delay="0"/>
                          </p:stCondLst>
                        </p:cTn>
                        <p:tgtEl>
                          <p:spTgt spid="134301"/>
                        </p:tgtEl>
                        <p:attrNameLst>
                          <p:attrName>style.visibility</p:attrName>
                        </p:attrNameLst>
                      </p:cBhvr>
                      <p:to>
                        <p:strVal val="visible"/>
                      </p:to>
                    </p:set>
                    <p:animEffect transition="in" filter="fade">
                      <p:cBhvr>
                        <p:cTn dur="500">
                          <p:stCondLst>
                            <p:cond delay="0"/>
                          </p:stCondLst>
                        </p:cTn>
                        <p:tgtEl>
                          <p:spTgt spid="134301"/>
                        </p:tgtEl>
                      </p:cBhvr>
                    </p:animEffect>
                  </p:childTnLst>
                </p:cTn>
              </p:par>
            </p:tnLst>
          </p:tmpl>
          <p:tmpl lvl="2">
            <p:tnLst>
              <p:par>
                <p:cTn presetID="10" presetClass="entr" presetSubtype="0" fill="hold" nodeType="withEffect">
                  <p:stCondLst>
                    <p:cond delay="0"/>
                  </p:stCondLst>
                  <p:iterate type="lt">
                    <p:tmPct val="10000"/>
                  </p:iterate>
                  <p:childTnLst>
                    <p:set>
                      <p:cBhvr>
                        <p:cTn dur="1" fill="hold">
                          <p:stCondLst>
                            <p:cond delay="0"/>
                          </p:stCondLst>
                        </p:cTn>
                        <p:tgtEl>
                          <p:spTgt spid="134301"/>
                        </p:tgtEl>
                        <p:attrNameLst>
                          <p:attrName>style.visibility</p:attrName>
                        </p:attrNameLst>
                      </p:cBhvr>
                      <p:to>
                        <p:strVal val="visible"/>
                      </p:to>
                    </p:set>
                    <p:animEffect transition="in" filter="fade">
                      <p:cBhvr>
                        <p:cTn dur="500">
                          <p:stCondLst>
                            <p:cond delay="0"/>
                          </p:stCondLst>
                        </p:cTn>
                        <p:tgtEl>
                          <p:spTgt spid="134301"/>
                        </p:tgtEl>
                      </p:cBhvr>
                    </p:animEffect>
                  </p:childTnLst>
                </p:cTn>
              </p:par>
            </p:tnLst>
          </p:tmpl>
          <p:tmpl lvl="3">
            <p:tnLst>
              <p:par>
                <p:cTn presetID="10" presetClass="entr" presetSubtype="0" fill="hold" nodeType="withEffect">
                  <p:stCondLst>
                    <p:cond delay="0"/>
                  </p:stCondLst>
                  <p:iterate type="lt">
                    <p:tmPct val="10000"/>
                  </p:iterate>
                  <p:childTnLst>
                    <p:set>
                      <p:cBhvr>
                        <p:cTn dur="1" fill="hold">
                          <p:stCondLst>
                            <p:cond delay="0"/>
                          </p:stCondLst>
                        </p:cTn>
                        <p:tgtEl>
                          <p:spTgt spid="134301"/>
                        </p:tgtEl>
                        <p:attrNameLst>
                          <p:attrName>style.visibility</p:attrName>
                        </p:attrNameLst>
                      </p:cBhvr>
                      <p:to>
                        <p:strVal val="visible"/>
                      </p:to>
                    </p:set>
                    <p:animEffect transition="in" filter="fade">
                      <p:cBhvr>
                        <p:cTn dur="500">
                          <p:stCondLst>
                            <p:cond delay="0"/>
                          </p:stCondLst>
                        </p:cTn>
                        <p:tgtEl>
                          <p:spTgt spid="134301"/>
                        </p:tgtEl>
                      </p:cBhvr>
                    </p:animEffect>
                  </p:childTnLst>
                </p:cTn>
              </p:par>
            </p:tnLst>
          </p:tmpl>
          <p:tmpl lvl="4">
            <p:tnLst>
              <p:par>
                <p:cTn presetID="10" presetClass="entr" presetSubtype="0" fill="hold" nodeType="withEffect">
                  <p:stCondLst>
                    <p:cond delay="0"/>
                  </p:stCondLst>
                  <p:iterate type="lt">
                    <p:tmPct val="10000"/>
                  </p:iterate>
                  <p:childTnLst>
                    <p:set>
                      <p:cBhvr>
                        <p:cTn dur="1" fill="hold">
                          <p:stCondLst>
                            <p:cond delay="0"/>
                          </p:stCondLst>
                        </p:cTn>
                        <p:tgtEl>
                          <p:spTgt spid="134301"/>
                        </p:tgtEl>
                        <p:attrNameLst>
                          <p:attrName>style.visibility</p:attrName>
                        </p:attrNameLst>
                      </p:cBhvr>
                      <p:to>
                        <p:strVal val="visible"/>
                      </p:to>
                    </p:set>
                    <p:animEffect transition="in" filter="fade">
                      <p:cBhvr>
                        <p:cTn dur="500">
                          <p:stCondLst>
                            <p:cond delay="0"/>
                          </p:stCondLst>
                        </p:cTn>
                        <p:tgtEl>
                          <p:spTgt spid="134301"/>
                        </p:tgtEl>
                      </p:cBhvr>
                    </p:animEffect>
                  </p:childTnLst>
                </p:cTn>
              </p:par>
            </p:tnLst>
          </p:tmpl>
          <p:tmpl lvl="5">
            <p:tnLst>
              <p:par>
                <p:cTn presetID="10" presetClass="entr" presetSubtype="0" fill="hold" nodeType="withEffect">
                  <p:stCondLst>
                    <p:cond delay="0"/>
                  </p:stCondLst>
                  <p:iterate type="lt">
                    <p:tmPct val="10000"/>
                  </p:iterate>
                  <p:childTnLst>
                    <p:set>
                      <p:cBhvr>
                        <p:cTn dur="1" fill="hold">
                          <p:stCondLst>
                            <p:cond delay="0"/>
                          </p:stCondLst>
                        </p:cTn>
                        <p:tgtEl>
                          <p:spTgt spid="134301"/>
                        </p:tgtEl>
                        <p:attrNameLst>
                          <p:attrName>style.visibility</p:attrName>
                        </p:attrNameLst>
                      </p:cBhvr>
                      <p:to>
                        <p:strVal val="visible"/>
                      </p:to>
                    </p:set>
                    <p:animEffect transition="in" filter="fade">
                      <p:cBhvr>
                        <p:cTn dur="500">
                          <p:stCondLst>
                            <p:cond delay="0"/>
                          </p:stCondLst>
                        </p:cTn>
                        <p:tgtEl>
                          <p:spTgt spid="134301"/>
                        </p:tgtEl>
                      </p:cBhvr>
                    </p:animEffect>
                  </p:childTnLst>
                </p:cTn>
              </p:par>
            </p:tnLst>
          </p:tmpl>
        </p:tmplLst>
      </p:bldP>
    </p:bldLst>
  </p:timing>
  <p:txStyles>
    <p:titleStyle>
      <a:lvl1pPr algn="ctr" rtl="0" fontAlgn="base">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9pPr>
    </p:titleStyle>
    <p:bodyStyle>
      <a:lvl1pPr marL="342900" indent="-342900" algn="l" rtl="0" fontAlgn="base">
        <a:spcBef>
          <a:spcPct val="20000"/>
        </a:spcBef>
        <a:spcAft>
          <a:spcPct val="0"/>
        </a:spcAft>
        <a:buClr>
          <a:schemeClr val="hlink"/>
        </a:buClr>
        <a:buSzPct val="80000"/>
        <a:buFont typeface="Arial" panose="020B0604020202020204" pitchFamily="34" charset="0"/>
        <a:buChar char="►"/>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folHlink"/>
        </a:buClr>
        <a:buFont typeface="Wingdings" panose="05000000000000000000" pitchFamily="2" charset="2"/>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hlink"/>
        </a:buClr>
        <a:buSzPct val="80000"/>
        <a:buFont typeface="Arial" panose="020B0604020202020204" pitchFamily="34" charset="0"/>
        <a:buChar char="►"/>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lr>
          <a:schemeClr val="folHlink"/>
        </a:buClr>
        <a:buFont typeface="Wingdings" panose="05000000000000000000" pitchFamily="2" charset="2"/>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hlink"/>
        </a:buClr>
        <a:buSzPct val="80000"/>
        <a:buFont typeface="Arial" panose="020B0604020202020204" pitchFamily="34" charset="0"/>
        <a:buChar char="►"/>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6466" name="Freeform 2">
            <a:extLst>
              <a:ext uri="{FF2B5EF4-FFF2-40B4-BE49-F238E27FC236}">
                <a16:creationId xmlns:a16="http://schemas.microsoft.com/office/drawing/2014/main" id="{A1571BEE-4BBC-EA2C-CC3F-80F62BE076D8}"/>
              </a:ext>
            </a:extLst>
          </p:cNvPr>
          <p:cNvSpPr>
            <a:spLocks/>
          </p:cNvSpPr>
          <p:nvPr/>
        </p:nvSpPr>
        <p:spPr bwMode="auto">
          <a:xfrm rot="-3172564">
            <a:off x="7777957" y="-15081"/>
            <a:ext cx="1162050" cy="2084387"/>
          </a:xfrm>
          <a:custGeom>
            <a:avLst/>
            <a:gdLst>
              <a:gd name="T0" fmla="*/ 2903 w 2903"/>
              <a:gd name="T1" fmla="*/ 433 h 3686"/>
              <a:gd name="T2" fmla="*/ 2565 w 2903"/>
              <a:gd name="T3" fmla="*/ 80 h 3686"/>
              <a:gd name="T4" fmla="*/ 2241 w 2903"/>
              <a:gd name="T5" fmla="*/ 0 h 3686"/>
              <a:gd name="T6" fmla="*/ 110 w 2903"/>
              <a:gd name="T7" fmla="*/ 2811 h 3686"/>
              <a:gd name="T8" fmla="*/ 110 w 2903"/>
              <a:gd name="T9" fmla="*/ 3228 h 3686"/>
              <a:gd name="T10" fmla="*/ 0 w 2903"/>
              <a:gd name="T11" fmla="*/ 3631 h 3686"/>
              <a:gd name="T12" fmla="*/ 72 w 2903"/>
              <a:gd name="T13" fmla="*/ 3686 h 3686"/>
              <a:gd name="T14" fmla="*/ 441 w 2903"/>
              <a:gd name="T15" fmla="*/ 3355 h 3686"/>
              <a:gd name="T16" fmla="*/ 740 w 2903"/>
              <a:gd name="T17" fmla="*/ 3228 h 3686"/>
              <a:gd name="T18" fmla="*/ 2903 w 2903"/>
              <a:gd name="T19" fmla="*/ 433 h 3686"/>
              <a:gd name="T20" fmla="*/ 2903 w 2903"/>
              <a:gd name="T21" fmla="*/ 433 h 3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03" h="3686">
                <a:moveTo>
                  <a:pt x="2903" y="433"/>
                </a:moveTo>
                <a:lnTo>
                  <a:pt x="2565" y="80"/>
                </a:lnTo>
                <a:lnTo>
                  <a:pt x="2241" y="0"/>
                </a:lnTo>
                <a:lnTo>
                  <a:pt x="110" y="2811"/>
                </a:lnTo>
                <a:lnTo>
                  <a:pt x="110" y="3228"/>
                </a:lnTo>
                <a:lnTo>
                  <a:pt x="0" y="3631"/>
                </a:lnTo>
                <a:lnTo>
                  <a:pt x="72" y="3686"/>
                </a:lnTo>
                <a:lnTo>
                  <a:pt x="441" y="3355"/>
                </a:lnTo>
                <a:lnTo>
                  <a:pt x="740" y="3228"/>
                </a:lnTo>
                <a:lnTo>
                  <a:pt x="2903" y="433"/>
                </a:lnTo>
                <a:lnTo>
                  <a:pt x="2903" y="43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6467" name="Rectangle 3">
            <a:extLst>
              <a:ext uri="{FF2B5EF4-FFF2-40B4-BE49-F238E27FC236}">
                <a16:creationId xmlns:a16="http://schemas.microsoft.com/office/drawing/2014/main" id="{BC85BC23-2EE6-A3F9-870A-DDFE03E98538}"/>
              </a:ext>
            </a:extLst>
          </p:cNvPr>
          <p:cNvSpPr>
            <a:spLocks noGrp="1" noChangeArrowheads="1"/>
          </p:cNvSpPr>
          <p:nvPr>
            <p:ph type="title"/>
          </p:nvPr>
        </p:nvSpPr>
        <p:spPr bwMode="auto">
          <a:xfrm>
            <a:off x="685800" y="152400"/>
            <a:ext cx="68707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GB" altLang="en-US"/>
              <a:t>Click to edit Master title style</a:t>
            </a:r>
          </a:p>
        </p:txBody>
      </p:sp>
      <p:sp>
        <p:nvSpPr>
          <p:cNvPr id="446468" name="Rectangle 4">
            <a:extLst>
              <a:ext uri="{FF2B5EF4-FFF2-40B4-BE49-F238E27FC236}">
                <a16:creationId xmlns:a16="http://schemas.microsoft.com/office/drawing/2014/main" id="{EB422E9E-BB2A-DE52-E679-8D465EAF8E67}"/>
              </a:ext>
            </a:extLst>
          </p:cNvPr>
          <p:cNvSpPr>
            <a:spLocks noGrp="1" noChangeArrowheads="1"/>
          </p:cNvSpPr>
          <p:nvPr>
            <p:ph type="body" idx="1"/>
          </p:nvPr>
        </p:nvSpPr>
        <p:spPr bwMode="auto">
          <a:xfrm>
            <a:off x="685800" y="1828800"/>
            <a:ext cx="76962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446469" name="Rectangle 5">
            <a:extLst>
              <a:ext uri="{FF2B5EF4-FFF2-40B4-BE49-F238E27FC236}">
                <a16:creationId xmlns:a16="http://schemas.microsoft.com/office/drawing/2014/main" id="{D87447C9-0D6C-E74A-E42F-532017646FAD}"/>
              </a:ext>
            </a:extLst>
          </p:cNvPr>
          <p:cNvSpPr>
            <a:spLocks noGrp="1" noChangeArrowheads="1"/>
          </p:cNvSpPr>
          <p:nvPr>
            <p:ph type="dt" sz="half" idx="2"/>
          </p:nvPr>
        </p:nvSpPr>
        <p:spPr bwMode="auto">
          <a:xfrm>
            <a:off x="13716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400"/>
            </a:lvl1pPr>
          </a:lstStyle>
          <a:p>
            <a:endParaRPr lang="en-GB" altLang="en-US"/>
          </a:p>
        </p:txBody>
      </p:sp>
      <p:sp>
        <p:nvSpPr>
          <p:cNvPr id="446470" name="Rectangle 6">
            <a:extLst>
              <a:ext uri="{FF2B5EF4-FFF2-40B4-BE49-F238E27FC236}">
                <a16:creationId xmlns:a16="http://schemas.microsoft.com/office/drawing/2014/main" id="{3827834B-9FA6-B3BF-0BAB-F1AED39CE89A}"/>
              </a:ext>
            </a:extLst>
          </p:cNvPr>
          <p:cNvSpPr>
            <a:spLocks noGrp="1" noChangeArrowheads="1"/>
          </p:cNvSpPr>
          <p:nvPr>
            <p:ph type="ftr" sz="quarter" idx="3"/>
          </p:nvPr>
        </p:nvSpPr>
        <p:spPr bwMode="auto">
          <a:xfrm>
            <a:off x="35560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400"/>
            </a:lvl1pPr>
          </a:lstStyle>
          <a:p>
            <a:endParaRPr lang="en-GB" altLang="en-US"/>
          </a:p>
        </p:txBody>
      </p:sp>
      <p:sp>
        <p:nvSpPr>
          <p:cNvPr id="446471" name="Rectangle 7">
            <a:extLst>
              <a:ext uri="{FF2B5EF4-FFF2-40B4-BE49-F238E27FC236}">
                <a16:creationId xmlns:a16="http://schemas.microsoft.com/office/drawing/2014/main" id="{1A7EEDCB-C912-DE09-E1E0-2D1D67A1C058}"/>
              </a:ext>
            </a:extLst>
          </p:cNvPr>
          <p:cNvSpPr>
            <a:spLocks noGrp="1" noChangeArrowheads="1"/>
          </p:cNvSpPr>
          <p:nvPr>
            <p:ph type="sldNum" sz="quarter" idx="4"/>
          </p:nvPr>
        </p:nvSpPr>
        <p:spPr bwMode="auto">
          <a:xfrm>
            <a:off x="67183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400"/>
            </a:lvl1pPr>
          </a:lstStyle>
          <a:p>
            <a:fld id="{D4C09F92-135E-4D34-9278-C00F50423407}" type="slidenum">
              <a:rPr lang="ar-SA" altLang="en-US"/>
              <a:pPr/>
              <a:t>‹#›</a:t>
            </a:fld>
            <a:endParaRPr lang="en-GB" altLang="en-US"/>
          </a:p>
        </p:txBody>
      </p:sp>
      <p:sp>
        <p:nvSpPr>
          <p:cNvPr id="446472" name="Freeform 8">
            <a:extLst>
              <a:ext uri="{FF2B5EF4-FFF2-40B4-BE49-F238E27FC236}">
                <a16:creationId xmlns:a16="http://schemas.microsoft.com/office/drawing/2014/main" id="{3404A829-9026-8F07-6E8C-4D690166FA8B}"/>
              </a:ext>
            </a:extLst>
          </p:cNvPr>
          <p:cNvSpPr>
            <a:spLocks/>
          </p:cNvSpPr>
          <p:nvPr/>
        </p:nvSpPr>
        <p:spPr bwMode="auto">
          <a:xfrm rot="-3172564">
            <a:off x="7865269" y="24607"/>
            <a:ext cx="1165225" cy="2097087"/>
          </a:xfrm>
          <a:custGeom>
            <a:avLst/>
            <a:gdLst>
              <a:gd name="T0" fmla="*/ 2293 w 2911"/>
              <a:gd name="T1" fmla="*/ 0 h 3703"/>
              <a:gd name="T2" fmla="*/ 130 w 2911"/>
              <a:gd name="T3" fmla="*/ 2835 h 3703"/>
              <a:gd name="T4" fmla="*/ 131 w 2911"/>
              <a:gd name="T5" fmla="*/ 3201 h 3703"/>
              <a:gd name="T6" fmla="*/ 0 w 2911"/>
              <a:gd name="T7" fmla="*/ 3633 h 3703"/>
              <a:gd name="T8" fmla="*/ 50 w 2911"/>
              <a:gd name="T9" fmla="*/ 3703 h 3703"/>
              <a:gd name="T10" fmla="*/ 422 w 2911"/>
              <a:gd name="T11" fmla="*/ 3352 h 3703"/>
              <a:gd name="T12" fmla="*/ 763 w 2911"/>
              <a:gd name="T13" fmla="*/ 3220 h 3703"/>
              <a:gd name="T14" fmla="*/ 2911 w 2911"/>
              <a:gd name="T15" fmla="*/ 428 h 3703"/>
              <a:gd name="T16" fmla="*/ 2589 w 2911"/>
              <a:gd name="T17" fmla="*/ 96 h 3703"/>
              <a:gd name="T18" fmla="*/ 2293 w 2911"/>
              <a:gd name="T19" fmla="*/ 0 h 3703"/>
              <a:gd name="T20" fmla="*/ 2293 w 2911"/>
              <a:gd name="T21" fmla="*/ 0 h 3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11" h="3703">
                <a:moveTo>
                  <a:pt x="2293" y="0"/>
                </a:moveTo>
                <a:lnTo>
                  <a:pt x="130" y="2835"/>
                </a:lnTo>
                <a:lnTo>
                  <a:pt x="131" y="3201"/>
                </a:lnTo>
                <a:lnTo>
                  <a:pt x="0" y="3633"/>
                </a:lnTo>
                <a:lnTo>
                  <a:pt x="50" y="3703"/>
                </a:lnTo>
                <a:lnTo>
                  <a:pt x="422" y="3352"/>
                </a:lnTo>
                <a:lnTo>
                  <a:pt x="763" y="3220"/>
                </a:lnTo>
                <a:lnTo>
                  <a:pt x="2911" y="428"/>
                </a:lnTo>
                <a:lnTo>
                  <a:pt x="2589" y="96"/>
                </a:lnTo>
                <a:lnTo>
                  <a:pt x="2293" y="0"/>
                </a:lnTo>
                <a:lnTo>
                  <a:pt x="2293"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6473" name="Freeform 9">
            <a:extLst>
              <a:ext uri="{FF2B5EF4-FFF2-40B4-BE49-F238E27FC236}">
                <a16:creationId xmlns:a16="http://schemas.microsoft.com/office/drawing/2014/main" id="{E2C4DF5E-AEFA-3994-87FF-4E3B5FD55EE6}"/>
              </a:ext>
            </a:extLst>
          </p:cNvPr>
          <p:cNvSpPr>
            <a:spLocks/>
          </p:cNvSpPr>
          <p:nvPr/>
        </p:nvSpPr>
        <p:spPr bwMode="auto">
          <a:xfrm rot="-3172564">
            <a:off x="7831138" y="192088"/>
            <a:ext cx="1025525" cy="1571625"/>
          </a:xfrm>
          <a:custGeom>
            <a:avLst/>
            <a:gdLst>
              <a:gd name="T0" fmla="*/ 0 w 2561"/>
              <a:gd name="T1" fmla="*/ 2485 h 2777"/>
              <a:gd name="T2" fmla="*/ 432 w 2561"/>
              <a:gd name="T3" fmla="*/ 2553 h 2777"/>
              <a:gd name="T4" fmla="*/ 736 w 2561"/>
              <a:gd name="T5" fmla="*/ 2777 h 2777"/>
              <a:gd name="T6" fmla="*/ 2561 w 2561"/>
              <a:gd name="T7" fmla="*/ 399 h 2777"/>
              <a:gd name="T8" fmla="*/ 2118 w 2561"/>
              <a:gd name="T9" fmla="*/ 82 h 2777"/>
              <a:gd name="T10" fmla="*/ 1898 w 2561"/>
              <a:gd name="T11" fmla="*/ 0 h 2777"/>
              <a:gd name="T12" fmla="*/ 0 w 2561"/>
              <a:gd name="T13" fmla="*/ 2485 h 2777"/>
              <a:gd name="T14" fmla="*/ 0 w 2561"/>
              <a:gd name="T15" fmla="*/ 2485 h 27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61" h="2777">
                <a:moveTo>
                  <a:pt x="0" y="2485"/>
                </a:moveTo>
                <a:lnTo>
                  <a:pt x="432" y="2553"/>
                </a:lnTo>
                <a:lnTo>
                  <a:pt x="736" y="2777"/>
                </a:lnTo>
                <a:lnTo>
                  <a:pt x="2561" y="399"/>
                </a:lnTo>
                <a:lnTo>
                  <a:pt x="2118" y="82"/>
                </a:lnTo>
                <a:lnTo>
                  <a:pt x="1898" y="0"/>
                </a:lnTo>
                <a:lnTo>
                  <a:pt x="0" y="2485"/>
                </a:lnTo>
                <a:lnTo>
                  <a:pt x="0" y="248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446474" name="Group 10">
            <a:extLst>
              <a:ext uri="{FF2B5EF4-FFF2-40B4-BE49-F238E27FC236}">
                <a16:creationId xmlns:a16="http://schemas.microsoft.com/office/drawing/2014/main" id="{E6C6F0A0-4AEF-8E7E-100A-298B92F18268}"/>
              </a:ext>
            </a:extLst>
          </p:cNvPr>
          <p:cNvGrpSpPr>
            <a:grpSpLocks/>
          </p:cNvGrpSpPr>
          <p:nvPr/>
        </p:nvGrpSpPr>
        <p:grpSpPr bwMode="auto">
          <a:xfrm>
            <a:off x="7938" y="5540375"/>
            <a:ext cx="1784350" cy="1246188"/>
            <a:chOff x="5" y="3490"/>
            <a:chExt cx="1124" cy="785"/>
          </a:xfrm>
        </p:grpSpPr>
        <p:sp>
          <p:nvSpPr>
            <p:cNvPr id="446475" name="Freeform 11">
              <a:extLst>
                <a:ext uri="{FF2B5EF4-FFF2-40B4-BE49-F238E27FC236}">
                  <a16:creationId xmlns:a16="http://schemas.microsoft.com/office/drawing/2014/main" id="{B15F3532-0D3B-B161-0160-BE5878893C8C}"/>
                </a:ext>
              </a:extLst>
            </p:cNvPr>
            <p:cNvSpPr>
              <a:spLocks/>
            </p:cNvSpPr>
            <p:nvPr userDrawn="1"/>
          </p:nvSpPr>
          <p:spPr bwMode="auto">
            <a:xfrm>
              <a:off x="24" y="3505"/>
              <a:ext cx="1089" cy="649"/>
            </a:xfrm>
            <a:custGeom>
              <a:avLst/>
              <a:gdLst>
                <a:gd name="T0" fmla="*/ 1587 w 2177"/>
                <a:gd name="T1" fmla="*/ 1260 h 1298"/>
                <a:gd name="T2" fmla="*/ 1420 w 2177"/>
                <a:gd name="T3" fmla="*/ 1106 h 1298"/>
                <a:gd name="T4" fmla="*/ 1331 w 2177"/>
                <a:gd name="T5" fmla="*/ 477 h 1298"/>
                <a:gd name="T6" fmla="*/ 2139 w 2177"/>
                <a:gd name="T7" fmla="*/ 330 h 1298"/>
                <a:gd name="T8" fmla="*/ 2177 w 2177"/>
                <a:gd name="T9" fmla="*/ 203 h 1298"/>
                <a:gd name="T10" fmla="*/ 2099 w 2177"/>
                <a:gd name="T11" fmla="*/ 100 h 1298"/>
                <a:gd name="T12" fmla="*/ 1276 w 2177"/>
                <a:gd name="T13" fmla="*/ 211 h 1298"/>
                <a:gd name="T14" fmla="*/ 1219 w 2177"/>
                <a:gd name="T15" fmla="*/ 32 h 1298"/>
                <a:gd name="T16" fmla="*/ 1085 w 2177"/>
                <a:gd name="T17" fmla="*/ 0 h 1298"/>
                <a:gd name="T18" fmla="*/ 958 w 2177"/>
                <a:gd name="T19" fmla="*/ 28 h 1298"/>
                <a:gd name="T20" fmla="*/ 888 w 2177"/>
                <a:gd name="T21" fmla="*/ 106 h 1298"/>
                <a:gd name="T22" fmla="*/ 937 w 2177"/>
                <a:gd name="T23" fmla="*/ 285 h 1298"/>
                <a:gd name="T24" fmla="*/ 660 w 2177"/>
                <a:gd name="T25" fmla="*/ 441 h 1298"/>
                <a:gd name="T26" fmla="*/ 983 w 2177"/>
                <a:gd name="T27" fmla="*/ 473 h 1298"/>
                <a:gd name="T28" fmla="*/ 1112 w 2177"/>
                <a:gd name="T29" fmla="*/ 889 h 1298"/>
                <a:gd name="T30" fmla="*/ 141 w 2177"/>
                <a:gd name="T31" fmla="*/ 469 h 1298"/>
                <a:gd name="T32" fmla="*/ 46 w 2177"/>
                <a:gd name="T33" fmla="*/ 509 h 1298"/>
                <a:gd name="T34" fmla="*/ 0 w 2177"/>
                <a:gd name="T35" fmla="*/ 636 h 1298"/>
                <a:gd name="T36" fmla="*/ 55 w 2177"/>
                <a:gd name="T37" fmla="*/ 779 h 1298"/>
                <a:gd name="T38" fmla="*/ 1139 w 2177"/>
                <a:gd name="T39" fmla="*/ 1288 h 1298"/>
                <a:gd name="T40" fmla="*/ 1378 w 2177"/>
                <a:gd name="T41" fmla="*/ 1256 h 1298"/>
                <a:gd name="T42" fmla="*/ 1570 w 2177"/>
                <a:gd name="T43" fmla="*/ 1298 h 1298"/>
                <a:gd name="T44" fmla="*/ 1587 w 2177"/>
                <a:gd name="T45" fmla="*/ 1260 h 1298"/>
                <a:gd name="T46" fmla="*/ 1587 w 2177"/>
                <a:gd name="T47" fmla="*/ 1260 h 1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77" h="1298">
                  <a:moveTo>
                    <a:pt x="1587" y="1260"/>
                  </a:moveTo>
                  <a:lnTo>
                    <a:pt x="1420" y="1106"/>
                  </a:lnTo>
                  <a:lnTo>
                    <a:pt x="1331" y="477"/>
                  </a:lnTo>
                  <a:lnTo>
                    <a:pt x="2139" y="330"/>
                  </a:lnTo>
                  <a:lnTo>
                    <a:pt x="2177" y="203"/>
                  </a:lnTo>
                  <a:lnTo>
                    <a:pt x="2099" y="100"/>
                  </a:lnTo>
                  <a:lnTo>
                    <a:pt x="1276" y="211"/>
                  </a:lnTo>
                  <a:lnTo>
                    <a:pt x="1219" y="32"/>
                  </a:lnTo>
                  <a:lnTo>
                    <a:pt x="1085" y="0"/>
                  </a:lnTo>
                  <a:lnTo>
                    <a:pt x="958" y="28"/>
                  </a:lnTo>
                  <a:lnTo>
                    <a:pt x="888" y="106"/>
                  </a:lnTo>
                  <a:lnTo>
                    <a:pt x="937" y="285"/>
                  </a:lnTo>
                  <a:lnTo>
                    <a:pt x="660" y="441"/>
                  </a:lnTo>
                  <a:lnTo>
                    <a:pt x="983" y="473"/>
                  </a:lnTo>
                  <a:lnTo>
                    <a:pt x="1112" y="889"/>
                  </a:lnTo>
                  <a:lnTo>
                    <a:pt x="141" y="469"/>
                  </a:lnTo>
                  <a:lnTo>
                    <a:pt x="46" y="509"/>
                  </a:lnTo>
                  <a:lnTo>
                    <a:pt x="0" y="636"/>
                  </a:lnTo>
                  <a:lnTo>
                    <a:pt x="55" y="779"/>
                  </a:lnTo>
                  <a:lnTo>
                    <a:pt x="1139" y="1288"/>
                  </a:lnTo>
                  <a:lnTo>
                    <a:pt x="1378" y="1256"/>
                  </a:lnTo>
                  <a:lnTo>
                    <a:pt x="1570" y="1298"/>
                  </a:lnTo>
                  <a:lnTo>
                    <a:pt x="1587" y="1260"/>
                  </a:lnTo>
                  <a:lnTo>
                    <a:pt x="1587" y="1260"/>
                  </a:ln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6476" name="Freeform 12">
              <a:extLst>
                <a:ext uri="{FF2B5EF4-FFF2-40B4-BE49-F238E27FC236}">
                  <a16:creationId xmlns:a16="http://schemas.microsoft.com/office/drawing/2014/main" id="{E65A3273-9BEB-664A-B71D-CECE9937AEDE}"/>
                </a:ext>
              </a:extLst>
            </p:cNvPr>
            <p:cNvSpPr>
              <a:spLocks/>
            </p:cNvSpPr>
            <p:nvPr userDrawn="1"/>
          </p:nvSpPr>
          <p:spPr bwMode="auto">
            <a:xfrm>
              <a:off x="1022" y="3582"/>
              <a:ext cx="71" cy="129"/>
            </a:xfrm>
            <a:custGeom>
              <a:avLst/>
              <a:gdLst>
                <a:gd name="T0" fmla="*/ 0 w 143"/>
                <a:gd name="T1" fmla="*/ 7 h 258"/>
                <a:gd name="T2" fmla="*/ 120 w 143"/>
                <a:gd name="T3" fmla="*/ 0 h 258"/>
                <a:gd name="T4" fmla="*/ 143 w 143"/>
                <a:gd name="T5" fmla="*/ 233 h 258"/>
                <a:gd name="T6" fmla="*/ 8 w 143"/>
                <a:gd name="T7" fmla="*/ 258 h 258"/>
                <a:gd name="T8" fmla="*/ 0 w 143"/>
                <a:gd name="T9" fmla="*/ 7 h 258"/>
                <a:gd name="T10" fmla="*/ 0 w 143"/>
                <a:gd name="T11" fmla="*/ 7 h 258"/>
              </a:gdLst>
              <a:ahLst/>
              <a:cxnLst>
                <a:cxn ang="0">
                  <a:pos x="T0" y="T1"/>
                </a:cxn>
                <a:cxn ang="0">
                  <a:pos x="T2" y="T3"/>
                </a:cxn>
                <a:cxn ang="0">
                  <a:pos x="T4" y="T5"/>
                </a:cxn>
                <a:cxn ang="0">
                  <a:pos x="T6" y="T7"/>
                </a:cxn>
                <a:cxn ang="0">
                  <a:pos x="T8" y="T9"/>
                </a:cxn>
                <a:cxn ang="0">
                  <a:pos x="T10" y="T11"/>
                </a:cxn>
              </a:cxnLst>
              <a:rect l="0" t="0" r="r" b="b"/>
              <a:pathLst>
                <a:path w="143" h="258">
                  <a:moveTo>
                    <a:pt x="0" y="7"/>
                  </a:moveTo>
                  <a:lnTo>
                    <a:pt x="120" y="0"/>
                  </a:lnTo>
                  <a:lnTo>
                    <a:pt x="143" y="233"/>
                  </a:lnTo>
                  <a:lnTo>
                    <a:pt x="8" y="258"/>
                  </a:lnTo>
                  <a:lnTo>
                    <a:pt x="0" y="7"/>
                  </a:lnTo>
                  <a:lnTo>
                    <a:pt x="0" y="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6477" name="Freeform 13">
              <a:extLst>
                <a:ext uri="{FF2B5EF4-FFF2-40B4-BE49-F238E27FC236}">
                  <a16:creationId xmlns:a16="http://schemas.microsoft.com/office/drawing/2014/main" id="{7A826F5B-3F73-5FBC-01D6-1CF3DF9BB0C5}"/>
                </a:ext>
              </a:extLst>
            </p:cNvPr>
            <p:cNvSpPr>
              <a:spLocks/>
            </p:cNvSpPr>
            <p:nvPr userDrawn="1"/>
          </p:nvSpPr>
          <p:spPr bwMode="auto">
            <a:xfrm>
              <a:off x="20" y="3774"/>
              <a:ext cx="792" cy="410"/>
            </a:xfrm>
            <a:custGeom>
              <a:avLst/>
              <a:gdLst>
                <a:gd name="T0" fmla="*/ 137 w 1586"/>
                <a:gd name="T1" fmla="*/ 0 h 821"/>
                <a:gd name="T2" fmla="*/ 1331 w 1586"/>
                <a:gd name="T3" fmla="*/ 519 h 821"/>
                <a:gd name="T4" fmla="*/ 1428 w 1586"/>
                <a:gd name="T5" fmla="*/ 638 h 821"/>
                <a:gd name="T6" fmla="*/ 1586 w 1586"/>
                <a:gd name="T7" fmla="*/ 792 h 821"/>
                <a:gd name="T8" fmla="*/ 1565 w 1586"/>
                <a:gd name="T9" fmla="*/ 821 h 821"/>
                <a:gd name="T10" fmla="*/ 1350 w 1586"/>
                <a:gd name="T11" fmla="*/ 787 h 821"/>
                <a:gd name="T12" fmla="*/ 1145 w 1586"/>
                <a:gd name="T13" fmla="*/ 811 h 821"/>
                <a:gd name="T14" fmla="*/ 42 w 1586"/>
                <a:gd name="T15" fmla="*/ 298 h 821"/>
                <a:gd name="T16" fmla="*/ 0 w 1586"/>
                <a:gd name="T17" fmla="*/ 150 h 821"/>
                <a:gd name="T18" fmla="*/ 46 w 1586"/>
                <a:gd name="T19" fmla="*/ 32 h 821"/>
                <a:gd name="T20" fmla="*/ 137 w 1586"/>
                <a:gd name="T21" fmla="*/ 0 h 821"/>
                <a:gd name="T22" fmla="*/ 137 w 1586"/>
                <a:gd name="T23" fmla="*/ 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6478" name="Freeform 14">
              <a:extLst>
                <a:ext uri="{FF2B5EF4-FFF2-40B4-BE49-F238E27FC236}">
                  <a16:creationId xmlns:a16="http://schemas.microsoft.com/office/drawing/2014/main" id="{6789A780-9D61-AFDD-06B0-1AFF9AD67992}"/>
                </a:ext>
              </a:extLst>
            </p:cNvPr>
            <p:cNvSpPr>
              <a:spLocks/>
            </p:cNvSpPr>
            <p:nvPr userDrawn="1"/>
          </p:nvSpPr>
          <p:spPr bwMode="auto">
            <a:xfrm>
              <a:off x="129" y="3808"/>
              <a:ext cx="525" cy="374"/>
            </a:xfrm>
            <a:custGeom>
              <a:avLst/>
              <a:gdLst>
                <a:gd name="T0" fmla="*/ 0 w 1049"/>
                <a:gd name="T1" fmla="*/ 325 h 747"/>
                <a:gd name="T2" fmla="*/ 922 w 1049"/>
                <a:gd name="T3" fmla="*/ 747 h 747"/>
                <a:gd name="T4" fmla="*/ 939 w 1049"/>
                <a:gd name="T5" fmla="*/ 534 h 747"/>
                <a:gd name="T6" fmla="*/ 1049 w 1049"/>
                <a:gd name="T7" fmla="*/ 422 h 747"/>
                <a:gd name="T8" fmla="*/ 78 w 1049"/>
                <a:gd name="T9" fmla="*/ 0 h 747"/>
                <a:gd name="T10" fmla="*/ 0 w 1049"/>
                <a:gd name="T11" fmla="*/ 127 h 747"/>
                <a:gd name="T12" fmla="*/ 0 w 1049"/>
                <a:gd name="T13" fmla="*/ 325 h 747"/>
                <a:gd name="T14" fmla="*/ 0 w 1049"/>
                <a:gd name="T15" fmla="*/ 325 h 7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6479" name="Freeform 15">
              <a:extLst>
                <a:ext uri="{FF2B5EF4-FFF2-40B4-BE49-F238E27FC236}">
                  <a16:creationId xmlns:a16="http://schemas.microsoft.com/office/drawing/2014/main" id="{67597465-E22D-0E29-9362-F460BAA7339A}"/>
                </a:ext>
              </a:extLst>
            </p:cNvPr>
            <p:cNvSpPr>
              <a:spLocks/>
            </p:cNvSpPr>
            <p:nvPr userDrawn="1"/>
          </p:nvSpPr>
          <p:spPr bwMode="auto">
            <a:xfrm>
              <a:off x="485" y="3532"/>
              <a:ext cx="135" cy="121"/>
            </a:xfrm>
            <a:custGeom>
              <a:avLst/>
              <a:gdLst>
                <a:gd name="T0" fmla="*/ 0 w 272"/>
                <a:gd name="T1" fmla="*/ 28 h 241"/>
                <a:gd name="T2" fmla="*/ 160 w 272"/>
                <a:gd name="T3" fmla="*/ 0 h 241"/>
                <a:gd name="T4" fmla="*/ 251 w 272"/>
                <a:gd name="T5" fmla="*/ 36 h 241"/>
                <a:gd name="T6" fmla="*/ 272 w 272"/>
                <a:gd name="T7" fmla="*/ 139 h 241"/>
                <a:gd name="T8" fmla="*/ 164 w 272"/>
                <a:gd name="T9" fmla="*/ 146 h 241"/>
                <a:gd name="T10" fmla="*/ 32 w 272"/>
                <a:gd name="T11" fmla="*/ 241 h 241"/>
                <a:gd name="T12" fmla="*/ 0 w 272"/>
                <a:gd name="T13" fmla="*/ 28 h 241"/>
                <a:gd name="T14" fmla="*/ 0 w 272"/>
                <a:gd name="T15" fmla="*/ 28 h 2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2" h="241">
                  <a:moveTo>
                    <a:pt x="0" y="28"/>
                  </a:moveTo>
                  <a:lnTo>
                    <a:pt x="160" y="0"/>
                  </a:lnTo>
                  <a:lnTo>
                    <a:pt x="251" y="36"/>
                  </a:lnTo>
                  <a:lnTo>
                    <a:pt x="272" y="139"/>
                  </a:lnTo>
                  <a:lnTo>
                    <a:pt x="164" y="146"/>
                  </a:lnTo>
                  <a:lnTo>
                    <a:pt x="32" y="241"/>
                  </a:lnTo>
                  <a:lnTo>
                    <a:pt x="0" y="28"/>
                  </a:lnTo>
                  <a:lnTo>
                    <a:pt x="0" y="28"/>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6480" name="Freeform 16">
              <a:extLst>
                <a:ext uri="{FF2B5EF4-FFF2-40B4-BE49-F238E27FC236}">
                  <a16:creationId xmlns:a16="http://schemas.microsoft.com/office/drawing/2014/main" id="{87C1BA0B-A190-336B-EBD8-869AB3ABF185}"/>
                </a:ext>
              </a:extLst>
            </p:cNvPr>
            <p:cNvSpPr>
              <a:spLocks/>
            </p:cNvSpPr>
            <p:nvPr userDrawn="1"/>
          </p:nvSpPr>
          <p:spPr bwMode="auto">
            <a:xfrm>
              <a:off x="641" y="4163"/>
              <a:ext cx="76" cy="112"/>
            </a:xfrm>
            <a:custGeom>
              <a:avLst/>
              <a:gdLst>
                <a:gd name="T0" fmla="*/ 152 w 152"/>
                <a:gd name="T1" fmla="*/ 4 h 224"/>
                <a:gd name="T2" fmla="*/ 152 w 152"/>
                <a:gd name="T3" fmla="*/ 224 h 224"/>
                <a:gd name="T4" fmla="*/ 0 w 152"/>
                <a:gd name="T5" fmla="*/ 8 h 224"/>
                <a:gd name="T6" fmla="*/ 72 w 152"/>
                <a:gd name="T7" fmla="*/ 0 h 224"/>
                <a:gd name="T8" fmla="*/ 152 w 152"/>
                <a:gd name="T9" fmla="*/ 4 h 224"/>
                <a:gd name="T10" fmla="*/ 152 w 152"/>
                <a:gd name="T11" fmla="*/ 4 h 224"/>
              </a:gdLst>
              <a:ahLst/>
              <a:cxnLst>
                <a:cxn ang="0">
                  <a:pos x="T0" y="T1"/>
                </a:cxn>
                <a:cxn ang="0">
                  <a:pos x="T2" y="T3"/>
                </a:cxn>
                <a:cxn ang="0">
                  <a:pos x="T4" y="T5"/>
                </a:cxn>
                <a:cxn ang="0">
                  <a:pos x="T6" y="T7"/>
                </a:cxn>
                <a:cxn ang="0">
                  <a:pos x="T8" y="T9"/>
                </a:cxn>
                <a:cxn ang="0">
                  <a:pos x="T10" y="T11"/>
                </a:cxn>
              </a:cxnLst>
              <a:rect l="0" t="0" r="r" b="b"/>
              <a:pathLst>
                <a:path w="152" h="224">
                  <a:moveTo>
                    <a:pt x="152" y="4"/>
                  </a:moveTo>
                  <a:lnTo>
                    <a:pt x="152" y="224"/>
                  </a:lnTo>
                  <a:lnTo>
                    <a:pt x="0" y="8"/>
                  </a:lnTo>
                  <a:lnTo>
                    <a:pt x="72" y="0"/>
                  </a:lnTo>
                  <a:lnTo>
                    <a:pt x="152" y="4"/>
                  </a:lnTo>
                  <a:lnTo>
                    <a:pt x="152" y="4"/>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6481" name="Freeform 17">
              <a:extLst>
                <a:ext uri="{FF2B5EF4-FFF2-40B4-BE49-F238E27FC236}">
                  <a16:creationId xmlns:a16="http://schemas.microsoft.com/office/drawing/2014/main" id="{3BF0898D-7472-30C9-7337-9A835FFB9A56}"/>
                </a:ext>
              </a:extLst>
            </p:cNvPr>
            <p:cNvSpPr>
              <a:spLocks/>
            </p:cNvSpPr>
            <p:nvPr userDrawn="1"/>
          </p:nvSpPr>
          <p:spPr bwMode="auto">
            <a:xfrm>
              <a:off x="504" y="3607"/>
              <a:ext cx="193" cy="383"/>
            </a:xfrm>
            <a:custGeom>
              <a:avLst/>
              <a:gdLst>
                <a:gd name="T0" fmla="*/ 0 w 386"/>
                <a:gd name="T1" fmla="*/ 80 h 764"/>
                <a:gd name="T2" fmla="*/ 87 w 386"/>
                <a:gd name="T3" fmla="*/ 0 h 764"/>
                <a:gd name="T4" fmla="*/ 232 w 386"/>
                <a:gd name="T5" fmla="*/ 6 h 764"/>
                <a:gd name="T6" fmla="*/ 386 w 386"/>
                <a:gd name="T7" fmla="*/ 764 h 764"/>
                <a:gd name="T8" fmla="*/ 279 w 386"/>
                <a:gd name="T9" fmla="*/ 720 h 764"/>
                <a:gd name="T10" fmla="*/ 152 w 386"/>
                <a:gd name="T11" fmla="*/ 677 h 764"/>
                <a:gd name="T12" fmla="*/ 0 w 386"/>
                <a:gd name="T13" fmla="*/ 80 h 764"/>
                <a:gd name="T14" fmla="*/ 0 w 386"/>
                <a:gd name="T15" fmla="*/ 80 h 7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6" h="764">
                  <a:moveTo>
                    <a:pt x="0" y="80"/>
                  </a:moveTo>
                  <a:lnTo>
                    <a:pt x="87" y="0"/>
                  </a:lnTo>
                  <a:lnTo>
                    <a:pt x="232" y="6"/>
                  </a:lnTo>
                  <a:lnTo>
                    <a:pt x="386" y="764"/>
                  </a:lnTo>
                  <a:lnTo>
                    <a:pt x="279" y="720"/>
                  </a:lnTo>
                  <a:lnTo>
                    <a:pt x="152" y="677"/>
                  </a:lnTo>
                  <a:lnTo>
                    <a:pt x="0" y="80"/>
                  </a:lnTo>
                  <a:lnTo>
                    <a:pt x="0" y="8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6482" name="Freeform 18">
              <a:extLst>
                <a:ext uri="{FF2B5EF4-FFF2-40B4-BE49-F238E27FC236}">
                  <a16:creationId xmlns:a16="http://schemas.microsoft.com/office/drawing/2014/main" id="{A7986EED-1185-3132-7372-FF2D15D746A3}"/>
                </a:ext>
              </a:extLst>
            </p:cNvPr>
            <p:cNvSpPr>
              <a:spLocks/>
            </p:cNvSpPr>
            <p:nvPr userDrawn="1"/>
          </p:nvSpPr>
          <p:spPr bwMode="auto">
            <a:xfrm>
              <a:off x="668" y="3590"/>
              <a:ext cx="364" cy="174"/>
            </a:xfrm>
            <a:custGeom>
              <a:avLst/>
              <a:gdLst>
                <a:gd name="T0" fmla="*/ 692 w 728"/>
                <a:gd name="T1" fmla="*/ 0 h 348"/>
                <a:gd name="T2" fmla="*/ 0 w 728"/>
                <a:gd name="T3" fmla="*/ 106 h 348"/>
                <a:gd name="T4" fmla="*/ 28 w 728"/>
                <a:gd name="T5" fmla="*/ 348 h 348"/>
                <a:gd name="T6" fmla="*/ 715 w 728"/>
                <a:gd name="T7" fmla="*/ 237 h 348"/>
                <a:gd name="T8" fmla="*/ 728 w 728"/>
                <a:gd name="T9" fmla="*/ 43 h 348"/>
                <a:gd name="T10" fmla="*/ 692 w 728"/>
                <a:gd name="T11" fmla="*/ 0 h 348"/>
                <a:gd name="T12" fmla="*/ 692 w 728"/>
                <a:gd name="T13" fmla="*/ 0 h 348"/>
              </a:gdLst>
              <a:ahLst/>
              <a:cxnLst>
                <a:cxn ang="0">
                  <a:pos x="T0" y="T1"/>
                </a:cxn>
                <a:cxn ang="0">
                  <a:pos x="T2" y="T3"/>
                </a:cxn>
                <a:cxn ang="0">
                  <a:pos x="T4" y="T5"/>
                </a:cxn>
                <a:cxn ang="0">
                  <a:pos x="T6" y="T7"/>
                </a:cxn>
                <a:cxn ang="0">
                  <a:pos x="T8" y="T9"/>
                </a:cxn>
                <a:cxn ang="0">
                  <a:pos x="T10" y="T11"/>
                </a:cxn>
                <a:cxn ang="0">
                  <a:pos x="T12" y="T13"/>
                </a:cxn>
              </a:cxnLst>
              <a:rect l="0" t="0" r="r" b="b"/>
              <a:pathLst>
                <a:path w="728" h="348">
                  <a:moveTo>
                    <a:pt x="692" y="0"/>
                  </a:moveTo>
                  <a:lnTo>
                    <a:pt x="0" y="106"/>
                  </a:lnTo>
                  <a:lnTo>
                    <a:pt x="28" y="348"/>
                  </a:lnTo>
                  <a:lnTo>
                    <a:pt x="715" y="237"/>
                  </a:lnTo>
                  <a:lnTo>
                    <a:pt x="728" y="43"/>
                  </a:lnTo>
                  <a:lnTo>
                    <a:pt x="692" y="0"/>
                  </a:lnTo>
                  <a:lnTo>
                    <a:pt x="692"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6483" name="Freeform 19">
              <a:extLst>
                <a:ext uri="{FF2B5EF4-FFF2-40B4-BE49-F238E27FC236}">
                  <a16:creationId xmlns:a16="http://schemas.microsoft.com/office/drawing/2014/main" id="{6E942FD4-1AED-E7C0-7946-5FDA3954F44B}"/>
                </a:ext>
              </a:extLst>
            </p:cNvPr>
            <p:cNvSpPr>
              <a:spLocks/>
            </p:cNvSpPr>
            <p:nvPr userDrawn="1"/>
          </p:nvSpPr>
          <p:spPr bwMode="auto">
            <a:xfrm>
              <a:off x="347" y="3693"/>
              <a:ext cx="156" cy="67"/>
            </a:xfrm>
            <a:custGeom>
              <a:avLst/>
              <a:gdLst>
                <a:gd name="T0" fmla="*/ 272 w 312"/>
                <a:gd name="T1" fmla="*/ 0 h 135"/>
                <a:gd name="T2" fmla="*/ 0 w 312"/>
                <a:gd name="T3" fmla="*/ 78 h 135"/>
                <a:gd name="T4" fmla="*/ 312 w 312"/>
                <a:gd name="T5" fmla="*/ 135 h 135"/>
                <a:gd name="T6" fmla="*/ 272 w 312"/>
                <a:gd name="T7" fmla="*/ 0 h 135"/>
                <a:gd name="T8" fmla="*/ 272 w 312"/>
                <a:gd name="T9" fmla="*/ 0 h 135"/>
              </a:gdLst>
              <a:ahLst/>
              <a:cxnLst>
                <a:cxn ang="0">
                  <a:pos x="T0" y="T1"/>
                </a:cxn>
                <a:cxn ang="0">
                  <a:pos x="T2" y="T3"/>
                </a:cxn>
                <a:cxn ang="0">
                  <a:pos x="T4" y="T5"/>
                </a:cxn>
                <a:cxn ang="0">
                  <a:pos x="T6" y="T7"/>
                </a:cxn>
                <a:cxn ang="0">
                  <a:pos x="T8" y="T9"/>
                </a:cxn>
              </a:cxnLst>
              <a:rect l="0" t="0" r="r" b="b"/>
              <a:pathLst>
                <a:path w="312" h="135">
                  <a:moveTo>
                    <a:pt x="272" y="0"/>
                  </a:moveTo>
                  <a:lnTo>
                    <a:pt x="0" y="78"/>
                  </a:lnTo>
                  <a:lnTo>
                    <a:pt x="312" y="135"/>
                  </a:lnTo>
                  <a:lnTo>
                    <a:pt x="272" y="0"/>
                  </a:lnTo>
                  <a:lnTo>
                    <a:pt x="272"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446484" name="Group 20">
              <a:extLst>
                <a:ext uri="{FF2B5EF4-FFF2-40B4-BE49-F238E27FC236}">
                  <a16:creationId xmlns:a16="http://schemas.microsoft.com/office/drawing/2014/main" id="{B3FEF247-E491-6DC1-817C-9DBDE549EAD5}"/>
                </a:ext>
              </a:extLst>
            </p:cNvPr>
            <p:cNvGrpSpPr>
              <a:grpSpLocks/>
            </p:cNvGrpSpPr>
            <p:nvPr userDrawn="1"/>
          </p:nvGrpSpPr>
          <p:grpSpPr bwMode="auto">
            <a:xfrm>
              <a:off x="5" y="3490"/>
              <a:ext cx="1124" cy="780"/>
              <a:chOff x="5" y="3490"/>
              <a:chExt cx="1124" cy="780"/>
            </a:xfrm>
          </p:grpSpPr>
          <p:grpSp>
            <p:nvGrpSpPr>
              <p:cNvPr id="446485" name="Group 21">
                <a:extLst>
                  <a:ext uri="{FF2B5EF4-FFF2-40B4-BE49-F238E27FC236}">
                    <a16:creationId xmlns:a16="http://schemas.microsoft.com/office/drawing/2014/main" id="{A9D2EB9F-A3DD-693F-CA70-F2C86CA73DDB}"/>
                  </a:ext>
                </a:extLst>
              </p:cNvPr>
              <p:cNvGrpSpPr>
                <a:grpSpLocks/>
              </p:cNvGrpSpPr>
              <p:nvPr userDrawn="1"/>
            </p:nvGrpSpPr>
            <p:grpSpPr bwMode="auto">
              <a:xfrm>
                <a:off x="499" y="3562"/>
                <a:ext cx="548" cy="708"/>
                <a:chOff x="499" y="3562"/>
                <a:chExt cx="548" cy="708"/>
              </a:xfrm>
            </p:grpSpPr>
            <p:sp>
              <p:nvSpPr>
                <p:cNvPr id="446486" name="Freeform 22">
                  <a:extLst>
                    <a:ext uri="{FF2B5EF4-FFF2-40B4-BE49-F238E27FC236}">
                      <a16:creationId xmlns:a16="http://schemas.microsoft.com/office/drawing/2014/main" id="{2B52123E-35B8-57EC-7429-1723FE59169D}"/>
                    </a:ext>
                  </a:extLst>
                </p:cNvPr>
                <p:cNvSpPr>
                  <a:spLocks/>
                </p:cNvSpPr>
                <p:nvPr userDrawn="1"/>
              </p:nvSpPr>
              <p:spPr bwMode="auto">
                <a:xfrm>
                  <a:off x="499" y="3587"/>
                  <a:ext cx="157" cy="87"/>
                </a:xfrm>
                <a:custGeom>
                  <a:avLst/>
                  <a:gdLst>
                    <a:gd name="T0" fmla="*/ 0 w 313"/>
                    <a:gd name="T1" fmla="*/ 107 h 175"/>
                    <a:gd name="T2" fmla="*/ 114 w 313"/>
                    <a:gd name="T3" fmla="*/ 10 h 175"/>
                    <a:gd name="T4" fmla="*/ 213 w 313"/>
                    <a:gd name="T5" fmla="*/ 0 h 175"/>
                    <a:gd name="T6" fmla="*/ 292 w 313"/>
                    <a:gd name="T7" fmla="*/ 27 h 175"/>
                    <a:gd name="T8" fmla="*/ 313 w 313"/>
                    <a:gd name="T9" fmla="*/ 91 h 175"/>
                    <a:gd name="T10" fmla="*/ 167 w 313"/>
                    <a:gd name="T11" fmla="*/ 67 h 175"/>
                    <a:gd name="T12" fmla="*/ 74 w 313"/>
                    <a:gd name="T13" fmla="*/ 101 h 175"/>
                    <a:gd name="T14" fmla="*/ 13 w 313"/>
                    <a:gd name="T15" fmla="*/ 175 h 175"/>
                    <a:gd name="T16" fmla="*/ 0 w 313"/>
                    <a:gd name="T17" fmla="*/ 107 h 175"/>
                    <a:gd name="T18" fmla="*/ 0 w 313"/>
                    <a:gd name="T19" fmla="*/ 10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 h="175">
                      <a:moveTo>
                        <a:pt x="0" y="107"/>
                      </a:moveTo>
                      <a:lnTo>
                        <a:pt x="114" y="10"/>
                      </a:lnTo>
                      <a:lnTo>
                        <a:pt x="213" y="0"/>
                      </a:lnTo>
                      <a:lnTo>
                        <a:pt x="292" y="27"/>
                      </a:lnTo>
                      <a:lnTo>
                        <a:pt x="313" y="91"/>
                      </a:lnTo>
                      <a:lnTo>
                        <a:pt x="167" y="67"/>
                      </a:lnTo>
                      <a:lnTo>
                        <a:pt x="74" y="101"/>
                      </a:lnTo>
                      <a:lnTo>
                        <a:pt x="13" y="175"/>
                      </a:lnTo>
                      <a:lnTo>
                        <a:pt x="0" y="107"/>
                      </a:lnTo>
                      <a:lnTo>
                        <a:pt x="0" y="10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6487" name="Freeform 23">
                  <a:extLst>
                    <a:ext uri="{FF2B5EF4-FFF2-40B4-BE49-F238E27FC236}">
                      <a16:creationId xmlns:a16="http://schemas.microsoft.com/office/drawing/2014/main" id="{7CB485CD-6126-EB80-94EC-4E4D742D6214}"/>
                    </a:ext>
                  </a:extLst>
                </p:cNvPr>
                <p:cNvSpPr>
                  <a:spLocks/>
                </p:cNvSpPr>
                <p:nvPr userDrawn="1"/>
              </p:nvSpPr>
              <p:spPr bwMode="auto">
                <a:xfrm>
                  <a:off x="636" y="4137"/>
                  <a:ext cx="115" cy="133"/>
                </a:xfrm>
                <a:custGeom>
                  <a:avLst/>
                  <a:gdLst>
                    <a:gd name="T0" fmla="*/ 0 w 230"/>
                    <a:gd name="T1" fmla="*/ 40 h 266"/>
                    <a:gd name="T2" fmla="*/ 160 w 230"/>
                    <a:gd name="T3" fmla="*/ 266 h 266"/>
                    <a:gd name="T4" fmla="*/ 230 w 230"/>
                    <a:gd name="T5" fmla="*/ 251 h 266"/>
                    <a:gd name="T6" fmla="*/ 223 w 230"/>
                    <a:gd name="T7" fmla="*/ 17 h 266"/>
                    <a:gd name="T8" fmla="*/ 166 w 230"/>
                    <a:gd name="T9" fmla="*/ 0 h 266"/>
                    <a:gd name="T10" fmla="*/ 179 w 230"/>
                    <a:gd name="T11" fmla="*/ 197 h 266"/>
                    <a:gd name="T12" fmla="*/ 71 w 230"/>
                    <a:gd name="T13" fmla="*/ 4 h 266"/>
                    <a:gd name="T14" fmla="*/ 0 w 230"/>
                    <a:gd name="T15" fmla="*/ 40 h 266"/>
                    <a:gd name="T16" fmla="*/ 0 w 230"/>
                    <a:gd name="T17" fmla="*/ 4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66">
                      <a:moveTo>
                        <a:pt x="0" y="40"/>
                      </a:moveTo>
                      <a:lnTo>
                        <a:pt x="160" y="266"/>
                      </a:lnTo>
                      <a:lnTo>
                        <a:pt x="230" y="251"/>
                      </a:lnTo>
                      <a:lnTo>
                        <a:pt x="223" y="17"/>
                      </a:lnTo>
                      <a:lnTo>
                        <a:pt x="166" y="0"/>
                      </a:lnTo>
                      <a:lnTo>
                        <a:pt x="179" y="197"/>
                      </a:lnTo>
                      <a:lnTo>
                        <a:pt x="71" y="4"/>
                      </a:lnTo>
                      <a:lnTo>
                        <a:pt x="0" y="40"/>
                      </a:lnTo>
                      <a:lnTo>
                        <a:pt x="0" y="4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6488" name="Freeform 24">
                  <a:extLst>
                    <a:ext uri="{FF2B5EF4-FFF2-40B4-BE49-F238E27FC236}">
                      <a16:creationId xmlns:a16="http://schemas.microsoft.com/office/drawing/2014/main" id="{24B87419-C89E-2F12-BCF2-DE12E4D10BD9}"/>
                    </a:ext>
                  </a:extLst>
                </p:cNvPr>
                <p:cNvSpPr>
                  <a:spLocks/>
                </p:cNvSpPr>
                <p:nvPr userDrawn="1"/>
              </p:nvSpPr>
              <p:spPr bwMode="auto">
                <a:xfrm>
                  <a:off x="1004" y="3562"/>
                  <a:ext cx="43" cy="117"/>
                </a:xfrm>
                <a:custGeom>
                  <a:avLst/>
                  <a:gdLst>
                    <a:gd name="T0" fmla="*/ 0 w 87"/>
                    <a:gd name="T1" fmla="*/ 19 h 234"/>
                    <a:gd name="T2" fmla="*/ 36 w 87"/>
                    <a:gd name="T3" fmla="*/ 93 h 234"/>
                    <a:gd name="T4" fmla="*/ 44 w 87"/>
                    <a:gd name="T5" fmla="*/ 154 h 234"/>
                    <a:gd name="T6" fmla="*/ 27 w 87"/>
                    <a:gd name="T7" fmla="*/ 234 h 234"/>
                    <a:gd name="T8" fmla="*/ 80 w 87"/>
                    <a:gd name="T9" fmla="*/ 220 h 234"/>
                    <a:gd name="T10" fmla="*/ 87 w 87"/>
                    <a:gd name="T11" fmla="*/ 116 h 234"/>
                    <a:gd name="T12" fmla="*/ 46 w 87"/>
                    <a:gd name="T13" fmla="*/ 0 h 234"/>
                    <a:gd name="T14" fmla="*/ 0 w 87"/>
                    <a:gd name="T15" fmla="*/ 19 h 234"/>
                    <a:gd name="T16" fmla="*/ 0 w 87"/>
                    <a:gd name="T17" fmla="*/ 1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234">
                      <a:moveTo>
                        <a:pt x="0" y="19"/>
                      </a:moveTo>
                      <a:lnTo>
                        <a:pt x="36" y="93"/>
                      </a:lnTo>
                      <a:lnTo>
                        <a:pt x="44" y="154"/>
                      </a:lnTo>
                      <a:lnTo>
                        <a:pt x="27" y="234"/>
                      </a:lnTo>
                      <a:lnTo>
                        <a:pt x="80" y="220"/>
                      </a:lnTo>
                      <a:lnTo>
                        <a:pt x="87" y="116"/>
                      </a:lnTo>
                      <a:lnTo>
                        <a:pt x="46" y="0"/>
                      </a:lnTo>
                      <a:lnTo>
                        <a:pt x="0" y="19"/>
                      </a:lnTo>
                      <a:lnTo>
                        <a:pt x="0" y="1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446489" name="Freeform 25">
                <a:extLst>
                  <a:ext uri="{FF2B5EF4-FFF2-40B4-BE49-F238E27FC236}">
                    <a16:creationId xmlns:a16="http://schemas.microsoft.com/office/drawing/2014/main" id="{A2F97BF2-FA87-289C-DCFD-64ECA29E9BF5}"/>
                  </a:ext>
                </a:extLst>
              </p:cNvPr>
              <p:cNvSpPr>
                <a:spLocks/>
              </p:cNvSpPr>
              <p:nvPr userDrawn="1"/>
            </p:nvSpPr>
            <p:spPr bwMode="auto">
              <a:xfrm>
                <a:off x="76" y="3732"/>
                <a:ext cx="595" cy="250"/>
              </a:xfrm>
              <a:custGeom>
                <a:avLst/>
                <a:gdLst>
                  <a:gd name="T0" fmla="*/ 100 w 1190"/>
                  <a:gd name="T1" fmla="*/ 0 h 500"/>
                  <a:gd name="T2" fmla="*/ 1190 w 1190"/>
                  <a:gd name="T3" fmla="*/ 490 h 500"/>
                  <a:gd name="T4" fmla="*/ 1076 w 1190"/>
                  <a:gd name="T5" fmla="*/ 500 h 500"/>
                  <a:gd name="T6" fmla="*/ 0 w 1190"/>
                  <a:gd name="T7" fmla="*/ 27 h 500"/>
                  <a:gd name="T8" fmla="*/ 100 w 1190"/>
                  <a:gd name="T9" fmla="*/ 0 h 500"/>
                  <a:gd name="T10" fmla="*/ 100 w 1190"/>
                  <a:gd name="T11" fmla="*/ 0 h 500"/>
                </a:gdLst>
                <a:ahLst/>
                <a:cxnLst>
                  <a:cxn ang="0">
                    <a:pos x="T0" y="T1"/>
                  </a:cxn>
                  <a:cxn ang="0">
                    <a:pos x="T2" y="T3"/>
                  </a:cxn>
                  <a:cxn ang="0">
                    <a:pos x="T4" y="T5"/>
                  </a:cxn>
                  <a:cxn ang="0">
                    <a:pos x="T6" y="T7"/>
                  </a:cxn>
                  <a:cxn ang="0">
                    <a:pos x="T8" y="T9"/>
                  </a:cxn>
                  <a:cxn ang="0">
                    <a:pos x="T10" y="T11"/>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6490" name="Freeform 26">
                <a:extLst>
                  <a:ext uri="{FF2B5EF4-FFF2-40B4-BE49-F238E27FC236}">
                    <a16:creationId xmlns:a16="http://schemas.microsoft.com/office/drawing/2014/main" id="{DDFB9189-1419-8FD3-F165-ED2585D4F892}"/>
                  </a:ext>
                </a:extLst>
              </p:cNvPr>
              <p:cNvSpPr>
                <a:spLocks/>
              </p:cNvSpPr>
              <p:nvPr userDrawn="1"/>
            </p:nvSpPr>
            <p:spPr bwMode="auto">
              <a:xfrm>
                <a:off x="260" y="3886"/>
                <a:ext cx="244" cy="148"/>
              </a:xfrm>
              <a:custGeom>
                <a:avLst/>
                <a:gdLst>
                  <a:gd name="T0" fmla="*/ 14 w 489"/>
                  <a:gd name="T1" fmla="*/ 34 h 296"/>
                  <a:gd name="T2" fmla="*/ 160 w 489"/>
                  <a:gd name="T3" fmla="*/ 66 h 296"/>
                  <a:gd name="T4" fmla="*/ 324 w 489"/>
                  <a:gd name="T5" fmla="*/ 137 h 296"/>
                  <a:gd name="T6" fmla="*/ 440 w 489"/>
                  <a:gd name="T7" fmla="*/ 243 h 296"/>
                  <a:gd name="T8" fmla="*/ 326 w 489"/>
                  <a:gd name="T9" fmla="*/ 230 h 296"/>
                  <a:gd name="T10" fmla="*/ 139 w 489"/>
                  <a:gd name="T11" fmla="*/ 146 h 296"/>
                  <a:gd name="T12" fmla="*/ 50 w 489"/>
                  <a:gd name="T13" fmla="*/ 80 h 296"/>
                  <a:gd name="T14" fmla="*/ 107 w 489"/>
                  <a:gd name="T15" fmla="*/ 163 h 296"/>
                  <a:gd name="T16" fmla="*/ 272 w 489"/>
                  <a:gd name="T17" fmla="*/ 270 h 296"/>
                  <a:gd name="T18" fmla="*/ 466 w 489"/>
                  <a:gd name="T19" fmla="*/ 296 h 296"/>
                  <a:gd name="T20" fmla="*/ 489 w 489"/>
                  <a:gd name="T21" fmla="*/ 224 h 296"/>
                  <a:gd name="T22" fmla="*/ 394 w 489"/>
                  <a:gd name="T23" fmla="*/ 120 h 296"/>
                  <a:gd name="T24" fmla="*/ 170 w 489"/>
                  <a:gd name="T25" fmla="*/ 17 h 296"/>
                  <a:gd name="T26" fmla="*/ 0 w 489"/>
                  <a:gd name="T27" fmla="*/ 0 h 296"/>
                  <a:gd name="T28" fmla="*/ 14 w 489"/>
                  <a:gd name="T29" fmla="*/ 34 h 296"/>
                  <a:gd name="T30" fmla="*/ 14 w 489"/>
                  <a:gd name="T31" fmla="*/ 34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6491" name="Freeform 27">
                <a:extLst>
                  <a:ext uri="{FF2B5EF4-FFF2-40B4-BE49-F238E27FC236}">
                    <a16:creationId xmlns:a16="http://schemas.microsoft.com/office/drawing/2014/main" id="{4CB9D98B-2AB7-96BF-B280-AC0E51FCAE5D}"/>
                  </a:ext>
                </a:extLst>
              </p:cNvPr>
              <p:cNvSpPr>
                <a:spLocks/>
              </p:cNvSpPr>
              <p:nvPr userDrawn="1"/>
            </p:nvSpPr>
            <p:spPr bwMode="auto">
              <a:xfrm>
                <a:off x="565" y="3680"/>
                <a:ext cx="107" cy="238"/>
              </a:xfrm>
              <a:custGeom>
                <a:avLst/>
                <a:gdLst>
                  <a:gd name="T0" fmla="*/ 24 w 213"/>
                  <a:gd name="T1" fmla="*/ 0 h 478"/>
                  <a:gd name="T2" fmla="*/ 91 w 213"/>
                  <a:gd name="T3" fmla="*/ 25 h 478"/>
                  <a:gd name="T4" fmla="*/ 80 w 213"/>
                  <a:gd name="T5" fmla="*/ 192 h 478"/>
                  <a:gd name="T6" fmla="*/ 106 w 213"/>
                  <a:gd name="T7" fmla="*/ 327 h 478"/>
                  <a:gd name="T8" fmla="*/ 213 w 213"/>
                  <a:gd name="T9" fmla="*/ 451 h 478"/>
                  <a:gd name="T10" fmla="*/ 97 w 213"/>
                  <a:gd name="T11" fmla="*/ 478 h 478"/>
                  <a:gd name="T12" fmla="*/ 30 w 213"/>
                  <a:gd name="T13" fmla="*/ 344 h 478"/>
                  <a:gd name="T14" fmla="*/ 0 w 213"/>
                  <a:gd name="T15" fmla="*/ 57 h 478"/>
                  <a:gd name="T16" fmla="*/ 24 w 213"/>
                  <a:gd name="T17" fmla="*/ 0 h 478"/>
                  <a:gd name="T18" fmla="*/ 24 w 213"/>
                  <a:gd name="T19" fmla="*/ 0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478">
                    <a:moveTo>
                      <a:pt x="24" y="0"/>
                    </a:moveTo>
                    <a:lnTo>
                      <a:pt x="91" y="25"/>
                    </a:lnTo>
                    <a:lnTo>
                      <a:pt x="80" y="192"/>
                    </a:lnTo>
                    <a:lnTo>
                      <a:pt x="106" y="327"/>
                    </a:lnTo>
                    <a:lnTo>
                      <a:pt x="213" y="451"/>
                    </a:lnTo>
                    <a:lnTo>
                      <a:pt x="97" y="478"/>
                    </a:lnTo>
                    <a:lnTo>
                      <a:pt x="30" y="344"/>
                    </a:lnTo>
                    <a:lnTo>
                      <a:pt x="0" y="57"/>
                    </a:lnTo>
                    <a:lnTo>
                      <a:pt x="24" y="0"/>
                    </a:lnTo>
                    <a:lnTo>
                      <a:pt x="24"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446492" name="Group 28">
                <a:extLst>
                  <a:ext uri="{FF2B5EF4-FFF2-40B4-BE49-F238E27FC236}">
                    <a16:creationId xmlns:a16="http://schemas.microsoft.com/office/drawing/2014/main" id="{FF154CF4-879E-E310-2004-4962AFF48011}"/>
                  </a:ext>
                </a:extLst>
              </p:cNvPr>
              <p:cNvGrpSpPr>
                <a:grpSpLocks/>
              </p:cNvGrpSpPr>
              <p:nvPr userDrawn="1"/>
            </p:nvGrpSpPr>
            <p:grpSpPr bwMode="auto">
              <a:xfrm>
                <a:off x="5" y="3490"/>
                <a:ext cx="1124" cy="678"/>
                <a:chOff x="5" y="3490"/>
                <a:chExt cx="1124" cy="678"/>
              </a:xfrm>
            </p:grpSpPr>
            <p:sp>
              <p:nvSpPr>
                <p:cNvPr id="446493" name="Freeform 29">
                  <a:extLst>
                    <a:ext uri="{FF2B5EF4-FFF2-40B4-BE49-F238E27FC236}">
                      <a16:creationId xmlns:a16="http://schemas.microsoft.com/office/drawing/2014/main" id="{CC9BDD7B-3152-AAE2-59E6-6068A0DF6F87}"/>
                    </a:ext>
                  </a:extLst>
                </p:cNvPr>
                <p:cNvSpPr>
                  <a:spLocks/>
                </p:cNvSpPr>
                <p:nvPr userDrawn="1"/>
              </p:nvSpPr>
              <p:spPr bwMode="auto">
                <a:xfrm>
                  <a:off x="669" y="4048"/>
                  <a:ext cx="75" cy="87"/>
                </a:xfrm>
                <a:custGeom>
                  <a:avLst/>
                  <a:gdLst>
                    <a:gd name="T0" fmla="*/ 110 w 150"/>
                    <a:gd name="T1" fmla="*/ 0 h 173"/>
                    <a:gd name="T2" fmla="*/ 40 w 150"/>
                    <a:gd name="T3" fmla="*/ 66 h 173"/>
                    <a:gd name="T4" fmla="*/ 0 w 150"/>
                    <a:gd name="T5" fmla="*/ 173 h 173"/>
                    <a:gd name="T6" fmla="*/ 80 w 150"/>
                    <a:gd name="T7" fmla="*/ 160 h 173"/>
                    <a:gd name="T8" fmla="*/ 103 w 150"/>
                    <a:gd name="T9" fmla="*/ 84 h 173"/>
                    <a:gd name="T10" fmla="*/ 150 w 150"/>
                    <a:gd name="T11" fmla="*/ 27 h 173"/>
                    <a:gd name="T12" fmla="*/ 110 w 150"/>
                    <a:gd name="T13" fmla="*/ 0 h 173"/>
                    <a:gd name="T14" fmla="*/ 110 w 150"/>
                    <a:gd name="T15" fmla="*/ 0 h 1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6494" name="Freeform 30">
                  <a:extLst>
                    <a:ext uri="{FF2B5EF4-FFF2-40B4-BE49-F238E27FC236}">
                      <a16:creationId xmlns:a16="http://schemas.microsoft.com/office/drawing/2014/main" id="{A8DED1D0-E2C7-16BF-F547-0E2BAC16FE3E}"/>
                    </a:ext>
                  </a:extLst>
                </p:cNvPr>
                <p:cNvSpPr>
                  <a:spLocks/>
                </p:cNvSpPr>
                <p:nvPr userDrawn="1"/>
              </p:nvSpPr>
              <p:spPr bwMode="auto">
                <a:xfrm>
                  <a:off x="5" y="3728"/>
                  <a:ext cx="842" cy="440"/>
                </a:xfrm>
                <a:custGeom>
                  <a:avLst/>
                  <a:gdLst>
                    <a:gd name="T0" fmla="*/ 156 w 1684"/>
                    <a:gd name="T1" fmla="*/ 0 h 880"/>
                    <a:gd name="T2" fmla="*/ 63 w 1684"/>
                    <a:gd name="T3" fmla="*/ 52 h 880"/>
                    <a:gd name="T4" fmla="*/ 0 w 1684"/>
                    <a:gd name="T5" fmla="*/ 208 h 880"/>
                    <a:gd name="T6" fmla="*/ 67 w 1684"/>
                    <a:gd name="T7" fmla="*/ 358 h 880"/>
                    <a:gd name="T8" fmla="*/ 1182 w 1684"/>
                    <a:gd name="T9" fmla="*/ 867 h 880"/>
                    <a:gd name="T10" fmla="*/ 1422 w 1684"/>
                    <a:gd name="T11" fmla="*/ 835 h 880"/>
                    <a:gd name="T12" fmla="*/ 1616 w 1684"/>
                    <a:gd name="T13" fmla="*/ 880 h 880"/>
                    <a:gd name="T14" fmla="*/ 1684 w 1684"/>
                    <a:gd name="T15" fmla="*/ 808 h 880"/>
                    <a:gd name="T16" fmla="*/ 1502 w 1684"/>
                    <a:gd name="T17" fmla="*/ 664 h 880"/>
                    <a:gd name="T18" fmla="*/ 1428 w 1684"/>
                    <a:gd name="T19" fmla="*/ 512 h 880"/>
                    <a:gd name="T20" fmla="*/ 1369 w 1684"/>
                    <a:gd name="T21" fmla="*/ 527 h 880"/>
                    <a:gd name="T22" fmla="*/ 1439 w 1684"/>
                    <a:gd name="T23" fmla="*/ 664 h 880"/>
                    <a:gd name="T24" fmla="*/ 1578 w 1684"/>
                    <a:gd name="T25" fmla="*/ 810 h 880"/>
                    <a:gd name="T26" fmla="*/ 1413 w 1684"/>
                    <a:gd name="T27" fmla="*/ 787 h 880"/>
                    <a:gd name="T28" fmla="*/ 1219 w 1684"/>
                    <a:gd name="T29" fmla="*/ 814 h 880"/>
                    <a:gd name="T30" fmla="*/ 1255 w 1684"/>
                    <a:gd name="T31" fmla="*/ 650 h 880"/>
                    <a:gd name="T32" fmla="*/ 1338 w 1684"/>
                    <a:gd name="T33" fmla="*/ 538 h 880"/>
                    <a:gd name="T34" fmla="*/ 1241 w 1684"/>
                    <a:gd name="T35" fmla="*/ 552 h 880"/>
                    <a:gd name="T36" fmla="*/ 1165 w 1684"/>
                    <a:gd name="T37" fmla="*/ 658 h 880"/>
                    <a:gd name="T38" fmla="*/ 1139 w 1684"/>
                    <a:gd name="T39" fmla="*/ 791 h 880"/>
                    <a:gd name="T40" fmla="*/ 107 w 1684"/>
                    <a:gd name="T41" fmla="*/ 310 h 880"/>
                    <a:gd name="T42" fmla="*/ 80 w 1684"/>
                    <a:gd name="T43" fmla="*/ 215 h 880"/>
                    <a:gd name="T44" fmla="*/ 103 w 1684"/>
                    <a:gd name="T45" fmla="*/ 95 h 880"/>
                    <a:gd name="T46" fmla="*/ 217 w 1684"/>
                    <a:gd name="T47" fmla="*/ 0 h 880"/>
                    <a:gd name="T48" fmla="*/ 156 w 1684"/>
                    <a:gd name="T49" fmla="*/ 0 h 880"/>
                    <a:gd name="T50" fmla="*/ 156 w 1684"/>
                    <a:gd name="T51" fmla="*/ 0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6495" name="Freeform 31">
                  <a:extLst>
                    <a:ext uri="{FF2B5EF4-FFF2-40B4-BE49-F238E27FC236}">
                      <a16:creationId xmlns:a16="http://schemas.microsoft.com/office/drawing/2014/main" id="{CE8834F9-2F43-1ACD-8AD4-845F1FCFC67B}"/>
                    </a:ext>
                  </a:extLst>
                </p:cNvPr>
                <p:cNvSpPr>
                  <a:spLocks/>
                </p:cNvSpPr>
                <p:nvPr userDrawn="1"/>
              </p:nvSpPr>
              <p:spPr bwMode="auto">
                <a:xfrm>
                  <a:off x="106" y="3770"/>
                  <a:ext cx="80" cy="167"/>
                </a:xfrm>
                <a:custGeom>
                  <a:avLst/>
                  <a:gdLst>
                    <a:gd name="T0" fmla="*/ 116 w 160"/>
                    <a:gd name="T1" fmla="*/ 0 h 335"/>
                    <a:gd name="T2" fmla="*/ 19 w 160"/>
                    <a:gd name="T3" fmla="*/ 106 h 335"/>
                    <a:gd name="T4" fmla="*/ 0 w 160"/>
                    <a:gd name="T5" fmla="*/ 230 h 335"/>
                    <a:gd name="T6" fmla="*/ 33 w 160"/>
                    <a:gd name="T7" fmla="*/ 314 h 335"/>
                    <a:gd name="T8" fmla="*/ 94 w 160"/>
                    <a:gd name="T9" fmla="*/ 335 h 335"/>
                    <a:gd name="T10" fmla="*/ 76 w 160"/>
                    <a:gd name="T11" fmla="*/ 154 h 335"/>
                    <a:gd name="T12" fmla="*/ 160 w 160"/>
                    <a:gd name="T13" fmla="*/ 17 h 335"/>
                    <a:gd name="T14" fmla="*/ 116 w 160"/>
                    <a:gd name="T15" fmla="*/ 0 h 335"/>
                    <a:gd name="T16" fmla="*/ 116 w 160"/>
                    <a:gd name="T17"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6496" name="Freeform 32">
                  <a:extLst>
                    <a:ext uri="{FF2B5EF4-FFF2-40B4-BE49-F238E27FC236}">
                      <a16:creationId xmlns:a16="http://schemas.microsoft.com/office/drawing/2014/main" id="{B3AD6F46-D8EA-9CDC-FD64-297EFBE05231}"/>
                    </a:ext>
                  </a:extLst>
                </p:cNvPr>
                <p:cNvSpPr>
                  <a:spLocks/>
                </p:cNvSpPr>
                <p:nvPr userDrawn="1"/>
              </p:nvSpPr>
              <p:spPr bwMode="auto">
                <a:xfrm>
                  <a:off x="449" y="3490"/>
                  <a:ext cx="322" cy="594"/>
                </a:xfrm>
                <a:custGeom>
                  <a:avLst/>
                  <a:gdLst>
                    <a:gd name="T0" fmla="*/ 218 w 642"/>
                    <a:gd name="T1" fmla="*/ 896 h 1188"/>
                    <a:gd name="T2" fmla="*/ 0 w 642"/>
                    <a:gd name="T3" fmla="*/ 124 h 1188"/>
                    <a:gd name="T4" fmla="*/ 81 w 642"/>
                    <a:gd name="T5" fmla="*/ 38 h 1188"/>
                    <a:gd name="T6" fmla="*/ 258 w 642"/>
                    <a:gd name="T7" fmla="*/ 0 h 1188"/>
                    <a:gd name="T8" fmla="*/ 399 w 642"/>
                    <a:gd name="T9" fmla="*/ 57 h 1188"/>
                    <a:gd name="T10" fmla="*/ 642 w 642"/>
                    <a:gd name="T11" fmla="*/ 1188 h 1188"/>
                    <a:gd name="T12" fmla="*/ 555 w 642"/>
                    <a:gd name="T13" fmla="*/ 1091 h 1188"/>
                    <a:gd name="T14" fmla="*/ 355 w 642"/>
                    <a:gd name="T15" fmla="*/ 97 h 1188"/>
                    <a:gd name="T16" fmla="*/ 226 w 642"/>
                    <a:gd name="T17" fmla="*/ 61 h 1188"/>
                    <a:gd name="T18" fmla="*/ 119 w 642"/>
                    <a:gd name="T19" fmla="*/ 74 h 1188"/>
                    <a:gd name="T20" fmla="*/ 76 w 642"/>
                    <a:gd name="T21" fmla="*/ 141 h 1188"/>
                    <a:gd name="T22" fmla="*/ 306 w 642"/>
                    <a:gd name="T23" fmla="*/ 924 h 1188"/>
                    <a:gd name="T24" fmla="*/ 218 w 642"/>
                    <a:gd name="T25" fmla="*/ 896 h 1188"/>
                    <a:gd name="T26" fmla="*/ 218 w 642"/>
                    <a:gd name="T27" fmla="*/ 896 h 1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1188">
                      <a:moveTo>
                        <a:pt x="218" y="896"/>
                      </a:moveTo>
                      <a:lnTo>
                        <a:pt x="0" y="124"/>
                      </a:lnTo>
                      <a:lnTo>
                        <a:pt x="81" y="38"/>
                      </a:lnTo>
                      <a:lnTo>
                        <a:pt x="258" y="0"/>
                      </a:lnTo>
                      <a:lnTo>
                        <a:pt x="399" y="57"/>
                      </a:lnTo>
                      <a:lnTo>
                        <a:pt x="642" y="1188"/>
                      </a:lnTo>
                      <a:lnTo>
                        <a:pt x="555" y="1091"/>
                      </a:lnTo>
                      <a:lnTo>
                        <a:pt x="355" y="97"/>
                      </a:lnTo>
                      <a:lnTo>
                        <a:pt x="226" y="61"/>
                      </a:lnTo>
                      <a:lnTo>
                        <a:pt x="119" y="74"/>
                      </a:lnTo>
                      <a:lnTo>
                        <a:pt x="76" y="141"/>
                      </a:lnTo>
                      <a:lnTo>
                        <a:pt x="306" y="924"/>
                      </a:lnTo>
                      <a:lnTo>
                        <a:pt x="218" y="896"/>
                      </a:lnTo>
                      <a:lnTo>
                        <a:pt x="218" y="89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6497" name="Freeform 33">
                  <a:extLst>
                    <a:ext uri="{FF2B5EF4-FFF2-40B4-BE49-F238E27FC236}">
                      <a16:creationId xmlns:a16="http://schemas.microsoft.com/office/drawing/2014/main" id="{11EC9953-666F-F64D-6F32-BA8B780888BE}"/>
                    </a:ext>
                  </a:extLst>
                </p:cNvPr>
                <p:cNvSpPr>
                  <a:spLocks/>
                </p:cNvSpPr>
                <p:nvPr userDrawn="1"/>
              </p:nvSpPr>
              <p:spPr bwMode="auto">
                <a:xfrm>
                  <a:off x="578" y="3650"/>
                  <a:ext cx="96" cy="252"/>
                </a:xfrm>
                <a:custGeom>
                  <a:avLst/>
                  <a:gdLst>
                    <a:gd name="T0" fmla="*/ 0 w 192"/>
                    <a:gd name="T1" fmla="*/ 27 h 504"/>
                    <a:gd name="T2" fmla="*/ 76 w 192"/>
                    <a:gd name="T3" fmla="*/ 194 h 504"/>
                    <a:gd name="T4" fmla="*/ 113 w 192"/>
                    <a:gd name="T5" fmla="*/ 318 h 504"/>
                    <a:gd name="T6" fmla="*/ 116 w 192"/>
                    <a:gd name="T7" fmla="*/ 504 h 504"/>
                    <a:gd name="T8" fmla="*/ 192 w 192"/>
                    <a:gd name="T9" fmla="*/ 504 h 504"/>
                    <a:gd name="T10" fmla="*/ 187 w 192"/>
                    <a:gd name="T11" fmla="*/ 360 h 504"/>
                    <a:gd name="T12" fmla="*/ 162 w 192"/>
                    <a:gd name="T13" fmla="*/ 208 h 504"/>
                    <a:gd name="T14" fmla="*/ 99 w 192"/>
                    <a:gd name="T15" fmla="*/ 59 h 504"/>
                    <a:gd name="T16" fmla="*/ 63 w 192"/>
                    <a:gd name="T17" fmla="*/ 0 h 504"/>
                    <a:gd name="T18" fmla="*/ 0 w 192"/>
                    <a:gd name="T19" fmla="*/ 27 h 504"/>
                    <a:gd name="T20" fmla="*/ 0 w 192"/>
                    <a:gd name="T21" fmla="*/ 27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 h="504">
                      <a:moveTo>
                        <a:pt x="0" y="27"/>
                      </a:moveTo>
                      <a:lnTo>
                        <a:pt x="76" y="194"/>
                      </a:lnTo>
                      <a:lnTo>
                        <a:pt x="113" y="318"/>
                      </a:lnTo>
                      <a:lnTo>
                        <a:pt x="116" y="504"/>
                      </a:lnTo>
                      <a:lnTo>
                        <a:pt x="192" y="504"/>
                      </a:lnTo>
                      <a:lnTo>
                        <a:pt x="187" y="360"/>
                      </a:lnTo>
                      <a:lnTo>
                        <a:pt x="162" y="208"/>
                      </a:lnTo>
                      <a:lnTo>
                        <a:pt x="99" y="59"/>
                      </a:lnTo>
                      <a:lnTo>
                        <a:pt x="63" y="0"/>
                      </a:lnTo>
                      <a:lnTo>
                        <a:pt x="0" y="27"/>
                      </a:lnTo>
                      <a:lnTo>
                        <a:pt x="0" y="2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6498" name="Freeform 34">
                  <a:extLst>
                    <a:ext uri="{FF2B5EF4-FFF2-40B4-BE49-F238E27FC236}">
                      <a16:creationId xmlns:a16="http://schemas.microsoft.com/office/drawing/2014/main" id="{C4BE1021-4701-7249-CCBD-AA4792B901F4}"/>
                    </a:ext>
                  </a:extLst>
                </p:cNvPr>
                <p:cNvSpPr>
                  <a:spLocks/>
                </p:cNvSpPr>
                <p:nvPr userDrawn="1"/>
              </p:nvSpPr>
              <p:spPr bwMode="auto">
                <a:xfrm>
                  <a:off x="328" y="3630"/>
                  <a:ext cx="195" cy="135"/>
                </a:xfrm>
                <a:custGeom>
                  <a:avLst/>
                  <a:gdLst>
                    <a:gd name="T0" fmla="*/ 297 w 390"/>
                    <a:gd name="T1" fmla="*/ 0 h 269"/>
                    <a:gd name="T2" fmla="*/ 257 w 390"/>
                    <a:gd name="T3" fmla="*/ 17 h 269"/>
                    <a:gd name="T4" fmla="*/ 253 w 390"/>
                    <a:gd name="T5" fmla="*/ 66 h 269"/>
                    <a:gd name="T6" fmla="*/ 0 w 390"/>
                    <a:gd name="T7" fmla="*/ 169 h 269"/>
                    <a:gd name="T8" fmla="*/ 0 w 390"/>
                    <a:gd name="T9" fmla="*/ 222 h 269"/>
                    <a:gd name="T10" fmla="*/ 284 w 390"/>
                    <a:gd name="T11" fmla="*/ 226 h 269"/>
                    <a:gd name="T12" fmla="*/ 320 w 390"/>
                    <a:gd name="T13" fmla="*/ 269 h 269"/>
                    <a:gd name="T14" fmla="*/ 390 w 390"/>
                    <a:gd name="T15" fmla="*/ 266 h 269"/>
                    <a:gd name="T16" fmla="*/ 383 w 390"/>
                    <a:gd name="T17" fmla="*/ 190 h 269"/>
                    <a:gd name="T18" fmla="*/ 116 w 390"/>
                    <a:gd name="T19" fmla="*/ 176 h 269"/>
                    <a:gd name="T20" fmla="*/ 333 w 390"/>
                    <a:gd name="T21" fmla="*/ 89 h 269"/>
                    <a:gd name="T22" fmla="*/ 297 w 390"/>
                    <a:gd name="T23" fmla="*/ 0 h 269"/>
                    <a:gd name="T24" fmla="*/ 297 w 390"/>
                    <a:gd name="T25"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0" h="269">
                      <a:moveTo>
                        <a:pt x="297" y="0"/>
                      </a:moveTo>
                      <a:lnTo>
                        <a:pt x="257" y="17"/>
                      </a:lnTo>
                      <a:lnTo>
                        <a:pt x="253" y="66"/>
                      </a:lnTo>
                      <a:lnTo>
                        <a:pt x="0" y="169"/>
                      </a:lnTo>
                      <a:lnTo>
                        <a:pt x="0" y="222"/>
                      </a:lnTo>
                      <a:lnTo>
                        <a:pt x="284" y="226"/>
                      </a:lnTo>
                      <a:lnTo>
                        <a:pt x="320" y="269"/>
                      </a:lnTo>
                      <a:lnTo>
                        <a:pt x="390" y="266"/>
                      </a:lnTo>
                      <a:lnTo>
                        <a:pt x="383" y="190"/>
                      </a:lnTo>
                      <a:lnTo>
                        <a:pt x="116" y="176"/>
                      </a:lnTo>
                      <a:lnTo>
                        <a:pt x="333" y="89"/>
                      </a:lnTo>
                      <a:lnTo>
                        <a:pt x="297" y="0"/>
                      </a:lnTo>
                      <a:lnTo>
                        <a:pt x="297"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6499" name="Freeform 35">
                  <a:extLst>
                    <a:ext uri="{FF2B5EF4-FFF2-40B4-BE49-F238E27FC236}">
                      <a16:creationId xmlns:a16="http://schemas.microsoft.com/office/drawing/2014/main" id="{0A67EA16-1358-3558-4676-2D678C721B61}"/>
                    </a:ext>
                  </a:extLst>
                </p:cNvPr>
                <p:cNvSpPr>
                  <a:spLocks/>
                </p:cNvSpPr>
                <p:nvPr userDrawn="1"/>
              </p:nvSpPr>
              <p:spPr bwMode="auto">
                <a:xfrm>
                  <a:off x="658" y="3538"/>
                  <a:ext cx="471" cy="212"/>
                </a:xfrm>
                <a:custGeom>
                  <a:avLst/>
                  <a:gdLst>
                    <a:gd name="T0" fmla="*/ 0 w 941"/>
                    <a:gd name="T1" fmla="*/ 131 h 424"/>
                    <a:gd name="T2" fmla="*/ 863 w 941"/>
                    <a:gd name="T3" fmla="*/ 0 h 424"/>
                    <a:gd name="T4" fmla="*/ 926 w 941"/>
                    <a:gd name="T5" fmla="*/ 78 h 424"/>
                    <a:gd name="T6" fmla="*/ 941 w 941"/>
                    <a:gd name="T7" fmla="*/ 181 h 424"/>
                    <a:gd name="T8" fmla="*/ 903 w 941"/>
                    <a:gd name="T9" fmla="*/ 282 h 424"/>
                    <a:gd name="T10" fmla="*/ 57 w 941"/>
                    <a:gd name="T11" fmla="*/ 424 h 424"/>
                    <a:gd name="T12" fmla="*/ 53 w 941"/>
                    <a:gd name="T13" fmla="*/ 384 h 424"/>
                    <a:gd name="T14" fmla="*/ 863 w 941"/>
                    <a:gd name="T15" fmla="*/ 242 h 424"/>
                    <a:gd name="T16" fmla="*/ 893 w 941"/>
                    <a:gd name="T17" fmla="*/ 145 h 424"/>
                    <a:gd name="T18" fmla="*/ 840 w 941"/>
                    <a:gd name="T19" fmla="*/ 57 h 424"/>
                    <a:gd name="T20" fmla="*/ 0 w 941"/>
                    <a:gd name="T21" fmla="*/ 185 h 424"/>
                    <a:gd name="T22" fmla="*/ 0 w 941"/>
                    <a:gd name="T23" fmla="*/ 131 h 424"/>
                    <a:gd name="T24" fmla="*/ 0 w 941"/>
                    <a:gd name="T25" fmla="*/ 131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41" h="424">
                      <a:moveTo>
                        <a:pt x="0" y="131"/>
                      </a:moveTo>
                      <a:lnTo>
                        <a:pt x="863" y="0"/>
                      </a:lnTo>
                      <a:lnTo>
                        <a:pt x="926" y="78"/>
                      </a:lnTo>
                      <a:lnTo>
                        <a:pt x="941" y="181"/>
                      </a:lnTo>
                      <a:lnTo>
                        <a:pt x="903" y="282"/>
                      </a:lnTo>
                      <a:lnTo>
                        <a:pt x="57" y="424"/>
                      </a:lnTo>
                      <a:lnTo>
                        <a:pt x="53" y="384"/>
                      </a:lnTo>
                      <a:lnTo>
                        <a:pt x="863" y="242"/>
                      </a:lnTo>
                      <a:lnTo>
                        <a:pt x="893" y="145"/>
                      </a:lnTo>
                      <a:lnTo>
                        <a:pt x="840" y="57"/>
                      </a:lnTo>
                      <a:lnTo>
                        <a:pt x="0" y="185"/>
                      </a:lnTo>
                      <a:lnTo>
                        <a:pt x="0" y="131"/>
                      </a:lnTo>
                      <a:lnTo>
                        <a:pt x="0" y="13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6500" name="Freeform 36">
                  <a:extLst>
                    <a:ext uri="{FF2B5EF4-FFF2-40B4-BE49-F238E27FC236}">
                      <a16:creationId xmlns:a16="http://schemas.microsoft.com/office/drawing/2014/main" id="{4234BC8C-E879-7EE0-E31D-B4FC671D9BD3}"/>
                    </a:ext>
                  </a:extLst>
                </p:cNvPr>
                <p:cNvSpPr>
                  <a:spLocks/>
                </p:cNvSpPr>
                <p:nvPr userDrawn="1"/>
              </p:nvSpPr>
              <p:spPr bwMode="auto">
                <a:xfrm>
                  <a:off x="717" y="3606"/>
                  <a:ext cx="245" cy="86"/>
                </a:xfrm>
                <a:custGeom>
                  <a:avLst/>
                  <a:gdLst>
                    <a:gd name="T0" fmla="*/ 0 w 488"/>
                    <a:gd name="T1" fmla="*/ 126 h 173"/>
                    <a:gd name="T2" fmla="*/ 66 w 488"/>
                    <a:gd name="T3" fmla="*/ 173 h 173"/>
                    <a:gd name="T4" fmla="*/ 222 w 488"/>
                    <a:gd name="T5" fmla="*/ 166 h 173"/>
                    <a:gd name="T6" fmla="*/ 418 w 488"/>
                    <a:gd name="T7" fmla="*/ 116 h 173"/>
                    <a:gd name="T8" fmla="*/ 488 w 488"/>
                    <a:gd name="T9" fmla="*/ 42 h 173"/>
                    <a:gd name="T10" fmla="*/ 443 w 488"/>
                    <a:gd name="T11" fmla="*/ 2 h 173"/>
                    <a:gd name="T12" fmla="*/ 253 w 488"/>
                    <a:gd name="T13" fmla="*/ 0 h 173"/>
                    <a:gd name="T14" fmla="*/ 110 w 488"/>
                    <a:gd name="T15" fmla="*/ 12 h 173"/>
                    <a:gd name="T16" fmla="*/ 15 w 488"/>
                    <a:gd name="T17" fmla="*/ 76 h 173"/>
                    <a:gd name="T18" fmla="*/ 112 w 488"/>
                    <a:gd name="T19" fmla="*/ 95 h 173"/>
                    <a:gd name="T20" fmla="*/ 275 w 488"/>
                    <a:gd name="T21" fmla="*/ 53 h 173"/>
                    <a:gd name="T22" fmla="*/ 416 w 488"/>
                    <a:gd name="T23" fmla="*/ 53 h 173"/>
                    <a:gd name="T24" fmla="*/ 268 w 488"/>
                    <a:gd name="T25" fmla="*/ 110 h 173"/>
                    <a:gd name="T26" fmla="*/ 142 w 488"/>
                    <a:gd name="T27" fmla="*/ 126 h 173"/>
                    <a:gd name="T28" fmla="*/ 0 w 488"/>
                    <a:gd name="T29" fmla="*/ 126 h 173"/>
                    <a:gd name="T30" fmla="*/ 0 w 488"/>
                    <a:gd name="T31" fmla="*/ 126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8" h="173">
                      <a:moveTo>
                        <a:pt x="0" y="126"/>
                      </a:moveTo>
                      <a:lnTo>
                        <a:pt x="66" y="173"/>
                      </a:lnTo>
                      <a:lnTo>
                        <a:pt x="222" y="166"/>
                      </a:lnTo>
                      <a:lnTo>
                        <a:pt x="418" y="116"/>
                      </a:lnTo>
                      <a:lnTo>
                        <a:pt x="488" y="42"/>
                      </a:lnTo>
                      <a:lnTo>
                        <a:pt x="443" y="2"/>
                      </a:lnTo>
                      <a:lnTo>
                        <a:pt x="253" y="0"/>
                      </a:lnTo>
                      <a:lnTo>
                        <a:pt x="110" y="12"/>
                      </a:lnTo>
                      <a:lnTo>
                        <a:pt x="15" y="76"/>
                      </a:lnTo>
                      <a:lnTo>
                        <a:pt x="112" y="95"/>
                      </a:lnTo>
                      <a:lnTo>
                        <a:pt x="275" y="53"/>
                      </a:lnTo>
                      <a:lnTo>
                        <a:pt x="416" y="53"/>
                      </a:lnTo>
                      <a:lnTo>
                        <a:pt x="268" y="110"/>
                      </a:lnTo>
                      <a:lnTo>
                        <a:pt x="142" y="126"/>
                      </a:lnTo>
                      <a:lnTo>
                        <a:pt x="0" y="126"/>
                      </a:lnTo>
                      <a:lnTo>
                        <a:pt x="0" y="12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grpSp>
      <p:grpSp>
        <p:nvGrpSpPr>
          <p:cNvPr id="446501" name="Group 37">
            <a:extLst>
              <a:ext uri="{FF2B5EF4-FFF2-40B4-BE49-F238E27FC236}">
                <a16:creationId xmlns:a16="http://schemas.microsoft.com/office/drawing/2014/main" id="{606E6403-4DEF-AC22-3F05-D5D1F8738A28}"/>
              </a:ext>
            </a:extLst>
          </p:cNvPr>
          <p:cNvGrpSpPr>
            <a:grpSpLocks/>
          </p:cNvGrpSpPr>
          <p:nvPr/>
        </p:nvGrpSpPr>
        <p:grpSpPr bwMode="auto">
          <a:xfrm>
            <a:off x="8680450" y="2116138"/>
            <a:ext cx="385763" cy="4308475"/>
            <a:chOff x="5468" y="1333"/>
            <a:chExt cx="243" cy="2714"/>
          </a:xfrm>
        </p:grpSpPr>
        <p:sp>
          <p:nvSpPr>
            <p:cNvPr id="446502" name="Freeform 38">
              <a:extLst>
                <a:ext uri="{FF2B5EF4-FFF2-40B4-BE49-F238E27FC236}">
                  <a16:creationId xmlns:a16="http://schemas.microsoft.com/office/drawing/2014/main" id="{ECA080FE-5540-2DE8-549A-BF12B3817E65}"/>
                </a:ext>
              </a:extLst>
            </p:cNvPr>
            <p:cNvSpPr>
              <a:spLocks/>
            </p:cNvSpPr>
            <p:nvPr userDrawn="1"/>
          </p:nvSpPr>
          <p:spPr bwMode="auto">
            <a:xfrm flipH="1">
              <a:off x="5468" y="2620"/>
              <a:ext cx="205" cy="1427"/>
            </a:xfrm>
            <a:custGeom>
              <a:avLst/>
              <a:gdLst>
                <a:gd name="T0" fmla="*/ 692 w 772"/>
                <a:gd name="T1" fmla="*/ 3156 h 3266"/>
                <a:gd name="T2" fmla="*/ 380 w 772"/>
                <a:gd name="T3" fmla="*/ 2945 h 3266"/>
                <a:gd name="T4" fmla="*/ 319 w 772"/>
                <a:gd name="T5" fmla="*/ 2783 h 3266"/>
                <a:gd name="T6" fmla="*/ 371 w 772"/>
                <a:gd name="T7" fmla="*/ 2542 h 3266"/>
                <a:gd name="T8" fmla="*/ 591 w 772"/>
                <a:gd name="T9" fmla="*/ 2251 h 3266"/>
                <a:gd name="T10" fmla="*/ 641 w 772"/>
                <a:gd name="T11" fmla="*/ 2070 h 3266"/>
                <a:gd name="T12" fmla="*/ 591 w 772"/>
                <a:gd name="T13" fmla="*/ 1948 h 3266"/>
                <a:gd name="T14" fmla="*/ 401 w 772"/>
                <a:gd name="T15" fmla="*/ 1859 h 3266"/>
                <a:gd name="T16" fmla="*/ 361 w 772"/>
                <a:gd name="T17" fmla="*/ 1747 h 3266"/>
                <a:gd name="T18" fmla="*/ 430 w 772"/>
                <a:gd name="T19" fmla="*/ 1587 h 3266"/>
                <a:gd name="T20" fmla="*/ 741 w 772"/>
                <a:gd name="T21" fmla="*/ 1156 h 3266"/>
                <a:gd name="T22" fmla="*/ 772 w 772"/>
                <a:gd name="T23" fmla="*/ 945 h 3266"/>
                <a:gd name="T24" fmla="*/ 692 w 772"/>
                <a:gd name="T25" fmla="*/ 713 h 3266"/>
                <a:gd name="T26" fmla="*/ 430 w 772"/>
                <a:gd name="T27" fmla="*/ 603 h 3266"/>
                <a:gd name="T28" fmla="*/ 200 w 772"/>
                <a:gd name="T29" fmla="*/ 422 h 3266"/>
                <a:gd name="T30" fmla="*/ 0 w 772"/>
                <a:gd name="T31" fmla="*/ 0 h 3266"/>
                <a:gd name="T32" fmla="*/ 29 w 772"/>
                <a:gd name="T33" fmla="*/ 382 h 3266"/>
                <a:gd name="T34" fmla="*/ 179 w 772"/>
                <a:gd name="T35" fmla="*/ 612 h 3266"/>
                <a:gd name="T36" fmla="*/ 380 w 772"/>
                <a:gd name="T37" fmla="*/ 753 h 3266"/>
                <a:gd name="T38" fmla="*/ 601 w 772"/>
                <a:gd name="T39" fmla="*/ 833 h 3266"/>
                <a:gd name="T40" fmla="*/ 612 w 772"/>
                <a:gd name="T41" fmla="*/ 1044 h 3266"/>
                <a:gd name="T42" fmla="*/ 500 w 772"/>
                <a:gd name="T43" fmla="*/ 1266 h 3266"/>
                <a:gd name="T44" fmla="*/ 240 w 772"/>
                <a:gd name="T45" fmla="*/ 1658 h 3266"/>
                <a:gd name="T46" fmla="*/ 230 w 772"/>
                <a:gd name="T47" fmla="*/ 1909 h 3266"/>
                <a:gd name="T48" fmla="*/ 471 w 772"/>
                <a:gd name="T49" fmla="*/ 2049 h 3266"/>
                <a:gd name="T50" fmla="*/ 460 w 772"/>
                <a:gd name="T51" fmla="*/ 2180 h 3266"/>
                <a:gd name="T52" fmla="*/ 249 w 772"/>
                <a:gd name="T53" fmla="*/ 2452 h 3266"/>
                <a:gd name="T54" fmla="*/ 160 w 772"/>
                <a:gd name="T55" fmla="*/ 2713 h 3266"/>
                <a:gd name="T56" fmla="*/ 240 w 772"/>
                <a:gd name="T57" fmla="*/ 2994 h 3266"/>
                <a:gd name="T58" fmla="*/ 430 w 772"/>
                <a:gd name="T59" fmla="*/ 3144 h 3266"/>
                <a:gd name="T60" fmla="*/ 671 w 772"/>
                <a:gd name="T61" fmla="*/ 3266 h 3266"/>
                <a:gd name="T62" fmla="*/ 692 w 772"/>
                <a:gd name="T63" fmla="*/ 3156 h 3266"/>
                <a:gd name="T64" fmla="*/ 692 w 772"/>
                <a:gd name="T65" fmla="*/ 3156 h 3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72" h="3266">
                  <a:moveTo>
                    <a:pt x="692" y="3156"/>
                  </a:moveTo>
                  <a:lnTo>
                    <a:pt x="380" y="2945"/>
                  </a:lnTo>
                  <a:lnTo>
                    <a:pt x="319" y="2783"/>
                  </a:lnTo>
                  <a:lnTo>
                    <a:pt x="371" y="2542"/>
                  </a:lnTo>
                  <a:lnTo>
                    <a:pt x="591" y="2251"/>
                  </a:lnTo>
                  <a:lnTo>
                    <a:pt x="641" y="2070"/>
                  </a:lnTo>
                  <a:lnTo>
                    <a:pt x="591" y="1948"/>
                  </a:lnTo>
                  <a:lnTo>
                    <a:pt x="401" y="1859"/>
                  </a:lnTo>
                  <a:lnTo>
                    <a:pt x="361" y="1747"/>
                  </a:lnTo>
                  <a:lnTo>
                    <a:pt x="430" y="1587"/>
                  </a:lnTo>
                  <a:lnTo>
                    <a:pt x="741" y="1156"/>
                  </a:lnTo>
                  <a:lnTo>
                    <a:pt x="772" y="945"/>
                  </a:lnTo>
                  <a:lnTo>
                    <a:pt x="692" y="713"/>
                  </a:lnTo>
                  <a:lnTo>
                    <a:pt x="430" y="603"/>
                  </a:lnTo>
                  <a:lnTo>
                    <a:pt x="200" y="422"/>
                  </a:lnTo>
                  <a:lnTo>
                    <a:pt x="0" y="0"/>
                  </a:lnTo>
                  <a:lnTo>
                    <a:pt x="29" y="382"/>
                  </a:lnTo>
                  <a:lnTo>
                    <a:pt x="179" y="612"/>
                  </a:lnTo>
                  <a:lnTo>
                    <a:pt x="380" y="753"/>
                  </a:lnTo>
                  <a:lnTo>
                    <a:pt x="601" y="833"/>
                  </a:lnTo>
                  <a:lnTo>
                    <a:pt x="612" y="1044"/>
                  </a:lnTo>
                  <a:lnTo>
                    <a:pt x="500" y="1266"/>
                  </a:lnTo>
                  <a:lnTo>
                    <a:pt x="240" y="1658"/>
                  </a:lnTo>
                  <a:lnTo>
                    <a:pt x="230" y="1909"/>
                  </a:lnTo>
                  <a:lnTo>
                    <a:pt x="471" y="2049"/>
                  </a:lnTo>
                  <a:lnTo>
                    <a:pt x="460" y="2180"/>
                  </a:lnTo>
                  <a:lnTo>
                    <a:pt x="249" y="2452"/>
                  </a:lnTo>
                  <a:lnTo>
                    <a:pt x="160" y="2713"/>
                  </a:lnTo>
                  <a:lnTo>
                    <a:pt x="240" y="2994"/>
                  </a:lnTo>
                  <a:lnTo>
                    <a:pt x="430" y="3144"/>
                  </a:lnTo>
                  <a:lnTo>
                    <a:pt x="671" y="3266"/>
                  </a:lnTo>
                  <a:lnTo>
                    <a:pt x="692" y="3156"/>
                  </a:lnTo>
                  <a:lnTo>
                    <a:pt x="692" y="3156"/>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6503" name="Freeform 39">
              <a:extLst>
                <a:ext uri="{FF2B5EF4-FFF2-40B4-BE49-F238E27FC236}">
                  <a16:creationId xmlns:a16="http://schemas.microsoft.com/office/drawing/2014/main" id="{FC816A61-2E3F-4F98-240E-AACAFC769A26}"/>
                </a:ext>
              </a:extLst>
            </p:cNvPr>
            <p:cNvSpPr>
              <a:spLocks/>
            </p:cNvSpPr>
            <p:nvPr userDrawn="1"/>
          </p:nvSpPr>
          <p:spPr bwMode="auto">
            <a:xfrm flipH="1">
              <a:off x="5506" y="1333"/>
              <a:ext cx="205" cy="1633"/>
            </a:xfrm>
            <a:custGeom>
              <a:avLst/>
              <a:gdLst>
                <a:gd name="T0" fmla="*/ 692 w 772"/>
                <a:gd name="T1" fmla="*/ 3156 h 3266"/>
                <a:gd name="T2" fmla="*/ 380 w 772"/>
                <a:gd name="T3" fmla="*/ 2945 h 3266"/>
                <a:gd name="T4" fmla="*/ 319 w 772"/>
                <a:gd name="T5" fmla="*/ 2783 h 3266"/>
                <a:gd name="T6" fmla="*/ 371 w 772"/>
                <a:gd name="T7" fmla="*/ 2542 h 3266"/>
                <a:gd name="T8" fmla="*/ 591 w 772"/>
                <a:gd name="T9" fmla="*/ 2251 h 3266"/>
                <a:gd name="T10" fmla="*/ 641 w 772"/>
                <a:gd name="T11" fmla="*/ 2070 h 3266"/>
                <a:gd name="T12" fmla="*/ 591 w 772"/>
                <a:gd name="T13" fmla="*/ 1948 h 3266"/>
                <a:gd name="T14" fmla="*/ 401 w 772"/>
                <a:gd name="T15" fmla="*/ 1859 h 3266"/>
                <a:gd name="T16" fmla="*/ 361 w 772"/>
                <a:gd name="T17" fmla="*/ 1747 h 3266"/>
                <a:gd name="T18" fmla="*/ 430 w 772"/>
                <a:gd name="T19" fmla="*/ 1587 h 3266"/>
                <a:gd name="T20" fmla="*/ 741 w 772"/>
                <a:gd name="T21" fmla="*/ 1156 h 3266"/>
                <a:gd name="T22" fmla="*/ 772 w 772"/>
                <a:gd name="T23" fmla="*/ 945 h 3266"/>
                <a:gd name="T24" fmla="*/ 692 w 772"/>
                <a:gd name="T25" fmla="*/ 713 h 3266"/>
                <a:gd name="T26" fmla="*/ 430 w 772"/>
                <a:gd name="T27" fmla="*/ 603 h 3266"/>
                <a:gd name="T28" fmla="*/ 200 w 772"/>
                <a:gd name="T29" fmla="*/ 422 h 3266"/>
                <a:gd name="T30" fmla="*/ 0 w 772"/>
                <a:gd name="T31" fmla="*/ 0 h 3266"/>
                <a:gd name="T32" fmla="*/ 29 w 772"/>
                <a:gd name="T33" fmla="*/ 382 h 3266"/>
                <a:gd name="T34" fmla="*/ 179 w 772"/>
                <a:gd name="T35" fmla="*/ 612 h 3266"/>
                <a:gd name="T36" fmla="*/ 380 w 772"/>
                <a:gd name="T37" fmla="*/ 753 h 3266"/>
                <a:gd name="T38" fmla="*/ 601 w 772"/>
                <a:gd name="T39" fmla="*/ 833 h 3266"/>
                <a:gd name="T40" fmla="*/ 612 w 772"/>
                <a:gd name="T41" fmla="*/ 1044 h 3266"/>
                <a:gd name="T42" fmla="*/ 500 w 772"/>
                <a:gd name="T43" fmla="*/ 1266 h 3266"/>
                <a:gd name="T44" fmla="*/ 240 w 772"/>
                <a:gd name="T45" fmla="*/ 1658 h 3266"/>
                <a:gd name="T46" fmla="*/ 230 w 772"/>
                <a:gd name="T47" fmla="*/ 1909 h 3266"/>
                <a:gd name="T48" fmla="*/ 471 w 772"/>
                <a:gd name="T49" fmla="*/ 2049 h 3266"/>
                <a:gd name="T50" fmla="*/ 460 w 772"/>
                <a:gd name="T51" fmla="*/ 2180 h 3266"/>
                <a:gd name="T52" fmla="*/ 249 w 772"/>
                <a:gd name="T53" fmla="*/ 2452 h 3266"/>
                <a:gd name="T54" fmla="*/ 160 w 772"/>
                <a:gd name="T55" fmla="*/ 2713 h 3266"/>
                <a:gd name="T56" fmla="*/ 240 w 772"/>
                <a:gd name="T57" fmla="*/ 2994 h 3266"/>
                <a:gd name="T58" fmla="*/ 430 w 772"/>
                <a:gd name="T59" fmla="*/ 3144 h 3266"/>
                <a:gd name="T60" fmla="*/ 671 w 772"/>
                <a:gd name="T61" fmla="*/ 3266 h 3266"/>
                <a:gd name="T62" fmla="*/ 692 w 772"/>
                <a:gd name="T63" fmla="*/ 3156 h 3266"/>
                <a:gd name="T64" fmla="*/ 692 w 772"/>
                <a:gd name="T65" fmla="*/ 3156 h 3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72" h="3266">
                  <a:moveTo>
                    <a:pt x="692" y="3156"/>
                  </a:moveTo>
                  <a:lnTo>
                    <a:pt x="380" y="2945"/>
                  </a:lnTo>
                  <a:lnTo>
                    <a:pt x="319" y="2783"/>
                  </a:lnTo>
                  <a:lnTo>
                    <a:pt x="371" y="2542"/>
                  </a:lnTo>
                  <a:lnTo>
                    <a:pt x="591" y="2251"/>
                  </a:lnTo>
                  <a:lnTo>
                    <a:pt x="641" y="2070"/>
                  </a:lnTo>
                  <a:lnTo>
                    <a:pt x="591" y="1948"/>
                  </a:lnTo>
                  <a:lnTo>
                    <a:pt x="401" y="1859"/>
                  </a:lnTo>
                  <a:lnTo>
                    <a:pt x="361" y="1747"/>
                  </a:lnTo>
                  <a:lnTo>
                    <a:pt x="430" y="1587"/>
                  </a:lnTo>
                  <a:lnTo>
                    <a:pt x="741" y="1156"/>
                  </a:lnTo>
                  <a:lnTo>
                    <a:pt x="772" y="945"/>
                  </a:lnTo>
                  <a:lnTo>
                    <a:pt x="692" y="713"/>
                  </a:lnTo>
                  <a:lnTo>
                    <a:pt x="430" y="603"/>
                  </a:lnTo>
                  <a:lnTo>
                    <a:pt x="200" y="422"/>
                  </a:lnTo>
                  <a:lnTo>
                    <a:pt x="0" y="0"/>
                  </a:lnTo>
                  <a:lnTo>
                    <a:pt x="29" y="382"/>
                  </a:lnTo>
                  <a:lnTo>
                    <a:pt x="179" y="612"/>
                  </a:lnTo>
                  <a:lnTo>
                    <a:pt x="380" y="753"/>
                  </a:lnTo>
                  <a:lnTo>
                    <a:pt x="601" y="833"/>
                  </a:lnTo>
                  <a:lnTo>
                    <a:pt x="612" y="1044"/>
                  </a:lnTo>
                  <a:lnTo>
                    <a:pt x="500" y="1266"/>
                  </a:lnTo>
                  <a:lnTo>
                    <a:pt x="240" y="1658"/>
                  </a:lnTo>
                  <a:lnTo>
                    <a:pt x="230" y="1909"/>
                  </a:lnTo>
                  <a:lnTo>
                    <a:pt x="471" y="2049"/>
                  </a:lnTo>
                  <a:lnTo>
                    <a:pt x="460" y="2180"/>
                  </a:lnTo>
                  <a:lnTo>
                    <a:pt x="249" y="2452"/>
                  </a:lnTo>
                  <a:lnTo>
                    <a:pt x="160" y="2713"/>
                  </a:lnTo>
                  <a:lnTo>
                    <a:pt x="240" y="2994"/>
                  </a:lnTo>
                  <a:lnTo>
                    <a:pt x="430" y="3144"/>
                  </a:lnTo>
                  <a:lnTo>
                    <a:pt x="671" y="3266"/>
                  </a:lnTo>
                  <a:lnTo>
                    <a:pt x="692" y="3156"/>
                  </a:lnTo>
                  <a:lnTo>
                    <a:pt x="692" y="3156"/>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446504" name="Group 40">
            <a:extLst>
              <a:ext uri="{FF2B5EF4-FFF2-40B4-BE49-F238E27FC236}">
                <a16:creationId xmlns:a16="http://schemas.microsoft.com/office/drawing/2014/main" id="{014C42E7-6AA5-8245-F50A-55CF77DDF3AB}"/>
              </a:ext>
            </a:extLst>
          </p:cNvPr>
          <p:cNvGrpSpPr>
            <a:grpSpLocks/>
          </p:cNvGrpSpPr>
          <p:nvPr/>
        </p:nvGrpSpPr>
        <p:grpSpPr bwMode="auto">
          <a:xfrm>
            <a:off x="7318375" y="90488"/>
            <a:ext cx="2133600" cy="1911350"/>
            <a:chOff x="4610" y="57"/>
            <a:chExt cx="1344" cy="1204"/>
          </a:xfrm>
        </p:grpSpPr>
        <p:grpSp>
          <p:nvGrpSpPr>
            <p:cNvPr id="446505" name="Group 41">
              <a:extLst>
                <a:ext uri="{FF2B5EF4-FFF2-40B4-BE49-F238E27FC236}">
                  <a16:creationId xmlns:a16="http://schemas.microsoft.com/office/drawing/2014/main" id="{C6EFD5E6-C506-019B-A8D8-D75F71E1AEFD}"/>
                </a:ext>
              </a:extLst>
            </p:cNvPr>
            <p:cNvGrpSpPr>
              <a:grpSpLocks/>
            </p:cNvGrpSpPr>
            <p:nvPr userDrawn="1"/>
          </p:nvGrpSpPr>
          <p:grpSpPr bwMode="auto">
            <a:xfrm>
              <a:off x="4610" y="57"/>
              <a:ext cx="1344" cy="1204"/>
              <a:chOff x="4610" y="57"/>
              <a:chExt cx="1344" cy="1204"/>
            </a:xfrm>
          </p:grpSpPr>
          <p:sp>
            <p:nvSpPr>
              <p:cNvPr id="446506" name="Freeform 42">
                <a:extLst>
                  <a:ext uri="{FF2B5EF4-FFF2-40B4-BE49-F238E27FC236}">
                    <a16:creationId xmlns:a16="http://schemas.microsoft.com/office/drawing/2014/main" id="{3191B3F7-29C0-7892-11D4-7DFD43A4D917}"/>
                  </a:ext>
                </a:extLst>
              </p:cNvPr>
              <p:cNvSpPr>
                <a:spLocks/>
              </p:cNvSpPr>
              <p:nvPr userDrawn="1"/>
            </p:nvSpPr>
            <p:spPr bwMode="auto">
              <a:xfrm rot="-3172564">
                <a:off x="5430" y="1086"/>
                <a:ext cx="62" cy="288"/>
              </a:xfrm>
              <a:custGeom>
                <a:avLst/>
                <a:gdLst>
                  <a:gd name="T0" fmla="*/ 123 w 245"/>
                  <a:gd name="T1" fmla="*/ 9 h 806"/>
                  <a:gd name="T2" fmla="*/ 131 w 245"/>
                  <a:gd name="T3" fmla="*/ 342 h 806"/>
                  <a:gd name="T4" fmla="*/ 0 w 245"/>
                  <a:gd name="T5" fmla="*/ 806 h 806"/>
                  <a:gd name="T6" fmla="*/ 79 w 245"/>
                  <a:gd name="T7" fmla="*/ 789 h 806"/>
                  <a:gd name="T8" fmla="*/ 218 w 245"/>
                  <a:gd name="T9" fmla="*/ 376 h 806"/>
                  <a:gd name="T10" fmla="*/ 245 w 245"/>
                  <a:gd name="T11" fmla="*/ 0 h 806"/>
                  <a:gd name="T12" fmla="*/ 123 w 245"/>
                  <a:gd name="T13" fmla="*/ 9 h 806"/>
                  <a:gd name="T14" fmla="*/ 123 w 245"/>
                  <a:gd name="T15" fmla="*/ 9 h 8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5" h="806">
                    <a:moveTo>
                      <a:pt x="123" y="9"/>
                    </a:moveTo>
                    <a:lnTo>
                      <a:pt x="131" y="342"/>
                    </a:lnTo>
                    <a:lnTo>
                      <a:pt x="0" y="806"/>
                    </a:lnTo>
                    <a:lnTo>
                      <a:pt x="79" y="789"/>
                    </a:lnTo>
                    <a:lnTo>
                      <a:pt x="218" y="376"/>
                    </a:lnTo>
                    <a:lnTo>
                      <a:pt x="245" y="0"/>
                    </a:lnTo>
                    <a:lnTo>
                      <a:pt x="123" y="9"/>
                    </a:lnTo>
                    <a:lnTo>
                      <a:pt x="123" y="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446507" name="Group 43">
                <a:extLst>
                  <a:ext uri="{FF2B5EF4-FFF2-40B4-BE49-F238E27FC236}">
                    <a16:creationId xmlns:a16="http://schemas.microsoft.com/office/drawing/2014/main" id="{22A4FBD3-8800-EA0F-125A-10631F32E1BE}"/>
                  </a:ext>
                </a:extLst>
              </p:cNvPr>
              <p:cNvGrpSpPr>
                <a:grpSpLocks/>
              </p:cNvGrpSpPr>
              <p:nvPr userDrawn="1"/>
            </p:nvGrpSpPr>
            <p:grpSpPr bwMode="auto">
              <a:xfrm>
                <a:off x="4610" y="57"/>
                <a:ext cx="1344" cy="985"/>
                <a:chOff x="4610" y="57"/>
                <a:chExt cx="1344" cy="985"/>
              </a:xfrm>
            </p:grpSpPr>
            <p:sp>
              <p:nvSpPr>
                <p:cNvPr id="446508" name="Freeform 44">
                  <a:extLst>
                    <a:ext uri="{FF2B5EF4-FFF2-40B4-BE49-F238E27FC236}">
                      <a16:creationId xmlns:a16="http://schemas.microsoft.com/office/drawing/2014/main" id="{07C15939-BFAE-1853-A963-256D4CF5B559}"/>
                    </a:ext>
                  </a:extLst>
                </p:cNvPr>
                <p:cNvSpPr>
                  <a:spLocks/>
                </p:cNvSpPr>
                <p:nvPr userDrawn="1"/>
              </p:nvSpPr>
              <p:spPr bwMode="auto">
                <a:xfrm rot="-3172564">
                  <a:off x="4966" y="71"/>
                  <a:ext cx="153" cy="125"/>
                </a:xfrm>
                <a:custGeom>
                  <a:avLst/>
                  <a:gdLst>
                    <a:gd name="T0" fmla="*/ 0 w 604"/>
                    <a:gd name="T1" fmla="*/ 0 h 349"/>
                    <a:gd name="T2" fmla="*/ 298 w 604"/>
                    <a:gd name="T3" fmla="*/ 184 h 349"/>
                    <a:gd name="T4" fmla="*/ 500 w 604"/>
                    <a:gd name="T5" fmla="*/ 349 h 349"/>
                    <a:gd name="T6" fmla="*/ 604 w 604"/>
                    <a:gd name="T7" fmla="*/ 140 h 349"/>
                    <a:gd name="T8" fmla="*/ 359 w 604"/>
                    <a:gd name="T9" fmla="*/ 9 h 349"/>
                    <a:gd name="T10" fmla="*/ 464 w 604"/>
                    <a:gd name="T11" fmla="*/ 184 h 349"/>
                    <a:gd name="T12" fmla="*/ 131 w 604"/>
                    <a:gd name="T13" fmla="*/ 17 h 349"/>
                    <a:gd name="T14" fmla="*/ 0 w 604"/>
                    <a:gd name="T15" fmla="*/ 0 h 349"/>
                    <a:gd name="T16" fmla="*/ 0 w 604"/>
                    <a:gd name="T17" fmla="*/ 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4" h="349">
                      <a:moveTo>
                        <a:pt x="0" y="0"/>
                      </a:moveTo>
                      <a:lnTo>
                        <a:pt x="298" y="184"/>
                      </a:lnTo>
                      <a:lnTo>
                        <a:pt x="500" y="349"/>
                      </a:lnTo>
                      <a:lnTo>
                        <a:pt x="604" y="140"/>
                      </a:lnTo>
                      <a:lnTo>
                        <a:pt x="359" y="9"/>
                      </a:lnTo>
                      <a:lnTo>
                        <a:pt x="464" y="184"/>
                      </a:lnTo>
                      <a:lnTo>
                        <a:pt x="131" y="17"/>
                      </a:lnTo>
                      <a:lnTo>
                        <a:pt x="0" y="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6509" name="Freeform 45">
                  <a:extLst>
                    <a:ext uri="{FF2B5EF4-FFF2-40B4-BE49-F238E27FC236}">
                      <a16:creationId xmlns:a16="http://schemas.microsoft.com/office/drawing/2014/main" id="{3D24A6D1-8F49-1EFC-96A5-93CB648C0624}"/>
                    </a:ext>
                  </a:extLst>
                </p:cNvPr>
                <p:cNvSpPr>
                  <a:spLocks/>
                </p:cNvSpPr>
                <p:nvPr userDrawn="1"/>
              </p:nvSpPr>
              <p:spPr bwMode="auto">
                <a:xfrm rot="-3172564">
                  <a:off x="5048" y="332"/>
                  <a:ext cx="269" cy="438"/>
                </a:xfrm>
                <a:custGeom>
                  <a:avLst/>
                  <a:gdLst>
                    <a:gd name="T0" fmla="*/ 741 w 1064"/>
                    <a:gd name="T1" fmla="*/ 129 h 1230"/>
                    <a:gd name="T2" fmla="*/ 485 w 1064"/>
                    <a:gd name="T3" fmla="*/ 352 h 1230"/>
                    <a:gd name="T4" fmla="*/ 163 w 1064"/>
                    <a:gd name="T5" fmla="*/ 762 h 1230"/>
                    <a:gd name="T6" fmla="*/ 0 w 1064"/>
                    <a:gd name="T7" fmla="*/ 1101 h 1230"/>
                    <a:gd name="T8" fmla="*/ 59 w 1064"/>
                    <a:gd name="T9" fmla="*/ 1230 h 1230"/>
                    <a:gd name="T10" fmla="*/ 262 w 1064"/>
                    <a:gd name="T11" fmla="*/ 1201 h 1230"/>
                    <a:gd name="T12" fmla="*/ 578 w 1064"/>
                    <a:gd name="T13" fmla="*/ 914 h 1230"/>
                    <a:gd name="T14" fmla="*/ 876 w 1064"/>
                    <a:gd name="T15" fmla="*/ 534 h 1230"/>
                    <a:gd name="T16" fmla="*/ 1034 w 1064"/>
                    <a:gd name="T17" fmla="*/ 270 h 1230"/>
                    <a:gd name="T18" fmla="*/ 1064 w 1064"/>
                    <a:gd name="T19" fmla="*/ 84 h 1230"/>
                    <a:gd name="T20" fmla="*/ 977 w 1064"/>
                    <a:gd name="T21" fmla="*/ 0 h 1230"/>
                    <a:gd name="T22" fmla="*/ 836 w 1064"/>
                    <a:gd name="T23" fmla="*/ 65 h 1230"/>
                    <a:gd name="T24" fmla="*/ 969 w 1064"/>
                    <a:gd name="T25" fmla="*/ 107 h 1230"/>
                    <a:gd name="T26" fmla="*/ 876 w 1064"/>
                    <a:gd name="T27" fmla="*/ 352 h 1230"/>
                    <a:gd name="T28" fmla="*/ 690 w 1064"/>
                    <a:gd name="T29" fmla="*/ 656 h 1230"/>
                    <a:gd name="T30" fmla="*/ 350 w 1064"/>
                    <a:gd name="T31" fmla="*/ 1008 h 1230"/>
                    <a:gd name="T32" fmla="*/ 116 w 1064"/>
                    <a:gd name="T33" fmla="*/ 1114 h 1230"/>
                    <a:gd name="T34" fmla="*/ 135 w 1064"/>
                    <a:gd name="T35" fmla="*/ 943 h 1230"/>
                    <a:gd name="T36" fmla="*/ 437 w 1064"/>
                    <a:gd name="T37" fmla="*/ 504 h 1230"/>
                    <a:gd name="T38" fmla="*/ 831 w 1064"/>
                    <a:gd name="T39" fmla="*/ 118 h 1230"/>
                    <a:gd name="T40" fmla="*/ 741 w 1064"/>
                    <a:gd name="T41" fmla="*/ 129 h 1230"/>
                    <a:gd name="T42" fmla="*/ 741 w 1064"/>
                    <a:gd name="T43" fmla="*/ 129 h 1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64" h="1230">
                      <a:moveTo>
                        <a:pt x="741" y="129"/>
                      </a:moveTo>
                      <a:lnTo>
                        <a:pt x="485" y="352"/>
                      </a:lnTo>
                      <a:lnTo>
                        <a:pt x="163" y="762"/>
                      </a:lnTo>
                      <a:lnTo>
                        <a:pt x="0" y="1101"/>
                      </a:lnTo>
                      <a:lnTo>
                        <a:pt x="59" y="1230"/>
                      </a:lnTo>
                      <a:lnTo>
                        <a:pt x="262" y="1201"/>
                      </a:lnTo>
                      <a:lnTo>
                        <a:pt x="578" y="914"/>
                      </a:lnTo>
                      <a:lnTo>
                        <a:pt x="876" y="534"/>
                      </a:lnTo>
                      <a:lnTo>
                        <a:pt x="1034" y="270"/>
                      </a:lnTo>
                      <a:lnTo>
                        <a:pt x="1064" y="84"/>
                      </a:lnTo>
                      <a:lnTo>
                        <a:pt x="977" y="0"/>
                      </a:lnTo>
                      <a:lnTo>
                        <a:pt x="836" y="65"/>
                      </a:lnTo>
                      <a:lnTo>
                        <a:pt x="969" y="107"/>
                      </a:lnTo>
                      <a:lnTo>
                        <a:pt x="876" y="352"/>
                      </a:lnTo>
                      <a:lnTo>
                        <a:pt x="690" y="656"/>
                      </a:lnTo>
                      <a:lnTo>
                        <a:pt x="350" y="1008"/>
                      </a:lnTo>
                      <a:lnTo>
                        <a:pt x="116" y="1114"/>
                      </a:lnTo>
                      <a:lnTo>
                        <a:pt x="135" y="943"/>
                      </a:lnTo>
                      <a:lnTo>
                        <a:pt x="437" y="504"/>
                      </a:lnTo>
                      <a:lnTo>
                        <a:pt x="831" y="118"/>
                      </a:lnTo>
                      <a:lnTo>
                        <a:pt x="741" y="129"/>
                      </a:lnTo>
                      <a:lnTo>
                        <a:pt x="741" y="12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6510" name="Freeform 46">
                  <a:extLst>
                    <a:ext uri="{FF2B5EF4-FFF2-40B4-BE49-F238E27FC236}">
                      <a16:creationId xmlns:a16="http://schemas.microsoft.com/office/drawing/2014/main" id="{302BAEC5-F802-120C-B9DE-C0293D7E16B0}"/>
                    </a:ext>
                  </a:extLst>
                </p:cNvPr>
                <p:cNvSpPr>
                  <a:spLocks/>
                </p:cNvSpPr>
                <p:nvPr userDrawn="1"/>
              </p:nvSpPr>
              <p:spPr bwMode="auto">
                <a:xfrm rot="-3172564">
                  <a:off x="4858" y="182"/>
                  <a:ext cx="505" cy="898"/>
                </a:xfrm>
                <a:custGeom>
                  <a:avLst/>
                  <a:gdLst>
                    <a:gd name="T0" fmla="*/ 1941 w 2002"/>
                    <a:gd name="T1" fmla="*/ 0 h 2521"/>
                    <a:gd name="T2" fmla="*/ 0 w 2002"/>
                    <a:gd name="T3" fmla="*/ 2521 h 2521"/>
                    <a:gd name="T4" fmla="*/ 192 w 2002"/>
                    <a:gd name="T5" fmla="*/ 2450 h 2521"/>
                    <a:gd name="T6" fmla="*/ 2002 w 2002"/>
                    <a:gd name="T7" fmla="*/ 61 h 2521"/>
                    <a:gd name="T8" fmla="*/ 1941 w 2002"/>
                    <a:gd name="T9" fmla="*/ 0 h 2521"/>
                    <a:gd name="T10" fmla="*/ 1941 w 2002"/>
                    <a:gd name="T11" fmla="*/ 0 h 2521"/>
                  </a:gdLst>
                  <a:ahLst/>
                  <a:cxnLst>
                    <a:cxn ang="0">
                      <a:pos x="T0" y="T1"/>
                    </a:cxn>
                    <a:cxn ang="0">
                      <a:pos x="T2" y="T3"/>
                    </a:cxn>
                    <a:cxn ang="0">
                      <a:pos x="T4" y="T5"/>
                    </a:cxn>
                    <a:cxn ang="0">
                      <a:pos x="T6" y="T7"/>
                    </a:cxn>
                    <a:cxn ang="0">
                      <a:pos x="T8" y="T9"/>
                    </a:cxn>
                    <a:cxn ang="0">
                      <a:pos x="T10" y="T11"/>
                    </a:cxn>
                  </a:cxnLst>
                  <a:rect l="0" t="0" r="r" b="b"/>
                  <a:pathLst>
                    <a:path w="2002" h="2521">
                      <a:moveTo>
                        <a:pt x="1941" y="0"/>
                      </a:moveTo>
                      <a:lnTo>
                        <a:pt x="0" y="2521"/>
                      </a:lnTo>
                      <a:lnTo>
                        <a:pt x="192" y="2450"/>
                      </a:lnTo>
                      <a:lnTo>
                        <a:pt x="2002" y="61"/>
                      </a:lnTo>
                      <a:lnTo>
                        <a:pt x="1941" y="0"/>
                      </a:lnTo>
                      <a:lnTo>
                        <a:pt x="1941"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6511" name="Freeform 47">
                  <a:extLst>
                    <a:ext uri="{FF2B5EF4-FFF2-40B4-BE49-F238E27FC236}">
                      <a16:creationId xmlns:a16="http://schemas.microsoft.com/office/drawing/2014/main" id="{62AAA63E-DF36-49AE-BD87-F52B5BA5E1B5}"/>
                    </a:ext>
                  </a:extLst>
                </p:cNvPr>
                <p:cNvSpPr>
                  <a:spLocks/>
                </p:cNvSpPr>
                <p:nvPr userDrawn="1"/>
              </p:nvSpPr>
              <p:spPr bwMode="auto">
                <a:xfrm rot="-3172564">
                  <a:off x="4903" y="-19"/>
                  <a:ext cx="758" cy="1344"/>
                </a:xfrm>
                <a:custGeom>
                  <a:avLst/>
                  <a:gdLst>
                    <a:gd name="T0" fmla="*/ 95 w 3007"/>
                    <a:gd name="T1" fmla="*/ 2844 h 3771"/>
                    <a:gd name="T2" fmla="*/ 394 w 3007"/>
                    <a:gd name="T3" fmla="*/ 2834 h 3771"/>
                    <a:gd name="T4" fmla="*/ 821 w 3007"/>
                    <a:gd name="T5" fmla="*/ 3009 h 3771"/>
                    <a:gd name="T6" fmla="*/ 681 w 3007"/>
                    <a:gd name="T7" fmla="*/ 2817 h 3771"/>
                    <a:gd name="T8" fmla="*/ 367 w 3007"/>
                    <a:gd name="T9" fmla="*/ 2703 h 3771"/>
                    <a:gd name="T10" fmla="*/ 637 w 3007"/>
                    <a:gd name="T11" fmla="*/ 2720 h 3771"/>
                    <a:gd name="T12" fmla="*/ 979 w 3007"/>
                    <a:gd name="T13" fmla="*/ 2870 h 3771"/>
                    <a:gd name="T14" fmla="*/ 2859 w 3007"/>
                    <a:gd name="T15" fmla="*/ 420 h 3771"/>
                    <a:gd name="T16" fmla="*/ 2578 w 3007"/>
                    <a:gd name="T17" fmla="*/ 148 h 3771"/>
                    <a:gd name="T18" fmla="*/ 2308 w 3007"/>
                    <a:gd name="T19" fmla="*/ 0 h 3771"/>
                    <a:gd name="T20" fmla="*/ 2692 w 3007"/>
                    <a:gd name="T21" fmla="*/ 78 h 3771"/>
                    <a:gd name="T22" fmla="*/ 3007 w 3007"/>
                    <a:gd name="T23" fmla="*/ 428 h 3771"/>
                    <a:gd name="T24" fmla="*/ 831 w 3007"/>
                    <a:gd name="T25" fmla="*/ 3273 h 3771"/>
                    <a:gd name="T26" fmla="*/ 481 w 3007"/>
                    <a:gd name="T27" fmla="*/ 3412 h 3771"/>
                    <a:gd name="T28" fmla="*/ 105 w 3007"/>
                    <a:gd name="T29" fmla="*/ 3771 h 3771"/>
                    <a:gd name="T30" fmla="*/ 0 w 3007"/>
                    <a:gd name="T31" fmla="*/ 3667 h 3771"/>
                    <a:gd name="T32" fmla="*/ 131 w 3007"/>
                    <a:gd name="T33" fmla="*/ 3631 h 3771"/>
                    <a:gd name="T34" fmla="*/ 376 w 3007"/>
                    <a:gd name="T35" fmla="*/ 3385 h 3771"/>
                    <a:gd name="T36" fmla="*/ 165 w 3007"/>
                    <a:gd name="T37" fmla="*/ 3273 h 3771"/>
                    <a:gd name="T38" fmla="*/ 165 w 3007"/>
                    <a:gd name="T39" fmla="*/ 3176 h 3771"/>
                    <a:gd name="T40" fmla="*/ 411 w 3007"/>
                    <a:gd name="T41" fmla="*/ 3298 h 3771"/>
                    <a:gd name="T42" fmla="*/ 411 w 3007"/>
                    <a:gd name="T43" fmla="*/ 3186 h 3771"/>
                    <a:gd name="T44" fmla="*/ 603 w 3007"/>
                    <a:gd name="T45" fmla="*/ 3220 h 3771"/>
                    <a:gd name="T46" fmla="*/ 428 w 3007"/>
                    <a:gd name="T47" fmla="*/ 3079 h 3771"/>
                    <a:gd name="T48" fmla="*/ 629 w 3007"/>
                    <a:gd name="T49" fmla="*/ 3062 h 3771"/>
                    <a:gd name="T50" fmla="*/ 95 w 3007"/>
                    <a:gd name="T51" fmla="*/ 2844 h 3771"/>
                    <a:gd name="T52" fmla="*/ 95 w 3007"/>
                    <a:gd name="T53" fmla="*/ 2844 h 3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007" h="3771">
                      <a:moveTo>
                        <a:pt x="95" y="2844"/>
                      </a:moveTo>
                      <a:lnTo>
                        <a:pt x="394" y="2834"/>
                      </a:lnTo>
                      <a:lnTo>
                        <a:pt x="821" y="3009"/>
                      </a:lnTo>
                      <a:lnTo>
                        <a:pt x="681" y="2817"/>
                      </a:lnTo>
                      <a:lnTo>
                        <a:pt x="367" y="2703"/>
                      </a:lnTo>
                      <a:lnTo>
                        <a:pt x="637" y="2720"/>
                      </a:lnTo>
                      <a:lnTo>
                        <a:pt x="979" y="2870"/>
                      </a:lnTo>
                      <a:lnTo>
                        <a:pt x="2859" y="420"/>
                      </a:lnTo>
                      <a:lnTo>
                        <a:pt x="2578" y="148"/>
                      </a:lnTo>
                      <a:lnTo>
                        <a:pt x="2308" y="0"/>
                      </a:lnTo>
                      <a:lnTo>
                        <a:pt x="2692" y="78"/>
                      </a:lnTo>
                      <a:lnTo>
                        <a:pt x="3007" y="428"/>
                      </a:lnTo>
                      <a:lnTo>
                        <a:pt x="831" y="3273"/>
                      </a:lnTo>
                      <a:lnTo>
                        <a:pt x="481" y="3412"/>
                      </a:lnTo>
                      <a:lnTo>
                        <a:pt x="105" y="3771"/>
                      </a:lnTo>
                      <a:lnTo>
                        <a:pt x="0" y="3667"/>
                      </a:lnTo>
                      <a:lnTo>
                        <a:pt x="131" y="3631"/>
                      </a:lnTo>
                      <a:lnTo>
                        <a:pt x="376" y="3385"/>
                      </a:lnTo>
                      <a:lnTo>
                        <a:pt x="165" y="3273"/>
                      </a:lnTo>
                      <a:lnTo>
                        <a:pt x="165" y="3176"/>
                      </a:lnTo>
                      <a:lnTo>
                        <a:pt x="411" y="3298"/>
                      </a:lnTo>
                      <a:lnTo>
                        <a:pt x="411" y="3186"/>
                      </a:lnTo>
                      <a:lnTo>
                        <a:pt x="603" y="3220"/>
                      </a:lnTo>
                      <a:lnTo>
                        <a:pt x="428" y="3079"/>
                      </a:lnTo>
                      <a:lnTo>
                        <a:pt x="629" y="3062"/>
                      </a:lnTo>
                      <a:lnTo>
                        <a:pt x="95" y="2844"/>
                      </a:lnTo>
                      <a:lnTo>
                        <a:pt x="95" y="284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6512" name="Freeform 48">
                  <a:extLst>
                    <a:ext uri="{FF2B5EF4-FFF2-40B4-BE49-F238E27FC236}">
                      <a16:creationId xmlns:a16="http://schemas.microsoft.com/office/drawing/2014/main" id="{173C334E-E50F-F45B-568C-1C375E6159CE}"/>
                    </a:ext>
                  </a:extLst>
                </p:cNvPr>
                <p:cNvSpPr>
                  <a:spLocks/>
                </p:cNvSpPr>
                <p:nvPr userDrawn="1"/>
              </p:nvSpPr>
              <p:spPr bwMode="auto">
                <a:xfrm rot="-3172564">
                  <a:off x="5297" y="897"/>
                  <a:ext cx="169" cy="122"/>
                </a:xfrm>
                <a:custGeom>
                  <a:avLst/>
                  <a:gdLst>
                    <a:gd name="T0" fmla="*/ 0 w 673"/>
                    <a:gd name="T1" fmla="*/ 80 h 342"/>
                    <a:gd name="T2" fmla="*/ 255 w 673"/>
                    <a:gd name="T3" fmla="*/ 106 h 342"/>
                    <a:gd name="T4" fmla="*/ 639 w 673"/>
                    <a:gd name="T5" fmla="*/ 342 h 342"/>
                    <a:gd name="T6" fmla="*/ 673 w 673"/>
                    <a:gd name="T7" fmla="*/ 289 h 342"/>
                    <a:gd name="T8" fmla="*/ 447 w 673"/>
                    <a:gd name="T9" fmla="*/ 114 h 342"/>
                    <a:gd name="T10" fmla="*/ 26 w 673"/>
                    <a:gd name="T11" fmla="*/ 0 h 342"/>
                    <a:gd name="T12" fmla="*/ 0 w 673"/>
                    <a:gd name="T13" fmla="*/ 80 h 342"/>
                    <a:gd name="T14" fmla="*/ 0 w 673"/>
                    <a:gd name="T15" fmla="*/ 80 h 3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3" h="342">
                      <a:moveTo>
                        <a:pt x="0" y="80"/>
                      </a:moveTo>
                      <a:lnTo>
                        <a:pt x="255" y="106"/>
                      </a:lnTo>
                      <a:lnTo>
                        <a:pt x="639" y="342"/>
                      </a:lnTo>
                      <a:lnTo>
                        <a:pt x="673" y="289"/>
                      </a:lnTo>
                      <a:lnTo>
                        <a:pt x="447" y="114"/>
                      </a:lnTo>
                      <a:lnTo>
                        <a:pt x="26" y="0"/>
                      </a:lnTo>
                      <a:lnTo>
                        <a:pt x="0" y="80"/>
                      </a:lnTo>
                      <a:lnTo>
                        <a:pt x="0" y="8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6513" name="Freeform 49">
                  <a:extLst>
                    <a:ext uri="{FF2B5EF4-FFF2-40B4-BE49-F238E27FC236}">
                      <a16:creationId xmlns:a16="http://schemas.microsoft.com/office/drawing/2014/main" id="{539C51C5-6237-FFD6-29EA-309DD6241012}"/>
                    </a:ext>
                  </a:extLst>
                </p:cNvPr>
                <p:cNvSpPr>
                  <a:spLocks/>
                </p:cNvSpPr>
                <p:nvPr userDrawn="1"/>
              </p:nvSpPr>
              <p:spPr bwMode="auto">
                <a:xfrm rot="-3172564">
                  <a:off x="5253" y="806"/>
                  <a:ext cx="181" cy="144"/>
                </a:xfrm>
                <a:custGeom>
                  <a:avLst/>
                  <a:gdLst>
                    <a:gd name="T0" fmla="*/ 0 w 716"/>
                    <a:gd name="T1" fmla="*/ 78 h 403"/>
                    <a:gd name="T2" fmla="*/ 340 w 716"/>
                    <a:gd name="T3" fmla="*/ 148 h 403"/>
                    <a:gd name="T4" fmla="*/ 638 w 716"/>
                    <a:gd name="T5" fmla="*/ 403 h 403"/>
                    <a:gd name="T6" fmla="*/ 716 w 716"/>
                    <a:gd name="T7" fmla="*/ 296 h 403"/>
                    <a:gd name="T8" fmla="*/ 420 w 716"/>
                    <a:gd name="T9" fmla="*/ 114 h 403"/>
                    <a:gd name="T10" fmla="*/ 70 w 716"/>
                    <a:gd name="T11" fmla="*/ 0 h 403"/>
                    <a:gd name="T12" fmla="*/ 0 w 716"/>
                    <a:gd name="T13" fmla="*/ 78 h 403"/>
                    <a:gd name="T14" fmla="*/ 0 w 716"/>
                    <a:gd name="T15" fmla="*/ 78 h 4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6" h="403">
                      <a:moveTo>
                        <a:pt x="0" y="78"/>
                      </a:moveTo>
                      <a:lnTo>
                        <a:pt x="340" y="148"/>
                      </a:lnTo>
                      <a:lnTo>
                        <a:pt x="638" y="403"/>
                      </a:lnTo>
                      <a:lnTo>
                        <a:pt x="716" y="296"/>
                      </a:lnTo>
                      <a:lnTo>
                        <a:pt x="420" y="114"/>
                      </a:lnTo>
                      <a:lnTo>
                        <a:pt x="70" y="0"/>
                      </a:lnTo>
                      <a:lnTo>
                        <a:pt x="0" y="78"/>
                      </a:lnTo>
                      <a:lnTo>
                        <a:pt x="0" y="7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6514" name="Freeform 50">
                  <a:extLst>
                    <a:ext uri="{FF2B5EF4-FFF2-40B4-BE49-F238E27FC236}">
                      <a16:creationId xmlns:a16="http://schemas.microsoft.com/office/drawing/2014/main" id="{242F5FD8-E6A3-B765-A05B-8520A2BA6DD5}"/>
                    </a:ext>
                  </a:extLst>
                </p:cNvPr>
                <p:cNvSpPr>
                  <a:spLocks/>
                </p:cNvSpPr>
                <p:nvPr userDrawn="1"/>
              </p:nvSpPr>
              <p:spPr bwMode="auto">
                <a:xfrm rot="-3172564">
                  <a:off x="4985" y="210"/>
                  <a:ext cx="181" cy="147"/>
                </a:xfrm>
                <a:custGeom>
                  <a:avLst/>
                  <a:gdLst>
                    <a:gd name="T0" fmla="*/ 0 w 717"/>
                    <a:gd name="T1" fmla="*/ 78 h 411"/>
                    <a:gd name="T2" fmla="*/ 316 w 717"/>
                    <a:gd name="T3" fmla="*/ 139 h 411"/>
                    <a:gd name="T4" fmla="*/ 649 w 717"/>
                    <a:gd name="T5" fmla="*/ 411 h 411"/>
                    <a:gd name="T6" fmla="*/ 717 w 717"/>
                    <a:gd name="T7" fmla="*/ 314 h 411"/>
                    <a:gd name="T8" fmla="*/ 394 w 717"/>
                    <a:gd name="T9" fmla="*/ 87 h 411"/>
                    <a:gd name="T10" fmla="*/ 54 w 717"/>
                    <a:gd name="T11" fmla="*/ 0 h 411"/>
                    <a:gd name="T12" fmla="*/ 0 w 717"/>
                    <a:gd name="T13" fmla="*/ 78 h 411"/>
                    <a:gd name="T14" fmla="*/ 0 w 717"/>
                    <a:gd name="T15" fmla="*/ 78 h 4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7" h="411">
                      <a:moveTo>
                        <a:pt x="0" y="78"/>
                      </a:moveTo>
                      <a:lnTo>
                        <a:pt x="316" y="139"/>
                      </a:lnTo>
                      <a:lnTo>
                        <a:pt x="649" y="411"/>
                      </a:lnTo>
                      <a:lnTo>
                        <a:pt x="717" y="314"/>
                      </a:lnTo>
                      <a:lnTo>
                        <a:pt x="394" y="87"/>
                      </a:lnTo>
                      <a:lnTo>
                        <a:pt x="54" y="0"/>
                      </a:lnTo>
                      <a:lnTo>
                        <a:pt x="0" y="78"/>
                      </a:lnTo>
                      <a:lnTo>
                        <a:pt x="0" y="7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6515" name="Freeform 51">
                  <a:extLst>
                    <a:ext uri="{FF2B5EF4-FFF2-40B4-BE49-F238E27FC236}">
                      <a16:creationId xmlns:a16="http://schemas.microsoft.com/office/drawing/2014/main" id="{669A902B-690B-70BB-1F0F-0A93349D354C}"/>
                    </a:ext>
                  </a:extLst>
                </p:cNvPr>
                <p:cNvSpPr>
                  <a:spLocks/>
                </p:cNvSpPr>
                <p:nvPr userDrawn="1"/>
              </p:nvSpPr>
              <p:spPr bwMode="auto">
                <a:xfrm rot="-3172564">
                  <a:off x="4948" y="142"/>
                  <a:ext cx="179" cy="138"/>
                </a:xfrm>
                <a:custGeom>
                  <a:avLst/>
                  <a:gdLst>
                    <a:gd name="T0" fmla="*/ 0 w 709"/>
                    <a:gd name="T1" fmla="*/ 88 h 386"/>
                    <a:gd name="T2" fmla="*/ 272 w 709"/>
                    <a:gd name="T3" fmla="*/ 131 h 386"/>
                    <a:gd name="T4" fmla="*/ 665 w 709"/>
                    <a:gd name="T5" fmla="*/ 386 h 386"/>
                    <a:gd name="T6" fmla="*/ 709 w 709"/>
                    <a:gd name="T7" fmla="*/ 308 h 386"/>
                    <a:gd name="T8" fmla="*/ 306 w 709"/>
                    <a:gd name="T9" fmla="*/ 53 h 386"/>
                    <a:gd name="T10" fmla="*/ 43 w 709"/>
                    <a:gd name="T11" fmla="*/ 0 h 386"/>
                    <a:gd name="T12" fmla="*/ 0 w 709"/>
                    <a:gd name="T13" fmla="*/ 88 h 386"/>
                    <a:gd name="T14" fmla="*/ 0 w 709"/>
                    <a:gd name="T15" fmla="*/ 88 h 3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9" h="386">
                      <a:moveTo>
                        <a:pt x="0" y="88"/>
                      </a:moveTo>
                      <a:lnTo>
                        <a:pt x="272" y="131"/>
                      </a:lnTo>
                      <a:lnTo>
                        <a:pt x="665" y="386"/>
                      </a:lnTo>
                      <a:lnTo>
                        <a:pt x="709" y="308"/>
                      </a:lnTo>
                      <a:lnTo>
                        <a:pt x="306" y="53"/>
                      </a:lnTo>
                      <a:lnTo>
                        <a:pt x="43" y="0"/>
                      </a:lnTo>
                      <a:lnTo>
                        <a:pt x="0" y="88"/>
                      </a:lnTo>
                      <a:lnTo>
                        <a:pt x="0" y="8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sp>
          <p:nvSpPr>
            <p:cNvPr id="446516" name="Line 52">
              <a:extLst>
                <a:ext uri="{FF2B5EF4-FFF2-40B4-BE49-F238E27FC236}">
                  <a16:creationId xmlns:a16="http://schemas.microsoft.com/office/drawing/2014/main" id="{4370F089-774B-9746-38C6-B26162E99E1C}"/>
                </a:ext>
              </a:extLst>
            </p:cNvPr>
            <p:cNvSpPr>
              <a:spLocks noChangeShapeType="1"/>
            </p:cNvSpPr>
            <p:nvPr userDrawn="1"/>
          </p:nvSpPr>
          <p:spPr bwMode="auto">
            <a:xfrm>
              <a:off x="4870" y="84"/>
              <a:ext cx="42" cy="96"/>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 name="Rectangle 1">
            <a:extLst>
              <a:ext uri="{FF2B5EF4-FFF2-40B4-BE49-F238E27FC236}">
                <a16:creationId xmlns:a16="http://schemas.microsoft.com/office/drawing/2014/main" id="{6A6D5AAA-CD52-9863-60CC-1DACE089AE86}"/>
              </a:ext>
            </a:extLst>
          </p:cNvPr>
          <p:cNvSpPr/>
          <p:nvPr userDrawn="1"/>
        </p:nvSpPr>
        <p:spPr>
          <a:xfrm rot="5400000">
            <a:off x="8588188" y="5506108"/>
            <a:ext cx="2088232" cy="615553"/>
          </a:xfrm>
          <a:prstGeom prst="rect">
            <a:avLst/>
          </a:prstGeom>
        </p:spPr>
        <p:txBody>
          <a:bodyPr wrap="square">
            <a:spAutoFit/>
          </a:bodyPr>
          <a:lstStyle/>
          <a:p>
            <a:pPr>
              <a:defRPr/>
            </a:pPr>
            <a:br>
              <a:rPr lang="en-US" sz="1600" b="1" dirty="0">
                <a:latin typeface="Times New Roman" panose="02020603050405020304" pitchFamily="18" charset="0"/>
                <a:cs typeface="Times New Roman" panose="02020603050405020304" pitchFamily="18" charset="0"/>
              </a:rPr>
            </a:br>
            <a:r>
              <a:rPr lang="en-US" sz="1600" b="1" dirty="0">
                <a:latin typeface="Times New Roman" panose="02020603050405020304" pitchFamily="18" charset="0"/>
                <a:cs typeface="Times New Roman" panose="02020603050405020304" pitchFamily="18" charset="0"/>
              </a:rPr>
              <a:t>w</a:t>
            </a:r>
            <a:r>
              <a:rPr lang="en-US" b="1" dirty="0">
                <a:latin typeface="Times New Roman" panose="02020603050405020304" pitchFamily="18" charset="0"/>
                <a:cs typeface="Times New Roman" panose="02020603050405020304" pitchFamily="18" charset="0"/>
              </a:rPr>
              <a:t>ww.Ravanpoint.ir</a:t>
            </a:r>
            <a:endParaRPr lang="en-GB" b="1" dirty="0">
              <a:latin typeface="Times New Roman" panose="02020603050405020304" pitchFamily="18" charset="0"/>
              <a:cs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917" r:id="rId1"/>
    <p:sldLayoutId id="2147483996" r:id="rId2"/>
    <p:sldLayoutId id="2147483997" r:id="rId3"/>
    <p:sldLayoutId id="2147483998" r:id="rId4"/>
    <p:sldLayoutId id="2147483999" r:id="rId5"/>
    <p:sldLayoutId id="2147484000" r:id="rId6"/>
    <p:sldLayoutId id="2147484001" r:id="rId7"/>
    <p:sldLayoutId id="2147484002" r:id="rId8"/>
    <p:sldLayoutId id="2147484003" r:id="rId9"/>
    <p:sldLayoutId id="2147484004" r:id="rId10"/>
    <p:sldLayoutId id="2147484005"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446467"/>
                                        </p:tgtEl>
                                        <p:attrNameLst>
                                          <p:attrName>style.visibility</p:attrName>
                                        </p:attrNameLst>
                                      </p:cBhvr>
                                      <p:to>
                                        <p:strVal val="visible"/>
                                      </p:to>
                                    </p:set>
                                    <p:animEffect transition="in" filter="fade">
                                      <p:cBhvr>
                                        <p:cTn id="7" dur="1000">
                                          <p:stCondLst>
                                            <p:cond delay="0"/>
                                          </p:stCondLst>
                                        </p:cTn>
                                        <p:tgtEl>
                                          <p:spTgt spid="44646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446468">
                                            <p:txEl>
                                              <p:pRg st="0" end="0"/>
                                            </p:txEl>
                                          </p:spTgt>
                                        </p:tgtEl>
                                        <p:attrNameLst>
                                          <p:attrName>style.visibility</p:attrName>
                                        </p:attrNameLst>
                                      </p:cBhvr>
                                      <p:to>
                                        <p:strVal val="visible"/>
                                      </p:to>
                                    </p:set>
                                    <p:animEffect transition="in" filter="fade">
                                      <p:cBhvr>
                                        <p:cTn id="12" dur="500">
                                          <p:stCondLst>
                                            <p:cond delay="0"/>
                                          </p:stCondLst>
                                        </p:cTn>
                                        <p:tgtEl>
                                          <p:spTgt spid="446468">
                                            <p:txEl>
                                              <p:pRg st="0" end="0"/>
                                            </p:txEl>
                                          </p:spTgt>
                                        </p:tgtEl>
                                      </p:cBhvr>
                                    </p:animEffect>
                                  </p:childTnLst>
                                </p:cTn>
                              </p:par>
                              <p:par>
                                <p:cTn id="13" presetID="10" presetClass="entr" presetSubtype="0" fill="hold" grpId="0" nodeType="withEffect">
                                  <p:stCondLst>
                                    <p:cond delay="0"/>
                                  </p:stCondLst>
                                  <p:iterate type="lt">
                                    <p:tmPct val="10000"/>
                                  </p:iterate>
                                  <p:childTnLst>
                                    <p:set>
                                      <p:cBhvr>
                                        <p:cTn id="14" dur="1" fill="hold">
                                          <p:stCondLst>
                                            <p:cond delay="0"/>
                                          </p:stCondLst>
                                        </p:cTn>
                                        <p:tgtEl>
                                          <p:spTgt spid="446468">
                                            <p:txEl>
                                              <p:pRg st="1" end="1"/>
                                            </p:txEl>
                                          </p:spTgt>
                                        </p:tgtEl>
                                        <p:attrNameLst>
                                          <p:attrName>style.visibility</p:attrName>
                                        </p:attrNameLst>
                                      </p:cBhvr>
                                      <p:to>
                                        <p:strVal val="visible"/>
                                      </p:to>
                                    </p:set>
                                    <p:animEffect transition="in" filter="fade">
                                      <p:cBhvr>
                                        <p:cTn id="15" dur="500">
                                          <p:stCondLst>
                                            <p:cond delay="0"/>
                                          </p:stCondLst>
                                        </p:cTn>
                                        <p:tgtEl>
                                          <p:spTgt spid="446468">
                                            <p:txEl>
                                              <p:pRg st="1" end="1"/>
                                            </p:txEl>
                                          </p:spTgt>
                                        </p:tgtEl>
                                      </p:cBhvr>
                                    </p:animEffect>
                                  </p:childTnLst>
                                </p:cTn>
                              </p:par>
                              <p:par>
                                <p:cTn id="16" presetID="10" presetClass="entr" presetSubtype="0" fill="hold" grpId="0" nodeType="withEffect">
                                  <p:stCondLst>
                                    <p:cond delay="0"/>
                                  </p:stCondLst>
                                  <p:iterate type="lt">
                                    <p:tmPct val="10000"/>
                                  </p:iterate>
                                  <p:childTnLst>
                                    <p:set>
                                      <p:cBhvr>
                                        <p:cTn id="17" dur="1" fill="hold">
                                          <p:stCondLst>
                                            <p:cond delay="0"/>
                                          </p:stCondLst>
                                        </p:cTn>
                                        <p:tgtEl>
                                          <p:spTgt spid="446468">
                                            <p:txEl>
                                              <p:pRg st="2" end="2"/>
                                            </p:txEl>
                                          </p:spTgt>
                                        </p:tgtEl>
                                        <p:attrNameLst>
                                          <p:attrName>style.visibility</p:attrName>
                                        </p:attrNameLst>
                                      </p:cBhvr>
                                      <p:to>
                                        <p:strVal val="visible"/>
                                      </p:to>
                                    </p:set>
                                    <p:animEffect transition="in" filter="fade">
                                      <p:cBhvr>
                                        <p:cTn id="18" dur="500">
                                          <p:stCondLst>
                                            <p:cond delay="0"/>
                                          </p:stCondLst>
                                        </p:cTn>
                                        <p:tgtEl>
                                          <p:spTgt spid="446468">
                                            <p:txEl>
                                              <p:pRg st="2" end="2"/>
                                            </p:txEl>
                                          </p:spTgt>
                                        </p:tgtEl>
                                      </p:cBhvr>
                                    </p:animEffect>
                                  </p:childTnLst>
                                </p:cTn>
                              </p:par>
                              <p:par>
                                <p:cTn id="19" presetID="10" presetClass="entr" presetSubtype="0" fill="hold" grpId="0" nodeType="withEffect">
                                  <p:stCondLst>
                                    <p:cond delay="0"/>
                                  </p:stCondLst>
                                  <p:iterate type="lt">
                                    <p:tmPct val="10000"/>
                                  </p:iterate>
                                  <p:childTnLst>
                                    <p:set>
                                      <p:cBhvr>
                                        <p:cTn id="20" dur="1" fill="hold">
                                          <p:stCondLst>
                                            <p:cond delay="0"/>
                                          </p:stCondLst>
                                        </p:cTn>
                                        <p:tgtEl>
                                          <p:spTgt spid="446468">
                                            <p:txEl>
                                              <p:pRg st="3" end="3"/>
                                            </p:txEl>
                                          </p:spTgt>
                                        </p:tgtEl>
                                        <p:attrNameLst>
                                          <p:attrName>style.visibility</p:attrName>
                                        </p:attrNameLst>
                                      </p:cBhvr>
                                      <p:to>
                                        <p:strVal val="visible"/>
                                      </p:to>
                                    </p:set>
                                    <p:animEffect transition="in" filter="fade">
                                      <p:cBhvr>
                                        <p:cTn id="21" dur="500">
                                          <p:stCondLst>
                                            <p:cond delay="0"/>
                                          </p:stCondLst>
                                        </p:cTn>
                                        <p:tgtEl>
                                          <p:spTgt spid="446468">
                                            <p:txEl>
                                              <p:pRg st="3" end="3"/>
                                            </p:txEl>
                                          </p:spTgt>
                                        </p:tgtEl>
                                      </p:cBhvr>
                                    </p:animEffect>
                                  </p:childTnLst>
                                </p:cTn>
                              </p:par>
                              <p:par>
                                <p:cTn id="22" presetID="10" presetClass="entr" presetSubtype="0" fill="hold" grpId="0" nodeType="withEffect">
                                  <p:stCondLst>
                                    <p:cond delay="0"/>
                                  </p:stCondLst>
                                  <p:iterate type="lt">
                                    <p:tmPct val="10000"/>
                                  </p:iterate>
                                  <p:childTnLst>
                                    <p:set>
                                      <p:cBhvr>
                                        <p:cTn id="23" dur="1" fill="hold">
                                          <p:stCondLst>
                                            <p:cond delay="0"/>
                                          </p:stCondLst>
                                        </p:cTn>
                                        <p:tgtEl>
                                          <p:spTgt spid="446468">
                                            <p:txEl>
                                              <p:pRg st="4" end="4"/>
                                            </p:txEl>
                                          </p:spTgt>
                                        </p:tgtEl>
                                        <p:attrNameLst>
                                          <p:attrName>style.visibility</p:attrName>
                                        </p:attrNameLst>
                                      </p:cBhvr>
                                      <p:to>
                                        <p:strVal val="visible"/>
                                      </p:to>
                                    </p:set>
                                    <p:animEffect transition="in" filter="fade">
                                      <p:cBhvr>
                                        <p:cTn id="24" dur="500">
                                          <p:stCondLst>
                                            <p:cond delay="0"/>
                                          </p:stCondLst>
                                        </p:cTn>
                                        <p:tgtEl>
                                          <p:spTgt spid="44646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6467" grpId="0"/>
      <p:bldP spid="446468" grpId="0" build="p">
        <p:tmplLst>
          <p:tmpl lvl="1">
            <p:tnLst>
              <p:par>
                <p:cTn presetID="10" presetClass="entr" presetSubtype="0" fill="hold" nodeType="clickEffect">
                  <p:stCondLst>
                    <p:cond delay="0"/>
                  </p:stCondLst>
                  <p:iterate type="lt">
                    <p:tmPct val="10000"/>
                  </p:iterate>
                  <p:childTnLst>
                    <p:set>
                      <p:cBhvr>
                        <p:cTn dur="1" fill="hold">
                          <p:stCondLst>
                            <p:cond delay="0"/>
                          </p:stCondLst>
                        </p:cTn>
                        <p:tgtEl>
                          <p:spTgt spid="446468"/>
                        </p:tgtEl>
                        <p:attrNameLst>
                          <p:attrName>style.visibility</p:attrName>
                        </p:attrNameLst>
                      </p:cBhvr>
                      <p:to>
                        <p:strVal val="visible"/>
                      </p:to>
                    </p:set>
                    <p:animEffect transition="in" filter="fade">
                      <p:cBhvr>
                        <p:cTn dur="500">
                          <p:stCondLst>
                            <p:cond delay="0"/>
                          </p:stCondLst>
                        </p:cTn>
                        <p:tgtEl>
                          <p:spTgt spid="446468"/>
                        </p:tgtEl>
                      </p:cBhvr>
                    </p:animEffect>
                  </p:childTnLst>
                </p:cTn>
              </p:par>
            </p:tnLst>
          </p:tmpl>
          <p:tmpl lvl="2">
            <p:tnLst>
              <p:par>
                <p:cTn presetID="10" presetClass="entr" presetSubtype="0" fill="hold" nodeType="withEffect">
                  <p:stCondLst>
                    <p:cond delay="0"/>
                  </p:stCondLst>
                  <p:iterate type="lt">
                    <p:tmPct val="10000"/>
                  </p:iterate>
                  <p:childTnLst>
                    <p:set>
                      <p:cBhvr>
                        <p:cTn dur="1" fill="hold">
                          <p:stCondLst>
                            <p:cond delay="0"/>
                          </p:stCondLst>
                        </p:cTn>
                        <p:tgtEl>
                          <p:spTgt spid="446468"/>
                        </p:tgtEl>
                        <p:attrNameLst>
                          <p:attrName>style.visibility</p:attrName>
                        </p:attrNameLst>
                      </p:cBhvr>
                      <p:to>
                        <p:strVal val="visible"/>
                      </p:to>
                    </p:set>
                    <p:animEffect transition="in" filter="fade">
                      <p:cBhvr>
                        <p:cTn dur="500">
                          <p:stCondLst>
                            <p:cond delay="0"/>
                          </p:stCondLst>
                        </p:cTn>
                        <p:tgtEl>
                          <p:spTgt spid="446468"/>
                        </p:tgtEl>
                      </p:cBhvr>
                    </p:animEffect>
                  </p:childTnLst>
                </p:cTn>
              </p:par>
            </p:tnLst>
          </p:tmpl>
          <p:tmpl lvl="3">
            <p:tnLst>
              <p:par>
                <p:cTn presetID="10" presetClass="entr" presetSubtype="0" fill="hold" nodeType="withEffect">
                  <p:stCondLst>
                    <p:cond delay="0"/>
                  </p:stCondLst>
                  <p:iterate type="lt">
                    <p:tmPct val="10000"/>
                  </p:iterate>
                  <p:childTnLst>
                    <p:set>
                      <p:cBhvr>
                        <p:cTn dur="1" fill="hold">
                          <p:stCondLst>
                            <p:cond delay="0"/>
                          </p:stCondLst>
                        </p:cTn>
                        <p:tgtEl>
                          <p:spTgt spid="446468"/>
                        </p:tgtEl>
                        <p:attrNameLst>
                          <p:attrName>style.visibility</p:attrName>
                        </p:attrNameLst>
                      </p:cBhvr>
                      <p:to>
                        <p:strVal val="visible"/>
                      </p:to>
                    </p:set>
                    <p:animEffect transition="in" filter="fade">
                      <p:cBhvr>
                        <p:cTn dur="500">
                          <p:stCondLst>
                            <p:cond delay="0"/>
                          </p:stCondLst>
                        </p:cTn>
                        <p:tgtEl>
                          <p:spTgt spid="446468"/>
                        </p:tgtEl>
                      </p:cBhvr>
                    </p:animEffect>
                  </p:childTnLst>
                </p:cTn>
              </p:par>
            </p:tnLst>
          </p:tmpl>
          <p:tmpl lvl="4">
            <p:tnLst>
              <p:par>
                <p:cTn presetID="10" presetClass="entr" presetSubtype="0" fill="hold" nodeType="withEffect">
                  <p:stCondLst>
                    <p:cond delay="0"/>
                  </p:stCondLst>
                  <p:iterate type="lt">
                    <p:tmPct val="10000"/>
                  </p:iterate>
                  <p:childTnLst>
                    <p:set>
                      <p:cBhvr>
                        <p:cTn dur="1" fill="hold">
                          <p:stCondLst>
                            <p:cond delay="0"/>
                          </p:stCondLst>
                        </p:cTn>
                        <p:tgtEl>
                          <p:spTgt spid="446468"/>
                        </p:tgtEl>
                        <p:attrNameLst>
                          <p:attrName>style.visibility</p:attrName>
                        </p:attrNameLst>
                      </p:cBhvr>
                      <p:to>
                        <p:strVal val="visible"/>
                      </p:to>
                    </p:set>
                    <p:animEffect transition="in" filter="fade">
                      <p:cBhvr>
                        <p:cTn dur="500">
                          <p:stCondLst>
                            <p:cond delay="0"/>
                          </p:stCondLst>
                        </p:cTn>
                        <p:tgtEl>
                          <p:spTgt spid="446468"/>
                        </p:tgtEl>
                      </p:cBhvr>
                    </p:animEffect>
                  </p:childTnLst>
                </p:cTn>
              </p:par>
            </p:tnLst>
          </p:tmpl>
          <p:tmpl lvl="5">
            <p:tnLst>
              <p:par>
                <p:cTn presetID="10" presetClass="entr" presetSubtype="0" fill="hold" nodeType="withEffect">
                  <p:stCondLst>
                    <p:cond delay="0"/>
                  </p:stCondLst>
                  <p:iterate type="lt">
                    <p:tmPct val="10000"/>
                  </p:iterate>
                  <p:childTnLst>
                    <p:set>
                      <p:cBhvr>
                        <p:cTn dur="1" fill="hold">
                          <p:stCondLst>
                            <p:cond delay="0"/>
                          </p:stCondLst>
                        </p:cTn>
                        <p:tgtEl>
                          <p:spTgt spid="446468"/>
                        </p:tgtEl>
                        <p:attrNameLst>
                          <p:attrName>style.visibility</p:attrName>
                        </p:attrNameLst>
                      </p:cBhvr>
                      <p:to>
                        <p:strVal val="visible"/>
                      </p:to>
                    </p:set>
                    <p:animEffect transition="in" filter="fade">
                      <p:cBhvr>
                        <p:cTn dur="500">
                          <p:stCondLst>
                            <p:cond delay="0"/>
                          </p:stCondLst>
                        </p:cTn>
                        <p:tgtEl>
                          <p:spTgt spid="446468"/>
                        </p:tgtEl>
                      </p:cBhvr>
                    </p:animEffect>
                  </p:childTnLst>
                </p:cTn>
              </p:par>
            </p:tnLst>
          </p:tmpl>
        </p:tmplLst>
      </p:bldP>
    </p:bldLst>
  </p:timing>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omic Sans MS" panose="030F0702030302020204" pitchFamily="66" charset="0"/>
          <a:cs typeface="Arial" panose="020B0604020202020204" pitchFamily="34" charset="0"/>
        </a:defRPr>
      </a:lvl2pPr>
      <a:lvl3pPr algn="ctr" rtl="0" fontAlgn="base">
        <a:spcBef>
          <a:spcPct val="0"/>
        </a:spcBef>
        <a:spcAft>
          <a:spcPct val="0"/>
        </a:spcAft>
        <a:defRPr sz="4400">
          <a:solidFill>
            <a:schemeClr val="tx1"/>
          </a:solidFill>
          <a:latin typeface="Comic Sans MS" panose="030F0702030302020204" pitchFamily="66" charset="0"/>
          <a:cs typeface="Arial" panose="020B0604020202020204" pitchFamily="34" charset="0"/>
        </a:defRPr>
      </a:lvl3pPr>
      <a:lvl4pPr algn="ctr" rtl="0" fontAlgn="base">
        <a:spcBef>
          <a:spcPct val="0"/>
        </a:spcBef>
        <a:spcAft>
          <a:spcPct val="0"/>
        </a:spcAft>
        <a:defRPr sz="4400">
          <a:solidFill>
            <a:schemeClr val="tx1"/>
          </a:solidFill>
          <a:latin typeface="Comic Sans MS" panose="030F0702030302020204" pitchFamily="66" charset="0"/>
          <a:cs typeface="Arial" panose="020B0604020202020204" pitchFamily="34" charset="0"/>
        </a:defRPr>
      </a:lvl4pPr>
      <a:lvl5pPr algn="ctr" rtl="0" fontAlgn="base">
        <a:spcBef>
          <a:spcPct val="0"/>
        </a:spcBef>
        <a:spcAft>
          <a:spcPct val="0"/>
        </a:spcAft>
        <a:defRPr sz="4400">
          <a:solidFill>
            <a:schemeClr val="tx1"/>
          </a:solidFill>
          <a:latin typeface="Comic Sans MS" panose="030F0702030302020204" pitchFamily="66" charset="0"/>
          <a:cs typeface="Arial" panose="020B0604020202020204" pitchFamily="34" charset="0"/>
        </a:defRPr>
      </a:lvl5pPr>
      <a:lvl6pPr marL="457200" algn="ctr" rtl="0" fontAlgn="base">
        <a:spcBef>
          <a:spcPct val="0"/>
        </a:spcBef>
        <a:spcAft>
          <a:spcPct val="0"/>
        </a:spcAft>
        <a:defRPr sz="4400">
          <a:solidFill>
            <a:schemeClr val="tx1"/>
          </a:solidFill>
          <a:latin typeface="Comic Sans MS" panose="030F0702030302020204" pitchFamily="66" charset="0"/>
          <a:cs typeface="Arial" panose="020B0604020202020204" pitchFamily="34" charset="0"/>
        </a:defRPr>
      </a:lvl6pPr>
      <a:lvl7pPr marL="914400" algn="ctr" rtl="0" fontAlgn="base">
        <a:spcBef>
          <a:spcPct val="0"/>
        </a:spcBef>
        <a:spcAft>
          <a:spcPct val="0"/>
        </a:spcAft>
        <a:defRPr sz="4400">
          <a:solidFill>
            <a:schemeClr val="tx1"/>
          </a:solidFill>
          <a:latin typeface="Comic Sans MS" panose="030F0702030302020204" pitchFamily="66" charset="0"/>
          <a:cs typeface="Arial" panose="020B0604020202020204" pitchFamily="34" charset="0"/>
        </a:defRPr>
      </a:lvl7pPr>
      <a:lvl8pPr marL="1371600" algn="ctr" rtl="0" fontAlgn="base">
        <a:spcBef>
          <a:spcPct val="0"/>
        </a:spcBef>
        <a:spcAft>
          <a:spcPct val="0"/>
        </a:spcAft>
        <a:defRPr sz="4400">
          <a:solidFill>
            <a:schemeClr val="tx1"/>
          </a:solidFill>
          <a:latin typeface="Comic Sans MS" panose="030F0702030302020204" pitchFamily="66" charset="0"/>
          <a:cs typeface="Arial" panose="020B0604020202020204" pitchFamily="34" charset="0"/>
        </a:defRPr>
      </a:lvl8pPr>
      <a:lvl9pPr marL="1828800" algn="ctr" rtl="0" fontAlgn="base">
        <a:spcBef>
          <a:spcPct val="0"/>
        </a:spcBef>
        <a:spcAft>
          <a:spcPct val="0"/>
        </a:spcAft>
        <a:defRPr sz="4400">
          <a:solidFill>
            <a:schemeClr val="tx1"/>
          </a:solidFill>
          <a:latin typeface="Comic Sans MS" panose="030F0702030302020204" pitchFamily="66" charset="0"/>
          <a:cs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5682" name="Rectangle 2">
            <a:extLst>
              <a:ext uri="{FF2B5EF4-FFF2-40B4-BE49-F238E27FC236}">
                <a16:creationId xmlns:a16="http://schemas.microsoft.com/office/drawing/2014/main" id="{CE25D5E4-D6A3-B280-6BB6-D2B47463AF1D}"/>
              </a:ext>
            </a:extLst>
          </p:cNvPr>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title style</a:t>
            </a:r>
          </a:p>
        </p:txBody>
      </p:sp>
      <p:sp>
        <p:nvSpPr>
          <p:cNvPr id="455683" name="Rectangle 3">
            <a:extLst>
              <a:ext uri="{FF2B5EF4-FFF2-40B4-BE49-F238E27FC236}">
                <a16:creationId xmlns:a16="http://schemas.microsoft.com/office/drawing/2014/main" id="{874EE6D7-24FE-F388-F859-3C2F45FF47F9}"/>
              </a:ext>
            </a:extLst>
          </p:cNvPr>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455684" name="Rectangle 4">
            <a:extLst>
              <a:ext uri="{FF2B5EF4-FFF2-40B4-BE49-F238E27FC236}">
                <a16:creationId xmlns:a16="http://schemas.microsoft.com/office/drawing/2014/main" id="{4CF06088-553C-B4BB-B9C0-D9A649BFF9CA}"/>
              </a:ext>
            </a:extLst>
          </p:cNvPr>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mj-lt"/>
              </a:defRPr>
            </a:lvl1pPr>
          </a:lstStyle>
          <a:p>
            <a:endParaRPr lang="en-GB" altLang="en-US"/>
          </a:p>
        </p:txBody>
      </p:sp>
      <p:sp>
        <p:nvSpPr>
          <p:cNvPr id="455685" name="Rectangle 5">
            <a:extLst>
              <a:ext uri="{FF2B5EF4-FFF2-40B4-BE49-F238E27FC236}">
                <a16:creationId xmlns:a16="http://schemas.microsoft.com/office/drawing/2014/main" id="{7D659B07-A376-C498-AF91-4B729461DCB6}"/>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200">
                <a:latin typeface="+mj-lt"/>
              </a:defRPr>
            </a:lvl1pPr>
          </a:lstStyle>
          <a:p>
            <a:endParaRPr lang="en-GB" altLang="en-US"/>
          </a:p>
        </p:txBody>
      </p:sp>
      <p:sp>
        <p:nvSpPr>
          <p:cNvPr id="455686" name="Rectangle 6">
            <a:extLst>
              <a:ext uri="{FF2B5EF4-FFF2-40B4-BE49-F238E27FC236}">
                <a16:creationId xmlns:a16="http://schemas.microsoft.com/office/drawing/2014/main" id="{CB65DB7E-5D07-81BA-2A24-2C3CE240B5C8}"/>
              </a:ext>
            </a:extLst>
          </p:cNvPr>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mj-lt"/>
              </a:defRPr>
            </a:lvl1pPr>
          </a:lstStyle>
          <a:p>
            <a:fld id="{21BC9DFD-9779-4BAE-B592-4A8AB0E995E7}" type="slidenum">
              <a:rPr lang="ar-SA" altLang="en-US"/>
              <a:pPr/>
              <a:t>‹#›</a:t>
            </a:fld>
            <a:endParaRPr lang="en-GB" altLang="en-US"/>
          </a:p>
        </p:txBody>
      </p:sp>
      <p:sp>
        <p:nvSpPr>
          <p:cNvPr id="455687" name="Freeform 7">
            <a:extLst>
              <a:ext uri="{FF2B5EF4-FFF2-40B4-BE49-F238E27FC236}">
                <a16:creationId xmlns:a16="http://schemas.microsoft.com/office/drawing/2014/main" id="{1EF405E3-376D-4CFA-014A-B8FF59A9EBAE}"/>
              </a:ext>
            </a:extLst>
          </p:cNvPr>
          <p:cNvSpPr>
            <a:spLocks noChangeArrowheads="1"/>
          </p:cNvSpPr>
          <p:nvPr/>
        </p:nvSpPr>
        <p:spPr bwMode="auto">
          <a:xfrm>
            <a:off x="381000" y="228600"/>
            <a:ext cx="8229600" cy="6096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5688" name="Line 8">
            <a:extLst>
              <a:ext uri="{FF2B5EF4-FFF2-40B4-BE49-F238E27FC236}">
                <a16:creationId xmlns:a16="http://schemas.microsoft.com/office/drawing/2014/main" id="{F40949E5-A3D0-F66C-C0EA-FEF46F22971F}"/>
              </a:ext>
            </a:extLst>
          </p:cNvPr>
          <p:cNvSpPr>
            <a:spLocks noChangeShapeType="1"/>
          </p:cNvSpPr>
          <p:nvPr/>
        </p:nvSpPr>
        <p:spPr bwMode="auto">
          <a:xfrm>
            <a:off x="457200" y="6172200"/>
            <a:ext cx="8229600"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 name="Rectangle 1">
            <a:extLst>
              <a:ext uri="{FF2B5EF4-FFF2-40B4-BE49-F238E27FC236}">
                <a16:creationId xmlns:a16="http://schemas.microsoft.com/office/drawing/2014/main" id="{5C40974C-978E-0169-77E1-98EDD7911191}"/>
              </a:ext>
            </a:extLst>
          </p:cNvPr>
          <p:cNvSpPr/>
          <p:nvPr userDrawn="1"/>
        </p:nvSpPr>
        <p:spPr>
          <a:xfrm rot="5400000">
            <a:off x="8588188" y="5506108"/>
            <a:ext cx="2088232" cy="615553"/>
          </a:xfrm>
          <a:prstGeom prst="rect">
            <a:avLst/>
          </a:prstGeom>
        </p:spPr>
        <p:txBody>
          <a:bodyPr wrap="square">
            <a:spAutoFit/>
          </a:bodyPr>
          <a:lstStyle/>
          <a:p>
            <a:pPr>
              <a:defRPr/>
            </a:pPr>
            <a:br>
              <a:rPr lang="en-US" sz="1600" b="1" dirty="0">
                <a:latin typeface="Times New Roman" panose="02020603050405020304" pitchFamily="18" charset="0"/>
                <a:cs typeface="Times New Roman" panose="02020603050405020304" pitchFamily="18" charset="0"/>
              </a:rPr>
            </a:br>
            <a:r>
              <a:rPr lang="en-US" sz="1600" b="1" dirty="0">
                <a:latin typeface="Times New Roman" panose="02020603050405020304" pitchFamily="18" charset="0"/>
                <a:cs typeface="Times New Roman" panose="02020603050405020304" pitchFamily="18" charset="0"/>
              </a:rPr>
              <a:t>w</a:t>
            </a:r>
            <a:r>
              <a:rPr lang="en-US" b="1" dirty="0">
                <a:latin typeface="Times New Roman" panose="02020603050405020304" pitchFamily="18" charset="0"/>
                <a:cs typeface="Times New Roman" panose="02020603050405020304" pitchFamily="18" charset="0"/>
              </a:rPr>
              <a:t>ww.Ravanpoint.ir</a:t>
            </a:r>
            <a:endParaRPr lang="en-GB" b="1" dirty="0">
              <a:latin typeface="Times New Roman" panose="02020603050405020304" pitchFamily="18" charset="0"/>
              <a:cs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923" r:id="rId1"/>
    <p:sldLayoutId id="2147484006" r:id="rId2"/>
    <p:sldLayoutId id="2147484007" r:id="rId3"/>
    <p:sldLayoutId id="2147484008" r:id="rId4"/>
    <p:sldLayoutId id="2147484009" r:id="rId5"/>
    <p:sldLayoutId id="2147484010" r:id="rId6"/>
    <p:sldLayoutId id="2147484011" r:id="rId7"/>
    <p:sldLayoutId id="2147484012" r:id="rId8"/>
    <p:sldLayoutId id="2147484013" r:id="rId9"/>
    <p:sldLayoutId id="2147484014" r:id="rId10"/>
    <p:sldLayoutId id="2147484015"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455682"/>
                                        </p:tgtEl>
                                        <p:attrNameLst>
                                          <p:attrName>style.visibility</p:attrName>
                                        </p:attrNameLst>
                                      </p:cBhvr>
                                      <p:to>
                                        <p:strVal val="visible"/>
                                      </p:to>
                                    </p:set>
                                    <p:animEffect transition="in" filter="fade">
                                      <p:cBhvr>
                                        <p:cTn id="7" dur="1000">
                                          <p:stCondLst>
                                            <p:cond delay="0"/>
                                          </p:stCondLst>
                                        </p:cTn>
                                        <p:tgtEl>
                                          <p:spTgt spid="4556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455683">
                                            <p:txEl>
                                              <p:pRg st="0" end="0"/>
                                            </p:txEl>
                                          </p:spTgt>
                                        </p:tgtEl>
                                        <p:attrNameLst>
                                          <p:attrName>style.visibility</p:attrName>
                                        </p:attrNameLst>
                                      </p:cBhvr>
                                      <p:to>
                                        <p:strVal val="visible"/>
                                      </p:to>
                                    </p:set>
                                    <p:animEffect transition="in" filter="fade">
                                      <p:cBhvr>
                                        <p:cTn id="12" dur="500">
                                          <p:stCondLst>
                                            <p:cond delay="0"/>
                                          </p:stCondLst>
                                        </p:cTn>
                                        <p:tgtEl>
                                          <p:spTgt spid="455683">
                                            <p:txEl>
                                              <p:pRg st="0" end="0"/>
                                            </p:txEl>
                                          </p:spTgt>
                                        </p:tgtEl>
                                      </p:cBhvr>
                                    </p:animEffect>
                                  </p:childTnLst>
                                </p:cTn>
                              </p:par>
                              <p:par>
                                <p:cTn id="13" presetID="10" presetClass="entr" presetSubtype="0" fill="hold" grpId="0" nodeType="withEffect">
                                  <p:stCondLst>
                                    <p:cond delay="0"/>
                                  </p:stCondLst>
                                  <p:iterate type="lt">
                                    <p:tmPct val="10000"/>
                                  </p:iterate>
                                  <p:childTnLst>
                                    <p:set>
                                      <p:cBhvr>
                                        <p:cTn id="14" dur="1" fill="hold">
                                          <p:stCondLst>
                                            <p:cond delay="0"/>
                                          </p:stCondLst>
                                        </p:cTn>
                                        <p:tgtEl>
                                          <p:spTgt spid="455683">
                                            <p:txEl>
                                              <p:pRg st="1" end="1"/>
                                            </p:txEl>
                                          </p:spTgt>
                                        </p:tgtEl>
                                        <p:attrNameLst>
                                          <p:attrName>style.visibility</p:attrName>
                                        </p:attrNameLst>
                                      </p:cBhvr>
                                      <p:to>
                                        <p:strVal val="visible"/>
                                      </p:to>
                                    </p:set>
                                    <p:animEffect transition="in" filter="fade">
                                      <p:cBhvr>
                                        <p:cTn id="15" dur="500">
                                          <p:stCondLst>
                                            <p:cond delay="0"/>
                                          </p:stCondLst>
                                        </p:cTn>
                                        <p:tgtEl>
                                          <p:spTgt spid="455683">
                                            <p:txEl>
                                              <p:pRg st="1" end="1"/>
                                            </p:txEl>
                                          </p:spTgt>
                                        </p:tgtEl>
                                      </p:cBhvr>
                                    </p:animEffect>
                                  </p:childTnLst>
                                </p:cTn>
                              </p:par>
                              <p:par>
                                <p:cTn id="16" presetID="10" presetClass="entr" presetSubtype="0" fill="hold" grpId="0" nodeType="withEffect">
                                  <p:stCondLst>
                                    <p:cond delay="0"/>
                                  </p:stCondLst>
                                  <p:iterate type="lt">
                                    <p:tmPct val="10000"/>
                                  </p:iterate>
                                  <p:childTnLst>
                                    <p:set>
                                      <p:cBhvr>
                                        <p:cTn id="17" dur="1" fill="hold">
                                          <p:stCondLst>
                                            <p:cond delay="0"/>
                                          </p:stCondLst>
                                        </p:cTn>
                                        <p:tgtEl>
                                          <p:spTgt spid="455683">
                                            <p:txEl>
                                              <p:pRg st="2" end="2"/>
                                            </p:txEl>
                                          </p:spTgt>
                                        </p:tgtEl>
                                        <p:attrNameLst>
                                          <p:attrName>style.visibility</p:attrName>
                                        </p:attrNameLst>
                                      </p:cBhvr>
                                      <p:to>
                                        <p:strVal val="visible"/>
                                      </p:to>
                                    </p:set>
                                    <p:animEffect transition="in" filter="fade">
                                      <p:cBhvr>
                                        <p:cTn id="18" dur="500">
                                          <p:stCondLst>
                                            <p:cond delay="0"/>
                                          </p:stCondLst>
                                        </p:cTn>
                                        <p:tgtEl>
                                          <p:spTgt spid="455683">
                                            <p:txEl>
                                              <p:pRg st="2" end="2"/>
                                            </p:txEl>
                                          </p:spTgt>
                                        </p:tgtEl>
                                      </p:cBhvr>
                                    </p:animEffect>
                                  </p:childTnLst>
                                </p:cTn>
                              </p:par>
                              <p:par>
                                <p:cTn id="19" presetID="10" presetClass="entr" presetSubtype="0" fill="hold" grpId="0" nodeType="withEffect">
                                  <p:stCondLst>
                                    <p:cond delay="0"/>
                                  </p:stCondLst>
                                  <p:iterate type="lt">
                                    <p:tmPct val="10000"/>
                                  </p:iterate>
                                  <p:childTnLst>
                                    <p:set>
                                      <p:cBhvr>
                                        <p:cTn id="20" dur="1" fill="hold">
                                          <p:stCondLst>
                                            <p:cond delay="0"/>
                                          </p:stCondLst>
                                        </p:cTn>
                                        <p:tgtEl>
                                          <p:spTgt spid="455683">
                                            <p:txEl>
                                              <p:pRg st="3" end="3"/>
                                            </p:txEl>
                                          </p:spTgt>
                                        </p:tgtEl>
                                        <p:attrNameLst>
                                          <p:attrName>style.visibility</p:attrName>
                                        </p:attrNameLst>
                                      </p:cBhvr>
                                      <p:to>
                                        <p:strVal val="visible"/>
                                      </p:to>
                                    </p:set>
                                    <p:animEffect transition="in" filter="fade">
                                      <p:cBhvr>
                                        <p:cTn id="21" dur="500">
                                          <p:stCondLst>
                                            <p:cond delay="0"/>
                                          </p:stCondLst>
                                        </p:cTn>
                                        <p:tgtEl>
                                          <p:spTgt spid="455683">
                                            <p:txEl>
                                              <p:pRg st="3" end="3"/>
                                            </p:txEl>
                                          </p:spTgt>
                                        </p:tgtEl>
                                      </p:cBhvr>
                                    </p:animEffect>
                                  </p:childTnLst>
                                </p:cTn>
                              </p:par>
                              <p:par>
                                <p:cTn id="22" presetID="10" presetClass="entr" presetSubtype="0" fill="hold" grpId="0" nodeType="withEffect">
                                  <p:stCondLst>
                                    <p:cond delay="0"/>
                                  </p:stCondLst>
                                  <p:iterate type="lt">
                                    <p:tmPct val="10000"/>
                                  </p:iterate>
                                  <p:childTnLst>
                                    <p:set>
                                      <p:cBhvr>
                                        <p:cTn id="23" dur="1" fill="hold">
                                          <p:stCondLst>
                                            <p:cond delay="0"/>
                                          </p:stCondLst>
                                        </p:cTn>
                                        <p:tgtEl>
                                          <p:spTgt spid="455683">
                                            <p:txEl>
                                              <p:pRg st="4" end="4"/>
                                            </p:txEl>
                                          </p:spTgt>
                                        </p:tgtEl>
                                        <p:attrNameLst>
                                          <p:attrName>style.visibility</p:attrName>
                                        </p:attrNameLst>
                                      </p:cBhvr>
                                      <p:to>
                                        <p:strVal val="visible"/>
                                      </p:to>
                                    </p:set>
                                    <p:animEffect transition="in" filter="fade">
                                      <p:cBhvr>
                                        <p:cTn id="24" dur="500">
                                          <p:stCondLst>
                                            <p:cond delay="0"/>
                                          </p:stCondLst>
                                        </p:cTn>
                                        <p:tgtEl>
                                          <p:spTgt spid="45568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5682" grpId="0"/>
      <p:bldP spid="455683" grpId="0" build="p">
        <p:tmplLst>
          <p:tmpl lvl="1">
            <p:tnLst>
              <p:par>
                <p:cTn presetID="10" presetClass="entr" presetSubtype="0" fill="hold" nodeType="clickEffect">
                  <p:stCondLst>
                    <p:cond delay="0"/>
                  </p:stCondLst>
                  <p:iterate type="lt">
                    <p:tmPct val="10000"/>
                  </p:iterate>
                  <p:childTnLst>
                    <p:set>
                      <p:cBhvr>
                        <p:cTn dur="1" fill="hold">
                          <p:stCondLst>
                            <p:cond delay="0"/>
                          </p:stCondLst>
                        </p:cTn>
                        <p:tgtEl>
                          <p:spTgt spid="455683"/>
                        </p:tgtEl>
                        <p:attrNameLst>
                          <p:attrName>style.visibility</p:attrName>
                        </p:attrNameLst>
                      </p:cBhvr>
                      <p:to>
                        <p:strVal val="visible"/>
                      </p:to>
                    </p:set>
                    <p:animEffect transition="in" filter="fade">
                      <p:cBhvr>
                        <p:cTn dur="500">
                          <p:stCondLst>
                            <p:cond delay="0"/>
                          </p:stCondLst>
                        </p:cTn>
                        <p:tgtEl>
                          <p:spTgt spid="455683"/>
                        </p:tgtEl>
                      </p:cBhvr>
                    </p:animEffect>
                  </p:childTnLst>
                </p:cTn>
              </p:par>
            </p:tnLst>
          </p:tmpl>
          <p:tmpl lvl="2">
            <p:tnLst>
              <p:par>
                <p:cTn presetID="10" presetClass="entr" presetSubtype="0" fill="hold" nodeType="withEffect">
                  <p:stCondLst>
                    <p:cond delay="0"/>
                  </p:stCondLst>
                  <p:iterate type="lt">
                    <p:tmPct val="10000"/>
                  </p:iterate>
                  <p:childTnLst>
                    <p:set>
                      <p:cBhvr>
                        <p:cTn dur="1" fill="hold">
                          <p:stCondLst>
                            <p:cond delay="0"/>
                          </p:stCondLst>
                        </p:cTn>
                        <p:tgtEl>
                          <p:spTgt spid="455683"/>
                        </p:tgtEl>
                        <p:attrNameLst>
                          <p:attrName>style.visibility</p:attrName>
                        </p:attrNameLst>
                      </p:cBhvr>
                      <p:to>
                        <p:strVal val="visible"/>
                      </p:to>
                    </p:set>
                    <p:animEffect transition="in" filter="fade">
                      <p:cBhvr>
                        <p:cTn dur="500">
                          <p:stCondLst>
                            <p:cond delay="0"/>
                          </p:stCondLst>
                        </p:cTn>
                        <p:tgtEl>
                          <p:spTgt spid="455683"/>
                        </p:tgtEl>
                      </p:cBhvr>
                    </p:animEffect>
                  </p:childTnLst>
                </p:cTn>
              </p:par>
            </p:tnLst>
          </p:tmpl>
          <p:tmpl lvl="3">
            <p:tnLst>
              <p:par>
                <p:cTn presetID="10" presetClass="entr" presetSubtype="0" fill="hold" nodeType="withEffect">
                  <p:stCondLst>
                    <p:cond delay="0"/>
                  </p:stCondLst>
                  <p:iterate type="lt">
                    <p:tmPct val="10000"/>
                  </p:iterate>
                  <p:childTnLst>
                    <p:set>
                      <p:cBhvr>
                        <p:cTn dur="1" fill="hold">
                          <p:stCondLst>
                            <p:cond delay="0"/>
                          </p:stCondLst>
                        </p:cTn>
                        <p:tgtEl>
                          <p:spTgt spid="455683"/>
                        </p:tgtEl>
                        <p:attrNameLst>
                          <p:attrName>style.visibility</p:attrName>
                        </p:attrNameLst>
                      </p:cBhvr>
                      <p:to>
                        <p:strVal val="visible"/>
                      </p:to>
                    </p:set>
                    <p:animEffect transition="in" filter="fade">
                      <p:cBhvr>
                        <p:cTn dur="500">
                          <p:stCondLst>
                            <p:cond delay="0"/>
                          </p:stCondLst>
                        </p:cTn>
                        <p:tgtEl>
                          <p:spTgt spid="455683"/>
                        </p:tgtEl>
                      </p:cBhvr>
                    </p:animEffect>
                  </p:childTnLst>
                </p:cTn>
              </p:par>
            </p:tnLst>
          </p:tmpl>
          <p:tmpl lvl="4">
            <p:tnLst>
              <p:par>
                <p:cTn presetID="10" presetClass="entr" presetSubtype="0" fill="hold" nodeType="withEffect">
                  <p:stCondLst>
                    <p:cond delay="0"/>
                  </p:stCondLst>
                  <p:iterate type="lt">
                    <p:tmPct val="10000"/>
                  </p:iterate>
                  <p:childTnLst>
                    <p:set>
                      <p:cBhvr>
                        <p:cTn dur="1" fill="hold">
                          <p:stCondLst>
                            <p:cond delay="0"/>
                          </p:stCondLst>
                        </p:cTn>
                        <p:tgtEl>
                          <p:spTgt spid="455683"/>
                        </p:tgtEl>
                        <p:attrNameLst>
                          <p:attrName>style.visibility</p:attrName>
                        </p:attrNameLst>
                      </p:cBhvr>
                      <p:to>
                        <p:strVal val="visible"/>
                      </p:to>
                    </p:set>
                    <p:animEffect transition="in" filter="fade">
                      <p:cBhvr>
                        <p:cTn dur="500">
                          <p:stCondLst>
                            <p:cond delay="0"/>
                          </p:stCondLst>
                        </p:cTn>
                        <p:tgtEl>
                          <p:spTgt spid="455683"/>
                        </p:tgtEl>
                      </p:cBhvr>
                    </p:animEffect>
                  </p:childTnLst>
                </p:cTn>
              </p:par>
            </p:tnLst>
          </p:tmpl>
          <p:tmpl lvl="5">
            <p:tnLst>
              <p:par>
                <p:cTn presetID="10" presetClass="entr" presetSubtype="0" fill="hold" nodeType="withEffect">
                  <p:stCondLst>
                    <p:cond delay="0"/>
                  </p:stCondLst>
                  <p:iterate type="lt">
                    <p:tmPct val="10000"/>
                  </p:iterate>
                  <p:childTnLst>
                    <p:set>
                      <p:cBhvr>
                        <p:cTn dur="1" fill="hold">
                          <p:stCondLst>
                            <p:cond delay="0"/>
                          </p:stCondLst>
                        </p:cTn>
                        <p:tgtEl>
                          <p:spTgt spid="455683"/>
                        </p:tgtEl>
                        <p:attrNameLst>
                          <p:attrName>style.visibility</p:attrName>
                        </p:attrNameLst>
                      </p:cBhvr>
                      <p:to>
                        <p:strVal val="visible"/>
                      </p:to>
                    </p:set>
                    <p:animEffect transition="in" filter="fade">
                      <p:cBhvr>
                        <p:cTn dur="500">
                          <p:stCondLst>
                            <p:cond delay="0"/>
                          </p:stCondLst>
                        </p:cTn>
                        <p:tgtEl>
                          <p:spTgt spid="455683"/>
                        </p:tgtEl>
                      </p:cBhvr>
                    </p:animEffect>
                  </p:childTnLst>
                </p:cTn>
              </p:par>
            </p:tnLst>
          </p:tmpl>
        </p:tmplLst>
      </p:bldP>
    </p:bldLst>
  </p:timing>
  <p:txStyles>
    <p:titleStyle>
      <a:lvl1pPr algn="l" rtl="0" fontAlgn="base">
        <a:spcBef>
          <a:spcPct val="0"/>
        </a:spcBef>
        <a:spcAft>
          <a:spcPct val="0"/>
        </a:spcAft>
        <a:defRPr sz="4200" kern="1200">
          <a:solidFill>
            <a:schemeClr val="tx2"/>
          </a:solidFill>
          <a:latin typeface="+mj-lt"/>
          <a:ea typeface="+mj-ea"/>
          <a:cs typeface="+mj-cs"/>
        </a:defRPr>
      </a:lvl1pPr>
      <a:lvl2pPr algn="l" rtl="0" fontAlgn="base">
        <a:spcBef>
          <a:spcPct val="0"/>
        </a:spcBef>
        <a:spcAft>
          <a:spcPct val="0"/>
        </a:spcAft>
        <a:defRPr sz="4200">
          <a:solidFill>
            <a:schemeClr val="tx2"/>
          </a:solidFill>
          <a:latin typeface="Garamond" panose="02020404030301010803" pitchFamily="18" charset="0"/>
          <a:cs typeface="Arial" panose="020B0604020202020204" pitchFamily="34" charset="0"/>
        </a:defRPr>
      </a:lvl2pPr>
      <a:lvl3pPr algn="l" rtl="0" fontAlgn="base">
        <a:spcBef>
          <a:spcPct val="0"/>
        </a:spcBef>
        <a:spcAft>
          <a:spcPct val="0"/>
        </a:spcAft>
        <a:defRPr sz="4200">
          <a:solidFill>
            <a:schemeClr val="tx2"/>
          </a:solidFill>
          <a:latin typeface="Garamond" panose="02020404030301010803" pitchFamily="18" charset="0"/>
          <a:cs typeface="Arial" panose="020B0604020202020204" pitchFamily="34" charset="0"/>
        </a:defRPr>
      </a:lvl3pPr>
      <a:lvl4pPr algn="l" rtl="0" fontAlgn="base">
        <a:spcBef>
          <a:spcPct val="0"/>
        </a:spcBef>
        <a:spcAft>
          <a:spcPct val="0"/>
        </a:spcAft>
        <a:defRPr sz="4200">
          <a:solidFill>
            <a:schemeClr val="tx2"/>
          </a:solidFill>
          <a:latin typeface="Garamond" panose="02020404030301010803" pitchFamily="18" charset="0"/>
          <a:cs typeface="Arial" panose="020B0604020202020204" pitchFamily="34" charset="0"/>
        </a:defRPr>
      </a:lvl4pPr>
      <a:lvl5pPr algn="l" rtl="0" fontAlgn="base">
        <a:spcBef>
          <a:spcPct val="0"/>
        </a:spcBef>
        <a:spcAft>
          <a:spcPct val="0"/>
        </a:spcAft>
        <a:defRPr sz="4200">
          <a:solidFill>
            <a:schemeClr val="tx2"/>
          </a:solidFill>
          <a:latin typeface="Garamond" panose="02020404030301010803" pitchFamily="18" charset="0"/>
          <a:cs typeface="Arial" panose="020B0604020202020204" pitchFamily="34" charset="0"/>
        </a:defRPr>
      </a:lvl5pPr>
      <a:lvl6pPr marL="457200" algn="l" rtl="0" fontAlgn="base">
        <a:spcBef>
          <a:spcPct val="0"/>
        </a:spcBef>
        <a:spcAft>
          <a:spcPct val="0"/>
        </a:spcAft>
        <a:defRPr sz="4200">
          <a:solidFill>
            <a:schemeClr val="tx2"/>
          </a:solidFill>
          <a:latin typeface="Garamond" panose="02020404030301010803" pitchFamily="18" charset="0"/>
          <a:cs typeface="Arial" panose="020B0604020202020204" pitchFamily="34" charset="0"/>
        </a:defRPr>
      </a:lvl6pPr>
      <a:lvl7pPr marL="914400" algn="l" rtl="0" fontAlgn="base">
        <a:spcBef>
          <a:spcPct val="0"/>
        </a:spcBef>
        <a:spcAft>
          <a:spcPct val="0"/>
        </a:spcAft>
        <a:defRPr sz="4200">
          <a:solidFill>
            <a:schemeClr val="tx2"/>
          </a:solidFill>
          <a:latin typeface="Garamond" panose="02020404030301010803" pitchFamily="18" charset="0"/>
          <a:cs typeface="Arial" panose="020B0604020202020204" pitchFamily="34" charset="0"/>
        </a:defRPr>
      </a:lvl7pPr>
      <a:lvl8pPr marL="1371600" algn="l" rtl="0" fontAlgn="base">
        <a:spcBef>
          <a:spcPct val="0"/>
        </a:spcBef>
        <a:spcAft>
          <a:spcPct val="0"/>
        </a:spcAft>
        <a:defRPr sz="4200">
          <a:solidFill>
            <a:schemeClr val="tx2"/>
          </a:solidFill>
          <a:latin typeface="Garamond" panose="02020404030301010803" pitchFamily="18" charset="0"/>
          <a:cs typeface="Arial" panose="020B0604020202020204" pitchFamily="34" charset="0"/>
        </a:defRPr>
      </a:lvl8pPr>
      <a:lvl9pPr marL="1828800" algn="l" rtl="0" fontAlgn="base">
        <a:spcBef>
          <a:spcPct val="0"/>
        </a:spcBef>
        <a:spcAft>
          <a:spcPct val="0"/>
        </a:spcAft>
        <a:defRPr sz="4200">
          <a:solidFill>
            <a:schemeClr val="tx2"/>
          </a:solidFill>
          <a:latin typeface="Garamond" panose="02020404030301010803" pitchFamily="18" charset="0"/>
          <a:cs typeface="Arial" panose="020B0604020202020204" pitchFamily="34" charset="0"/>
        </a:defRPr>
      </a:lvl9pPr>
    </p:titleStyle>
    <p:bodyStyle>
      <a:lvl1pPr marL="342900" indent="-342900" algn="l" rtl="0" fontAlgn="base">
        <a:spcBef>
          <a:spcPct val="20000"/>
        </a:spcBef>
        <a:spcAft>
          <a:spcPct val="0"/>
        </a:spcAft>
        <a:buClr>
          <a:schemeClr val="accent1"/>
        </a:buClr>
        <a:buSzPct val="65000"/>
        <a:buFont typeface="Wingdings" panose="05000000000000000000" pitchFamily="2" charset="2"/>
        <a:buChar char="n"/>
        <a:defRPr sz="3000" kern="1200">
          <a:solidFill>
            <a:schemeClr val="tx1"/>
          </a:solidFill>
          <a:latin typeface="+mn-lt"/>
          <a:ea typeface="+mn-ea"/>
          <a:cs typeface="+mn-cs"/>
        </a:defRPr>
      </a:lvl1pPr>
      <a:lvl2pPr marL="669925" indent="-325438" algn="l" rtl="0" fontAlgn="base">
        <a:spcBef>
          <a:spcPct val="20000"/>
        </a:spcBef>
        <a:spcAft>
          <a:spcPct val="0"/>
        </a:spcAft>
        <a:buClr>
          <a:schemeClr val="accent2"/>
        </a:buClr>
        <a:buSzPct val="60000"/>
        <a:buFont typeface="Wingdings" panose="05000000000000000000" pitchFamily="2" charset="2"/>
        <a:buChar char="q"/>
        <a:defRPr sz="2600" kern="1200">
          <a:solidFill>
            <a:schemeClr val="tx1"/>
          </a:solidFill>
          <a:latin typeface="+mn-lt"/>
          <a:ea typeface="+mn-ea"/>
          <a:cs typeface="+mn-cs"/>
        </a:defRPr>
      </a:lvl2pPr>
      <a:lvl3pPr marL="1022350" indent="-350838" algn="l" rtl="0" fontAlgn="base">
        <a:spcBef>
          <a:spcPct val="20000"/>
        </a:spcBef>
        <a:spcAft>
          <a:spcPct val="0"/>
        </a:spcAft>
        <a:buClr>
          <a:schemeClr val="accent1"/>
        </a:buClr>
        <a:buSzPct val="65000"/>
        <a:buFont typeface="Wingdings" panose="05000000000000000000" pitchFamily="2" charset="2"/>
        <a:buChar char="n"/>
        <a:defRPr sz="2200" kern="1200">
          <a:solidFill>
            <a:schemeClr val="tx1"/>
          </a:solidFill>
          <a:latin typeface="+mn-lt"/>
          <a:ea typeface="+mn-ea"/>
          <a:cs typeface="+mn-cs"/>
        </a:defRPr>
      </a:lvl3pPr>
      <a:lvl4pPr marL="1339850" indent="-315913" algn="l" rtl="0" fontAlgn="base">
        <a:spcBef>
          <a:spcPct val="20000"/>
        </a:spcBef>
        <a:spcAft>
          <a:spcPct val="0"/>
        </a:spcAft>
        <a:buClr>
          <a:schemeClr val="accent2"/>
        </a:buClr>
        <a:buSzPct val="70000"/>
        <a:buFont typeface="Wingdings" panose="05000000000000000000" pitchFamily="2" charset="2"/>
        <a:buChar char="q"/>
        <a:defRPr sz="2000" kern="1200">
          <a:solidFill>
            <a:schemeClr val="tx1"/>
          </a:solidFill>
          <a:latin typeface="+mn-lt"/>
          <a:ea typeface="+mn-ea"/>
          <a:cs typeface="+mn-cs"/>
        </a:defRPr>
      </a:lvl4pPr>
      <a:lvl5pPr marL="1681163" indent="-339725" algn="l" rtl="0" fontAlgn="base">
        <a:spcBef>
          <a:spcPct val="20000"/>
        </a:spcBef>
        <a:spcAft>
          <a:spcPct val="0"/>
        </a:spcAft>
        <a:buClr>
          <a:schemeClr val="accent1"/>
        </a:buClr>
        <a:buSzPct val="75000"/>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6162" name="Rectangle 2">
            <a:extLst>
              <a:ext uri="{FF2B5EF4-FFF2-40B4-BE49-F238E27FC236}">
                <a16:creationId xmlns:a16="http://schemas.microsoft.com/office/drawing/2014/main" id="{1336EF1D-030B-BB49-0E6B-EF5CC939EC02}"/>
              </a:ext>
            </a:extLst>
          </p:cNvPr>
          <p:cNvSpPr>
            <a:spLocks noChangeArrowheads="1"/>
          </p:cNvSpPr>
          <p:nvPr/>
        </p:nvSpPr>
        <p:spPr bwMode="ltGray">
          <a:xfrm>
            <a:off x="417513" y="10985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kumimoji="1" lang="en-GB" altLang="en-US" sz="2400">
              <a:latin typeface="Tahoma" panose="020B0604030504040204" pitchFamily="34" charset="0"/>
            </a:endParaRPr>
          </a:p>
        </p:txBody>
      </p:sp>
      <p:sp>
        <p:nvSpPr>
          <p:cNvPr id="476163" name="Rectangle 3">
            <a:extLst>
              <a:ext uri="{FF2B5EF4-FFF2-40B4-BE49-F238E27FC236}">
                <a16:creationId xmlns:a16="http://schemas.microsoft.com/office/drawing/2014/main" id="{B1D10CCA-67C6-E489-ABE5-01B80F25A474}"/>
              </a:ext>
            </a:extLst>
          </p:cNvPr>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kumimoji="1" lang="en-GB" altLang="en-US" sz="2400">
              <a:latin typeface="Tahoma" panose="020B0604030504040204" pitchFamily="34" charset="0"/>
            </a:endParaRPr>
          </a:p>
        </p:txBody>
      </p:sp>
      <p:sp>
        <p:nvSpPr>
          <p:cNvPr id="476164" name="Rectangle 4">
            <a:extLst>
              <a:ext uri="{FF2B5EF4-FFF2-40B4-BE49-F238E27FC236}">
                <a16:creationId xmlns:a16="http://schemas.microsoft.com/office/drawing/2014/main" id="{9F73BEA7-FA5B-4050-A73E-6451D424BE93}"/>
              </a:ext>
            </a:extLst>
          </p:cNvPr>
          <p:cNvSpPr>
            <a:spLocks noChangeArrowheads="1"/>
          </p:cNvSpPr>
          <p:nvPr/>
        </p:nvSpPr>
        <p:spPr bwMode="ltGray">
          <a:xfrm>
            <a:off x="541338" y="15208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kumimoji="1" lang="en-GB" altLang="en-US" sz="2400">
              <a:latin typeface="Tahoma" panose="020B0604030504040204" pitchFamily="34" charset="0"/>
            </a:endParaRPr>
          </a:p>
        </p:txBody>
      </p:sp>
      <p:sp>
        <p:nvSpPr>
          <p:cNvPr id="476165" name="Rectangle 5">
            <a:extLst>
              <a:ext uri="{FF2B5EF4-FFF2-40B4-BE49-F238E27FC236}">
                <a16:creationId xmlns:a16="http://schemas.microsoft.com/office/drawing/2014/main" id="{D1255368-CD9C-2B8B-0A97-AEBB74DC96B0}"/>
              </a:ext>
            </a:extLst>
          </p:cNvPr>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kumimoji="1" lang="en-GB" altLang="en-US" sz="2400">
              <a:latin typeface="Tahoma" panose="020B0604030504040204" pitchFamily="34" charset="0"/>
            </a:endParaRPr>
          </a:p>
        </p:txBody>
      </p:sp>
      <p:sp>
        <p:nvSpPr>
          <p:cNvPr id="476166" name="Rectangle 6">
            <a:extLst>
              <a:ext uri="{FF2B5EF4-FFF2-40B4-BE49-F238E27FC236}">
                <a16:creationId xmlns:a16="http://schemas.microsoft.com/office/drawing/2014/main" id="{BCC95423-CA88-ECD1-37AC-342AF29D3DBA}"/>
              </a:ext>
            </a:extLst>
          </p:cNvPr>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kumimoji="1" lang="en-GB" altLang="en-US" sz="2400">
              <a:latin typeface="Tahoma" panose="020B0604030504040204" pitchFamily="34" charset="0"/>
            </a:endParaRPr>
          </a:p>
        </p:txBody>
      </p:sp>
      <p:sp>
        <p:nvSpPr>
          <p:cNvPr id="476167" name="Rectangle 7">
            <a:extLst>
              <a:ext uri="{FF2B5EF4-FFF2-40B4-BE49-F238E27FC236}">
                <a16:creationId xmlns:a16="http://schemas.microsoft.com/office/drawing/2014/main" id="{5B55FAB0-203F-8478-E292-CAF1D99CFABC}"/>
              </a:ext>
            </a:extLst>
          </p:cNvPr>
          <p:cNvSpPr>
            <a:spLocks noChangeArrowheads="1"/>
          </p:cNvSpPr>
          <p:nvPr/>
        </p:nvSpPr>
        <p:spPr bwMode="gray">
          <a:xfrm>
            <a:off x="762000" y="99060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kumimoji="1" lang="en-GB" altLang="en-US" sz="2400">
              <a:latin typeface="Tahoma" panose="020B0604030504040204" pitchFamily="34" charset="0"/>
            </a:endParaRPr>
          </a:p>
        </p:txBody>
      </p:sp>
      <p:sp>
        <p:nvSpPr>
          <p:cNvPr id="476168" name="Rectangle 8">
            <a:extLst>
              <a:ext uri="{FF2B5EF4-FFF2-40B4-BE49-F238E27FC236}">
                <a16:creationId xmlns:a16="http://schemas.microsoft.com/office/drawing/2014/main" id="{0B474B1E-E70B-3E8E-64E9-2BA46F555FEA}"/>
              </a:ext>
            </a:extLst>
          </p:cNvPr>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kumimoji="1" lang="en-GB" altLang="en-US" sz="2400">
              <a:latin typeface="Tahoma" panose="020B0604030504040204" pitchFamily="34" charset="0"/>
            </a:endParaRPr>
          </a:p>
        </p:txBody>
      </p:sp>
      <p:sp>
        <p:nvSpPr>
          <p:cNvPr id="476169" name="Rectangle 9">
            <a:extLst>
              <a:ext uri="{FF2B5EF4-FFF2-40B4-BE49-F238E27FC236}">
                <a16:creationId xmlns:a16="http://schemas.microsoft.com/office/drawing/2014/main" id="{E01B9264-1633-BED6-34C4-CA98E1776A60}"/>
              </a:ext>
            </a:extLst>
          </p:cNvPr>
          <p:cNvSpPr>
            <a:spLocks noGrp="1" noChangeArrowheads="1"/>
          </p:cNvSpPr>
          <p:nvPr>
            <p:ph type="title"/>
          </p:nvPr>
        </p:nvSpPr>
        <p:spPr bwMode="auto">
          <a:xfrm>
            <a:off x="1150938" y="214313"/>
            <a:ext cx="7793037" cy="1462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GB" altLang="en-US"/>
              <a:t>Click to edit Master title style</a:t>
            </a:r>
          </a:p>
        </p:txBody>
      </p:sp>
      <p:sp>
        <p:nvSpPr>
          <p:cNvPr id="476170" name="Rectangle 10">
            <a:extLst>
              <a:ext uri="{FF2B5EF4-FFF2-40B4-BE49-F238E27FC236}">
                <a16:creationId xmlns:a16="http://schemas.microsoft.com/office/drawing/2014/main" id="{25A3647B-C056-655F-AA38-A66D10A5F34F}"/>
              </a:ext>
            </a:extLst>
          </p:cNvPr>
          <p:cNvSpPr>
            <a:spLocks noGrp="1" noChangeArrowheads="1"/>
          </p:cNvSpPr>
          <p:nvPr>
            <p:ph type="body" idx="1"/>
          </p:nvPr>
        </p:nvSpPr>
        <p:spPr bwMode="auto">
          <a:xfrm>
            <a:off x="1182688" y="2017713"/>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476171" name="Rectangle 11">
            <a:extLst>
              <a:ext uri="{FF2B5EF4-FFF2-40B4-BE49-F238E27FC236}">
                <a16:creationId xmlns:a16="http://schemas.microsoft.com/office/drawing/2014/main" id="{E81225BF-F2EF-50D5-64C8-55F6959315C3}"/>
              </a:ext>
            </a:extLst>
          </p:cNvPr>
          <p:cNvSpPr>
            <a:spLocks noGrp="1" noChangeArrowheads="1"/>
          </p:cNvSpPr>
          <p:nvPr>
            <p:ph type="dt" sz="half" idx="2"/>
          </p:nvPr>
        </p:nvSpPr>
        <p:spPr bwMode="auto">
          <a:xfrm>
            <a:off x="116205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400">
                <a:latin typeface="+mn-lt"/>
              </a:defRPr>
            </a:lvl1pPr>
          </a:lstStyle>
          <a:p>
            <a:endParaRPr lang="en-GB" altLang="en-US"/>
          </a:p>
        </p:txBody>
      </p:sp>
      <p:sp>
        <p:nvSpPr>
          <p:cNvPr id="476172" name="Rectangle 12">
            <a:extLst>
              <a:ext uri="{FF2B5EF4-FFF2-40B4-BE49-F238E27FC236}">
                <a16:creationId xmlns:a16="http://schemas.microsoft.com/office/drawing/2014/main" id="{A063FB3E-33AB-3AC6-6C8D-E93A9DF298CF}"/>
              </a:ext>
            </a:extLst>
          </p:cNvPr>
          <p:cNvSpPr>
            <a:spLocks noGrp="1" noChangeArrowheads="1"/>
          </p:cNvSpPr>
          <p:nvPr>
            <p:ph type="ftr" sz="quarter" idx="3"/>
          </p:nvPr>
        </p:nvSpPr>
        <p:spPr bwMode="auto">
          <a:xfrm>
            <a:off x="3657600" y="6243638"/>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400">
                <a:latin typeface="+mn-lt"/>
              </a:defRPr>
            </a:lvl1pPr>
          </a:lstStyle>
          <a:p>
            <a:endParaRPr lang="en-GB" altLang="en-US"/>
          </a:p>
        </p:txBody>
      </p:sp>
      <p:sp>
        <p:nvSpPr>
          <p:cNvPr id="476173" name="Rectangle 13">
            <a:extLst>
              <a:ext uri="{FF2B5EF4-FFF2-40B4-BE49-F238E27FC236}">
                <a16:creationId xmlns:a16="http://schemas.microsoft.com/office/drawing/2014/main" id="{0A4996C8-22E0-AEEC-DB5E-4DE49CD405A6}"/>
              </a:ext>
            </a:extLst>
          </p:cNvPr>
          <p:cNvSpPr>
            <a:spLocks noGrp="1" noChangeArrowheads="1"/>
          </p:cNvSpPr>
          <p:nvPr>
            <p:ph type="sldNum" sz="quarter" idx="4"/>
          </p:nvPr>
        </p:nvSpPr>
        <p:spPr bwMode="auto">
          <a:xfrm>
            <a:off x="704215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400">
                <a:latin typeface="+mn-lt"/>
              </a:defRPr>
            </a:lvl1pPr>
          </a:lstStyle>
          <a:p>
            <a:fld id="{61A30EFA-13E4-4D60-AB24-C13B9459491A}" type="slidenum">
              <a:rPr lang="ar-SA" altLang="en-US"/>
              <a:pPr/>
              <a:t>‹#›</a:t>
            </a:fld>
            <a:endParaRPr lang="en-GB" altLang="en-US"/>
          </a:p>
        </p:txBody>
      </p:sp>
      <p:sp>
        <p:nvSpPr>
          <p:cNvPr id="2" name="Rectangle 1">
            <a:extLst>
              <a:ext uri="{FF2B5EF4-FFF2-40B4-BE49-F238E27FC236}">
                <a16:creationId xmlns:a16="http://schemas.microsoft.com/office/drawing/2014/main" id="{811B0123-6B05-0254-2A65-DEC5ED1E6B7C}"/>
              </a:ext>
            </a:extLst>
          </p:cNvPr>
          <p:cNvSpPr/>
          <p:nvPr userDrawn="1"/>
        </p:nvSpPr>
        <p:spPr>
          <a:xfrm rot="5400000">
            <a:off x="8588188" y="5506108"/>
            <a:ext cx="2088232" cy="615553"/>
          </a:xfrm>
          <a:prstGeom prst="rect">
            <a:avLst/>
          </a:prstGeom>
        </p:spPr>
        <p:txBody>
          <a:bodyPr wrap="square">
            <a:spAutoFit/>
          </a:bodyPr>
          <a:lstStyle/>
          <a:p>
            <a:pPr>
              <a:defRPr/>
            </a:pPr>
            <a:br>
              <a:rPr lang="en-US" sz="1600" b="1" dirty="0">
                <a:latin typeface="Times New Roman" panose="02020603050405020304" pitchFamily="18" charset="0"/>
                <a:cs typeface="Times New Roman" panose="02020603050405020304" pitchFamily="18" charset="0"/>
              </a:rPr>
            </a:br>
            <a:r>
              <a:rPr lang="en-US" sz="1600" b="1" dirty="0">
                <a:latin typeface="Times New Roman" panose="02020603050405020304" pitchFamily="18" charset="0"/>
                <a:cs typeface="Times New Roman" panose="02020603050405020304" pitchFamily="18" charset="0"/>
              </a:rPr>
              <a:t>w</a:t>
            </a:r>
            <a:r>
              <a:rPr lang="en-US" b="1" dirty="0">
                <a:latin typeface="Times New Roman" panose="02020603050405020304" pitchFamily="18" charset="0"/>
                <a:cs typeface="Times New Roman" panose="02020603050405020304" pitchFamily="18" charset="0"/>
              </a:rPr>
              <a:t>ww.Ravanpoint.ir</a:t>
            </a:r>
            <a:endParaRPr lang="en-GB" b="1" dirty="0">
              <a:latin typeface="Times New Roman" panose="02020603050405020304" pitchFamily="18" charset="0"/>
              <a:cs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942" r:id="rId1"/>
    <p:sldLayoutId id="2147484016" r:id="rId2"/>
    <p:sldLayoutId id="2147484017" r:id="rId3"/>
    <p:sldLayoutId id="2147484018" r:id="rId4"/>
    <p:sldLayoutId id="2147484019" r:id="rId5"/>
    <p:sldLayoutId id="2147484020" r:id="rId6"/>
    <p:sldLayoutId id="2147484021" r:id="rId7"/>
    <p:sldLayoutId id="2147484022" r:id="rId8"/>
    <p:sldLayoutId id="2147484023" r:id="rId9"/>
    <p:sldLayoutId id="2147484024" r:id="rId10"/>
    <p:sldLayoutId id="2147484025"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476169"/>
                                        </p:tgtEl>
                                        <p:attrNameLst>
                                          <p:attrName>style.visibility</p:attrName>
                                        </p:attrNameLst>
                                      </p:cBhvr>
                                      <p:to>
                                        <p:strVal val="visible"/>
                                      </p:to>
                                    </p:set>
                                    <p:animEffect transition="in" filter="fade">
                                      <p:cBhvr>
                                        <p:cTn id="7" dur="1000">
                                          <p:stCondLst>
                                            <p:cond delay="0"/>
                                          </p:stCondLst>
                                        </p:cTn>
                                        <p:tgtEl>
                                          <p:spTgt spid="47616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476170">
                                            <p:txEl>
                                              <p:pRg st="0" end="0"/>
                                            </p:txEl>
                                          </p:spTgt>
                                        </p:tgtEl>
                                        <p:attrNameLst>
                                          <p:attrName>style.visibility</p:attrName>
                                        </p:attrNameLst>
                                      </p:cBhvr>
                                      <p:to>
                                        <p:strVal val="visible"/>
                                      </p:to>
                                    </p:set>
                                    <p:animEffect transition="in" filter="fade">
                                      <p:cBhvr>
                                        <p:cTn id="12" dur="500">
                                          <p:stCondLst>
                                            <p:cond delay="0"/>
                                          </p:stCondLst>
                                        </p:cTn>
                                        <p:tgtEl>
                                          <p:spTgt spid="476170">
                                            <p:txEl>
                                              <p:pRg st="0" end="0"/>
                                            </p:txEl>
                                          </p:spTgt>
                                        </p:tgtEl>
                                      </p:cBhvr>
                                    </p:animEffect>
                                  </p:childTnLst>
                                </p:cTn>
                              </p:par>
                              <p:par>
                                <p:cTn id="13" presetID="10" presetClass="entr" presetSubtype="0" fill="hold" grpId="0" nodeType="withEffect">
                                  <p:stCondLst>
                                    <p:cond delay="0"/>
                                  </p:stCondLst>
                                  <p:iterate type="lt">
                                    <p:tmPct val="10000"/>
                                  </p:iterate>
                                  <p:childTnLst>
                                    <p:set>
                                      <p:cBhvr>
                                        <p:cTn id="14" dur="1" fill="hold">
                                          <p:stCondLst>
                                            <p:cond delay="0"/>
                                          </p:stCondLst>
                                        </p:cTn>
                                        <p:tgtEl>
                                          <p:spTgt spid="476170">
                                            <p:txEl>
                                              <p:pRg st="1" end="1"/>
                                            </p:txEl>
                                          </p:spTgt>
                                        </p:tgtEl>
                                        <p:attrNameLst>
                                          <p:attrName>style.visibility</p:attrName>
                                        </p:attrNameLst>
                                      </p:cBhvr>
                                      <p:to>
                                        <p:strVal val="visible"/>
                                      </p:to>
                                    </p:set>
                                    <p:animEffect transition="in" filter="fade">
                                      <p:cBhvr>
                                        <p:cTn id="15" dur="500">
                                          <p:stCondLst>
                                            <p:cond delay="0"/>
                                          </p:stCondLst>
                                        </p:cTn>
                                        <p:tgtEl>
                                          <p:spTgt spid="476170">
                                            <p:txEl>
                                              <p:pRg st="1" end="1"/>
                                            </p:txEl>
                                          </p:spTgt>
                                        </p:tgtEl>
                                      </p:cBhvr>
                                    </p:animEffect>
                                  </p:childTnLst>
                                </p:cTn>
                              </p:par>
                              <p:par>
                                <p:cTn id="16" presetID="10" presetClass="entr" presetSubtype="0" fill="hold" grpId="0" nodeType="withEffect">
                                  <p:stCondLst>
                                    <p:cond delay="0"/>
                                  </p:stCondLst>
                                  <p:iterate type="lt">
                                    <p:tmPct val="10000"/>
                                  </p:iterate>
                                  <p:childTnLst>
                                    <p:set>
                                      <p:cBhvr>
                                        <p:cTn id="17" dur="1" fill="hold">
                                          <p:stCondLst>
                                            <p:cond delay="0"/>
                                          </p:stCondLst>
                                        </p:cTn>
                                        <p:tgtEl>
                                          <p:spTgt spid="476170">
                                            <p:txEl>
                                              <p:pRg st="2" end="2"/>
                                            </p:txEl>
                                          </p:spTgt>
                                        </p:tgtEl>
                                        <p:attrNameLst>
                                          <p:attrName>style.visibility</p:attrName>
                                        </p:attrNameLst>
                                      </p:cBhvr>
                                      <p:to>
                                        <p:strVal val="visible"/>
                                      </p:to>
                                    </p:set>
                                    <p:animEffect transition="in" filter="fade">
                                      <p:cBhvr>
                                        <p:cTn id="18" dur="500">
                                          <p:stCondLst>
                                            <p:cond delay="0"/>
                                          </p:stCondLst>
                                        </p:cTn>
                                        <p:tgtEl>
                                          <p:spTgt spid="476170">
                                            <p:txEl>
                                              <p:pRg st="2" end="2"/>
                                            </p:txEl>
                                          </p:spTgt>
                                        </p:tgtEl>
                                      </p:cBhvr>
                                    </p:animEffect>
                                  </p:childTnLst>
                                </p:cTn>
                              </p:par>
                              <p:par>
                                <p:cTn id="19" presetID="10" presetClass="entr" presetSubtype="0" fill="hold" grpId="0" nodeType="withEffect">
                                  <p:stCondLst>
                                    <p:cond delay="0"/>
                                  </p:stCondLst>
                                  <p:iterate type="lt">
                                    <p:tmPct val="10000"/>
                                  </p:iterate>
                                  <p:childTnLst>
                                    <p:set>
                                      <p:cBhvr>
                                        <p:cTn id="20" dur="1" fill="hold">
                                          <p:stCondLst>
                                            <p:cond delay="0"/>
                                          </p:stCondLst>
                                        </p:cTn>
                                        <p:tgtEl>
                                          <p:spTgt spid="476170">
                                            <p:txEl>
                                              <p:pRg st="3" end="3"/>
                                            </p:txEl>
                                          </p:spTgt>
                                        </p:tgtEl>
                                        <p:attrNameLst>
                                          <p:attrName>style.visibility</p:attrName>
                                        </p:attrNameLst>
                                      </p:cBhvr>
                                      <p:to>
                                        <p:strVal val="visible"/>
                                      </p:to>
                                    </p:set>
                                    <p:animEffect transition="in" filter="fade">
                                      <p:cBhvr>
                                        <p:cTn id="21" dur="500">
                                          <p:stCondLst>
                                            <p:cond delay="0"/>
                                          </p:stCondLst>
                                        </p:cTn>
                                        <p:tgtEl>
                                          <p:spTgt spid="476170">
                                            <p:txEl>
                                              <p:pRg st="3" end="3"/>
                                            </p:txEl>
                                          </p:spTgt>
                                        </p:tgtEl>
                                      </p:cBhvr>
                                    </p:animEffect>
                                  </p:childTnLst>
                                </p:cTn>
                              </p:par>
                              <p:par>
                                <p:cTn id="22" presetID="10" presetClass="entr" presetSubtype="0" fill="hold" grpId="0" nodeType="withEffect">
                                  <p:stCondLst>
                                    <p:cond delay="0"/>
                                  </p:stCondLst>
                                  <p:iterate type="lt">
                                    <p:tmPct val="10000"/>
                                  </p:iterate>
                                  <p:childTnLst>
                                    <p:set>
                                      <p:cBhvr>
                                        <p:cTn id="23" dur="1" fill="hold">
                                          <p:stCondLst>
                                            <p:cond delay="0"/>
                                          </p:stCondLst>
                                        </p:cTn>
                                        <p:tgtEl>
                                          <p:spTgt spid="476170">
                                            <p:txEl>
                                              <p:pRg st="4" end="4"/>
                                            </p:txEl>
                                          </p:spTgt>
                                        </p:tgtEl>
                                        <p:attrNameLst>
                                          <p:attrName>style.visibility</p:attrName>
                                        </p:attrNameLst>
                                      </p:cBhvr>
                                      <p:to>
                                        <p:strVal val="visible"/>
                                      </p:to>
                                    </p:set>
                                    <p:animEffect transition="in" filter="fade">
                                      <p:cBhvr>
                                        <p:cTn id="24" dur="500">
                                          <p:stCondLst>
                                            <p:cond delay="0"/>
                                          </p:stCondLst>
                                        </p:cTn>
                                        <p:tgtEl>
                                          <p:spTgt spid="47617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6169" grpId="0"/>
      <p:bldP spid="476170" grpId="0" build="p">
        <p:tmplLst>
          <p:tmpl lvl="1">
            <p:tnLst>
              <p:par>
                <p:cTn presetID="10" presetClass="entr" presetSubtype="0" fill="hold" nodeType="clickEffect">
                  <p:stCondLst>
                    <p:cond delay="0"/>
                  </p:stCondLst>
                  <p:iterate type="lt">
                    <p:tmPct val="10000"/>
                  </p:iterate>
                  <p:childTnLst>
                    <p:set>
                      <p:cBhvr>
                        <p:cTn dur="1" fill="hold">
                          <p:stCondLst>
                            <p:cond delay="0"/>
                          </p:stCondLst>
                        </p:cTn>
                        <p:tgtEl>
                          <p:spTgt spid="476170"/>
                        </p:tgtEl>
                        <p:attrNameLst>
                          <p:attrName>style.visibility</p:attrName>
                        </p:attrNameLst>
                      </p:cBhvr>
                      <p:to>
                        <p:strVal val="visible"/>
                      </p:to>
                    </p:set>
                    <p:animEffect transition="in" filter="fade">
                      <p:cBhvr>
                        <p:cTn dur="500">
                          <p:stCondLst>
                            <p:cond delay="0"/>
                          </p:stCondLst>
                        </p:cTn>
                        <p:tgtEl>
                          <p:spTgt spid="476170"/>
                        </p:tgtEl>
                      </p:cBhvr>
                    </p:animEffect>
                  </p:childTnLst>
                </p:cTn>
              </p:par>
            </p:tnLst>
          </p:tmpl>
          <p:tmpl lvl="2">
            <p:tnLst>
              <p:par>
                <p:cTn presetID="10" presetClass="entr" presetSubtype="0" fill="hold" nodeType="withEffect">
                  <p:stCondLst>
                    <p:cond delay="0"/>
                  </p:stCondLst>
                  <p:iterate type="lt">
                    <p:tmPct val="10000"/>
                  </p:iterate>
                  <p:childTnLst>
                    <p:set>
                      <p:cBhvr>
                        <p:cTn dur="1" fill="hold">
                          <p:stCondLst>
                            <p:cond delay="0"/>
                          </p:stCondLst>
                        </p:cTn>
                        <p:tgtEl>
                          <p:spTgt spid="476170"/>
                        </p:tgtEl>
                        <p:attrNameLst>
                          <p:attrName>style.visibility</p:attrName>
                        </p:attrNameLst>
                      </p:cBhvr>
                      <p:to>
                        <p:strVal val="visible"/>
                      </p:to>
                    </p:set>
                    <p:animEffect transition="in" filter="fade">
                      <p:cBhvr>
                        <p:cTn dur="500">
                          <p:stCondLst>
                            <p:cond delay="0"/>
                          </p:stCondLst>
                        </p:cTn>
                        <p:tgtEl>
                          <p:spTgt spid="476170"/>
                        </p:tgtEl>
                      </p:cBhvr>
                    </p:animEffect>
                  </p:childTnLst>
                </p:cTn>
              </p:par>
            </p:tnLst>
          </p:tmpl>
          <p:tmpl lvl="3">
            <p:tnLst>
              <p:par>
                <p:cTn presetID="10" presetClass="entr" presetSubtype="0" fill="hold" nodeType="withEffect">
                  <p:stCondLst>
                    <p:cond delay="0"/>
                  </p:stCondLst>
                  <p:iterate type="lt">
                    <p:tmPct val="10000"/>
                  </p:iterate>
                  <p:childTnLst>
                    <p:set>
                      <p:cBhvr>
                        <p:cTn dur="1" fill="hold">
                          <p:stCondLst>
                            <p:cond delay="0"/>
                          </p:stCondLst>
                        </p:cTn>
                        <p:tgtEl>
                          <p:spTgt spid="476170"/>
                        </p:tgtEl>
                        <p:attrNameLst>
                          <p:attrName>style.visibility</p:attrName>
                        </p:attrNameLst>
                      </p:cBhvr>
                      <p:to>
                        <p:strVal val="visible"/>
                      </p:to>
                    </p:set>
                    <p:animEffect transition="in" filter="fade">
                      <p:cBhvr>
                        <p:cTn dur="500">
                          <p:stCondLst>
                            <p:cond delay="0"/>
                          </p:stCondLst>
                        </p:cTn>
                        <p:tgtEl>
                          <p:spTgt spid="476170"/>
                        </p:tgtEl>
                      </p:cBhvr>
                    </p:animEffect>
                  </p:childTnLst>
                </p:cTn>
              </p:par>
            </p:tnLst>
          </p:tmpl>
          <p:tmpl lvl="4">
            <p:tnLst>
              <p:par>
                <p:cTn presetID="10" presetClass="entr" presetSubtype="0" fill="hold" nodeType="withEffect">
                  <p:stCondLst>
                    <p:cond delay="0"/>
                  </p:stCondLst>
                  <p:iterate type="lt">
                    <p:tmPct val="10000"/>
                  </p:iterate>
                  <p:childTnLst>
                    <p:set>
                      <p:cBhvr>
                        <p:cTn dur="1" fill="hold">
                          <p:stCondLst>
                            <p:cond delay="0"/>
                          </p:stCondLst>
                        </p:cTn>
                        <p:tgtEl>
                          <p:spTgt spid="476170"/>
                        </p:tgtEl>
                        <p:attrNameLst>
                          <p:attrName>style.visibility</p:attrName>
                        </p:attrNameLst>
                      </p:cBhvr>
                      <p:to>
                        <p:strVal val="visible"/>
                      </p:to>
                    </p:set>
                    <p:animEffect transition="in" filter="fade">
                      <p:cBhvr>
                        <p:cTn dur="500">
                          <p:stCondLst>
                            <p:cond delay="0"/>
                          </p:stCondLst>
                        </p:cTn>
                        <p:tgtEl>
                          <p:spTgt spid="476170"/>
                        </p:tgtEl>
                      </p:cBhvr>
                    </p:animEffect>
                  </p:childTnLst>
                </p:cTn>
              </p:par>
            </p:tnLst>
          </p:tmpl>
          <p:tmpl lvl="5">
            <p:tnLst>
              <p:par>
                <p:cTn presetID="10" presetClass="entr" presetSubtype="0" fill="hold" nodeType="withEffect">
                  <p:stCondLst>
                    <p:cond delay="0"/>
                  </p:stCondLst>
                  <p:iterate type="lt">
                    <p:tmPct val="10000"/>
                  </p:iterate>
                  <p:childTnLst>
                    <p:set>
                      <p:cBhvr>
                        <p:cTn dur="1" fill="hold">
                          <p:stCondLst>
                            <p:cond delay="0"/>
                          </p:stCondLst>
                        </p:cTn>
                        <p:tgtEl>
                          <p:spTgt spid="476170"/>
                        </p:tgtEl>
                        <p:attrNameLst>
                          <p:attrName>style.visibility</p:attrName>
                        </p:attrNameLst>
                      </p:cBhvr>
                      <p:to>
                        <p:strVal val="visible"/>
                      </p:to>
                    </p:set>
                    <p:animEffect transition="in" filter="fade">
                      <p:cBhvr>
                        <p:cTn dur="500">
                          <p:stCondLst>
                            <p:cond delay="0"/>
                          </p:stCondLst>
                        </p:cTn>
                        <p:tgtEl>
                          <p:spTgt spid="476170"/>
                        </p:tgtEl>
                      </p:cBhvr>
                    </p:animEffect>
                  </p:childTnLst>
                </p:cTn>
              </p:par>
            </p:tnLst>
          </p:tmpl>
        </p:tmplLst>
      </p:bldP>
    </p:bldLst>
  </p:timing>
  <p:txStyles>
    <p:titleStyle>
      <a:lvl1pPr algn="l" rtl="0" fontAlgn="base">
        <a:spcBef>
          <a:spcPct val="0"/>
        </a:spcBef>
        <a:spcAft>
          <a:spcPct val="0"/>
        </a:spcAft>
        <a:defRPr sz="4400" kern="1200">
          <a:solidFill>
            <a:schemeClr val="tx2"/>
          </a:solidFill>
          <a:latin typeface="+mj-lt"/>
          <a:ea typeface="+mj-ea"/>
          <a:cs typeface="+mj-cs"/>
        </a:defRPr>
      </a:lvl1pPr>
      <a:lvl2pPr algn="l" rtl="0" fontAlgn="base">
        <a:spcBef>
          <a:spcPct val="0"/>
        </a:spcBef>
        <a:spcAft>
          <a:spcPct val="0"/>
        </a:spcAft>
        <a:defRPr sz="4400">
          <a:solidFill>
            <a:schemeClr val="tx2"/>
          </a:solidFill>
          <a:latin typeface="Tahoma" panose="020B0604030504040204" pitchFamily="34" charset="0"/>
          <a:cs typeface="Arial" panose="020B0604020202020204" pitchFamily="34" charset="0"/>
        </a:defRPr>
      </a:lvl2pPr>
      <a:lvl3pPr algn="l" rtl="0" fontAlgn="base">
        <a:spcBef>
          <a:spcPct val="0"/>
        </a:spcBef>
        <a:spcAft>
          <a:spcPct val="0"/>
        </a:spcAft>
        <a:defRPr sz="4400">
          <a:solidFill>
            <a:schemeClr val="tx2"/>
          </a:solidFill>
          <a:latin typeface="Tahoma" panose="020B0604030504040204" pitchFamily="34" charset="0"/>
          <a:cs typeface="Arial" panose="020B0604020202020204" pitchFamily="34" charset="0"/>
        </a:defRPr>
      </a:lvl3pPr>
      <a:lvl4pPr algn="l" rtl="0" fontAlgn="base">
        <a:spcBef>
          <a:spcPct val="0"/>
        </a:spcBef>
        <a:spcAft>
          <a:spcPct val="0"/>
        </a:spcAft>
        <a:defRPr sz="4400">
          <a:solidFill>
            <a:schemeClr val="tx2"/>
          </a:solidFill>
          <a:latin typeface="Tahoma" panose="020B0604030504040204" pitchFamily="34" charset="0"/>
          <a:cs typeface="Arial" panose="020B0604020202020204" pitchFamily="34" charset="0"/>
        </a:defRPr>
      </a:lvl4pPr>
      <a:lvl5pPr algn="l" rtl="0" fontAlgn="base">
        <a:spcBef>
          <a:spcPct val="0"/>
        </a:spcBef>
        <a:spcAft>
          <a:spcPct val="0"/>
        </a:spcAft>
        <a:defRPr sz="4400">
          <a:solidFill>
            <a:schemeClr val="tx2"/>
          </a:solidFill>
          <a:latin typeface="Tahoma" panose="020B0604030504040204" pitchFamily="34" charset="0"/>
          <a:cs typeface="Arial" panose="020B0604020202020204" pitchFamily="34" charset="0"/>
        </a:defRPr>
      </a:lvl5pPr>
      <a:lvl6pPr marL="457200" algn="l" rtl="0" fontAlgn="base">
        <a:spcBef>
          <a:spcPct val="0"/>
        </a:spcBef>
        <a:spcAft>
          <a:spcPct val="0"/>
        </a:spcAft>
        <a:defRPr sz="4400">
          <a:solidFill>
            <a:schemeClr val="tx2"/>
          </a:solidFill>
          <a:latin typeface="Tahoma" panose="020B0604030504040204" pitchFamily="34" charset="0"/>
          <a:cs typeface="Arial" panose="020B0604020202020204" pitchFamily="34" charset="0"/>
        </a:defRPr>
      </a:lvl6pPr>
      <a:lvl7pPr marL="914400" algn="l" rtl="0" fontAlgn="base">
        <a:spcBef>
          <a:spcPct val="0"/>
        </a:spcBef>
        <a:spcAft>
          <a:spcPct val="0"/>
        </a:spcAft>
        <a:defRPr sz="4400">
          <a:solidFill>
            <a:schemeClr val="tx2"/>
          </a:solidFill>
          <a:latin typeface="Tahoma" panose="020B0604030504040204" pitchFamily="34" charset="0"/>
          <a:cs typeface="Arial" panose="020B0604020202020204" pitchFamily="34" charset="0"/>
        </a:defRPr>
      </a:lvl7pPr>
      <a:lvl8pPr marL="1371600" algn="l" rtl="0" fontAlgn="base">
        <a:spcBef>
          <a:spcPct val="0"/>
        </a:spcBef>
        <a:spcAft>
          <a:spcPct val="0"/>
        </a:spcAft>
        <a:defRPr sz="4400">
          <a:solidFill>
            <a:schemeClr val="tx2"/>
          </a:solidFill>
          <a:latin typeface="Tahoma" panose="020B0604030504040204" pitchFamily="34" charset="0"/>
          <a:cs typeface="Arial" panose="020B0604020202020204" pitchFamily="34" charset="0"/>
        </a:defRPr>
      </a:lvl8pPr>
      <a:lvl9pPr marL="1828800" algn="l" rtl="0" fontAlgn="base">
        <a:spcBef>
          <a:spcPct val="0"/>
        </a:spcBef>
        <a:spcAft>
          <a:spcPct val="0"/>
        </a:spcAft>
        <a:defRPr sz="4400">
          <a:solidFill>
            <a:schemeClr val="tx2"/>
          </a:solidFill>
          <a:latin typeface="Tahoma" panose="020B0604030504040204" pitchFamily="34" charset="0"/>
          <a:cs typeface="Arial" panose="020B0604020202020204" pitchFamily="34" charset="0"/>
        </a:defRPr>
      </a:lvl9pPr>
    </p:titleStyle>
    <p:bodyStyle>
      <a:lvl1pPr marL="342900" indent="-342900" algn="l" rtl="0" fontAlgn="base">
        <a:spcBef>
          <a:spcPct val="20000"/>
        </a:spcBef>
        <a:spcAft>
          <a:spcPct val="0"/>
        </a:spcAft>
        <a:buClr>
          <a:schemeClr val="folHlink"/>
        </a:buClr>
        <a:buSzPct val="60000"/>
        <a:buFont typeface="Wingdings" panose="05000000000000000000" pitchFamily="2" charset="2"/>
        <a:buChar char="n"/>
        <a:defRPr sz="3200" kern="1200">
          <a:solidFill>
            <a:schemeClr val="tx1"/>
          </a:solidFill>
          <a:latin typeface="+mn-lt"/>
          <a:ea typeface="+mn-ea"/>
          <a:cs typeface="+mn-cs"/>
        </a:defRPr>
      </a:lvl1pPr>
      <a:lvl2pPr marL="742950" indent="-285750" algn="l" rtl="0" fontAlgn="base">
        <a:spcBef>
          <a:spcPct val="20000"/>
        </a:spcBef>
        <a:spcAft>
          <a:spcPct val="0"/>
        </a:spcAft>
        <a:buClr>
          <a:schemeClr val="hlink"/>
        </a:buClr>
        <a:buSzPct val="55000"/>
        <a:buFont typeface="Wingdings" panose="05000000000000000000" pitchFamily="2" charset="2"/>
        <a:buChar char="n"/>
        <a:defRPr sz="2800" kern="1200">
          <a:solidFill>
            <a:schemeClr val="tx1"/>
          </a:solidFill>
          <a:latin typeface="+mn-lt"/>
          <a:ea typeface="+mn-ea"/>
          <a:cs typeface="+mn-cs"/>
        </a:defRPr>
      </a:lvl2pPr>
      <a:lvl3pPr marL="1143000" indent="-228600" algn="l" rtl="0" fontAlgn="base">
        <a:spcBef>
          <a:spcPct val="20000"/>
        </a:spcBef>
        <a:spcAft>
          <a:spcPct val="0"/>
        </a:spcAft>
        <a:buClr>
          <a:schemeClr val="folHlink"/>
        </a:buClr>
        <a:buSzPct val="50000"/>
        <a:buFont typeface="Wingdings" panose="05000000000000000000" pitchFamily="2" charset="2"/>
        <a:buChar char="n"/>
        <a:defRPr sz="2400" kern="1200">
          <a:solidFill>
            <a:schemeClr val="tx1"/>
          </a:solidFill>
          <a:latin typeface="+mn-lt"/>
          <a:ea typeface="+mn-ea"/>
          <a:cs typeface="+mn-cs"/>
        </a:defRPr>
      </a:lvl3pPr>
      <a:lvl4pPr marL="1600200" indent="-228600" algn="l" rtl="0" fontAlgn="base">
        <a:spcBef>
          <a:spcPct val="20000"/>
        </a:spcBef>
        <a:spcAft>
          <a:spcPct val="0"/>
        </a:spcAft>
        <a:buClr>
          <a:schemeClr val="accent2"/>
        </a:buClr>
        <a:buSzPct val="55000"/>
        <a:buFont typeface="Wingdings" panose="05000000000000000000" pitchFamily="2" charset="2"/>
        <a:buChar char="n"/>
        <a:defRPr sz="2000" kern="1200">
          <a:solidFill>
            <a:schemeClr val="tx1"/>
          </a:solidFill>
          <a:latin typeface="+mn-lt"/>
          <a:ea typeface="+mn-ea"/>
          <a:cs typeface="+mn-cs"/>
        </a:defRPr>
      </a:lvl4pPr>
      <a:lvl5pPr marL="2057400" indent="-228600" algn="l" rtl="0" fontAlgn="base">
        <a:spcBef>
          <a:spcPct val="20000"/>
        </a:spcBef>
        <a:spcAft>
          <a:spcPct val="0"/>
        </a:spcAft>
        <a:buClr>
          <a:schemeClr val="accent1"/>
        </a:buClr>
        <a:buSzPct val="50000"/>
        <a:buFont typeface="Wingdings" panose="05000000000000000000" pitchFamily="2" charset="2"/>
        <a:buChar char="n"/>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8450" name="Line 2">
            <a:extLst>
              <a:ext uri="{FF2B5EF4-FFF2-40B4-BE49-F238E27FC236}">
                <a16:creationId xmlns:a16="http://schemas.microsoft.com/office/drawing/2014/main" id="{397B3C89-686F-420A-9CA3-599D4D38BDB0}"/>
              </a:ext>
            </a:extLst>
          </p:cNvPr>
          <p:cNvSpPr>
            <a:spLocks noChangeShapeType="1"/>
          </p:cNvSpPr>
          <p:nvPr/>
        </p:nvSpPr>
        <p:spPr bwMode="auto">
          <a:xfrm>
            <a:off x="7962900" y="152400"/>
            <a:ext cx="0" cy="1524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8451" name="Rectangle 3">
            <a:extLst>
              <a:ext uri="{FF2B5EF4-FFF2-40B4-BE49-F238E27FC236}">
                <a16:creationId xmlns:a16="http://schemas.microsoft.com/office/drawing/2014/main" id="{A4A42AB3-CB54-E46B-BA75-C844E76F7D33}"/>
              </a:ext>
            </a:extLst>
          </p:cNvPr>
          <p:cNvSpPr>
            <a:spLocks noGrp="1" noChangeArrowheads="1"/>
          </p:cNvSpPr>
          <p:nvPr>
            <p:ph type="title"/>
          </p:nvPr>
        </p:nvSpPr>
        <p:spPr bwMode="auto">
          <a:xfrm>
            <a:off x="457200" y="122238"/>
            <a:ext cx="75438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GB" altLang="en-US"/>
              <a:t>Click to edit Master title style</a:t>
            </a:r>
          </a:p>
        </p:txBody>
      </p:sp>
      <p:sp>
        <p:nvSpPr>
          <p:cNvPr id="488452" name="Rectangle 4">
            <a:extLst>
              <a:ext uri="{FF2B5EF4-FFF2-40B4-BE49-F238E27FC236}">
                <a16:creationId xmlns:a16="http://schemas.microsoft.com/office/drawing/2014/main" id="{765562A5-9494-626F-3BEC-DB88C9E10EC1}"/>
              </a:ext>
            </a:extLst>
          </p:cNvPr>
          <p:cNvSpPr>
            <a:spLocks noGrp="1" noChangeArrowheads="1"/>
          </p:cNvSpPr>
          <p:nvPr>
            <p:ph type="body" idx="1"/>
          </p:nvPr>
        </p:nvSpPr>
        <p:spPr bwMode="auto">
          <a:xfrm>
            <a:off x="457200" y="1719263"/>
            <a:ext cx="8229600" cy="4411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488453" name="Rectangle 5">
            <a:extLst>
              <a:ext uri="{FF2B5EF4-FFF2-40B4-BE49-F238E27FC236}">
                <a16:creationId xmlns:a16="http://schemas.microsoft.com/office/drawing/2014/main" id="{55ECC865-7D60-8AEB-485C-092D52E63236}"/>
              </a:ext>
            </a:extLst>
          </p:cNvPr>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atin typeface="+mn-lt"/>
              </a:defRPr>
            </a:lvl1pPr>
          </a:lstStyle>
          <a:p>
            <a:endParaRPr lang="en-GB" altLang="en-US"/>
          </a:p>
        </p:txBody>
      </p:sp>
      <p:sp>
        <p:nvSpPr>
          <p:cNvPr id="488454" name="Rectangle 6">
            <a:extLst>
              <a:ext uri="{FF2B5EF4-FFF2-40B4-BE49-F238E27FC236}">
                <a16:creationId xmlns:a16="http://schemas.microsoft.com/office/drawing/2014/main" id="{3BF51D59-07CF-270B-7E3C-F29FEE245FC3}"/>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atin typeface="+mn-lt"/>
              </a:defRPr>
            </a:lvl1pPr>
          </a:lstStyle>
          <a:p>
            <a:endParaRPr lang="en-GB" altLang="en-US"/>
          </a:p>
        </p:txBody>
      </p:sp>
      <p:sp>
        <p:nvSpPr>
          <p:cNvPr id="488455" name="Rectangle 7">
            <a:extLst>
              <a:ext uri="{FF2B5EF4-FFF2-40B4-BE49-F238E27FC236}">
                <a16:creationId xmlns:a16="http://schemas.microsoft.com/office/drawing/2014/main" id="{F3957E88-DCA8-94B5-9EC1-B8B233F68C9E}"/>
              </a:ext>
            </a:extLst>
          </p:cNvPr>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atin typeface="+mn-lt"/>
              </a:defRPr>
            </a:lvl1pPr>
          </a:lstStyle>
          <a:p>
            <a:fld id="{3BF27DA3-76D7-48B0-A1F3-9F6B6E024939}" type="slidenum">
              <a:rPr lang="ar-SA" altLang="en-US"/>
              <a:pPr/>
              <a:t>‹#›</a:t>
            </a:fld>
            <a:endParaRPr lang="en-GB" altLang="en-US"/>
          </a:p>
        </p:txBody>
      </p:sp>
      <p:grpSp>
        <p:nvGrpSpPr>
          <p:cNvPr id="488456" name="Group 8">
            <a:extLst>
              <a:ext uri="{FF2B5EF4-FFF2-40B4-BE49-F238E27FC236}">
                <a16:creationId xmlns:a16="http://schemas.microsoft.com/office/drawing/2014/main" id="{98311E2F-CD9D-B34E-E760-4D83F2BA6498}"/>
              </a:ext>
            </a:extLst>
          </p:cNvPr>
          <p:cNvGrpSpPr>
            <a:grpSpLocks/>
          </p:cNvGrpSpPr>
          <p:nvPr/>
        </p:nvGrpSpPr>
        <p:grpSpPr bwMode="auto">
          <a:xfrm>
            <a:off x="8153400" y="152400"/>
            <a:ext cx="792163" cy="1295400"/>
            <a:chOff x="5136" y="960"/>
            <a:chExt cx="528" cy="864"/>
          </a:xfrm>
        </p:grpSpPr>
        <p:sp>
          <p:nvSpPr>
            <p:cNvPr id="488457" name="Oval 9">
              <a:extLst>
                <a:ext uri="{FF2B5EF4-FFF2-40B4-BE49-F238E27FC236}">
                  <a16:creationId xmlns:a16="http://schemas.microsoft.com/office/drawing/2014/main" id="{31A22FD0-C5D7-1538-3F80-396BA5789D46}"/>
                </a:ext>
              </a:extLst>
            </p:cNvPr>
            <p:cNvSpPr>
              <a:spLocks noChangeArrowheads="1"/>
            </p:cNvSpPr>
            <p:nvPr/>
          </p:nvSpPr>
          <p:spPr bwMode="auto">
            <a:xfrm>
              <a:off x="5136"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8458" name="Oval 10">
              <a:extLst>
                <a:ext uri="{FF2B5EF4-FFF2-40B4-BE49-F238E27FC236}">
                  <a16:creationId xmlns:a16="http://schemas.microsoft.com/office/drawing/2014/main" id="{4F04B443-50DB-7EEB-5E7C-866DD19B2E57}"/>
                </a:ext>
              </a:extLst>
            </p:cNvPr>
            <p:cNvSpPr>
              <a:spLocks noChangeArrowheads="1"/>
            </p:cNvSpPr>
            <p:nvPr/>
          </p:nvSpPr>
          <p:spPr bwMode="auto">
            <a:xfrm>
              <a:off x="5248"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8459" name="Oval 11">
              <a:extLst>
                <a:ext uri="{FF2B5EF4-FFF2-40B4-BE49-F238E27FC236}">
                  <a16:creationId xmlns:a16="http://schemas.microsoft.com/office/drawing/2014/main" id="{C47B73DA-DC0B-664B-F948-C13394B239E2}"/>
                </a:ext>
              </a:extLst>
            </p:cNvPr>
            <p:cNvSpPr>
              <a:spLocks noChangeArrowheads="1"/>
            </p:cNvSpPr>
            <p:nvPr/>
          </p:nvSpPr>
          <p:spPr bwMode="auto">
            <a:xfrm>
              <a:off x="5360" y="960"/>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8460" name="Oval 12">
              <a:extLst>
                <a:ext uri="{FF2B5EF4-FFF2-40B4-BE49-F238E27FC236}">
                  <a16:creationId xmlns:a16="http://schemas.microsoft.com/office/drawing/2014/main" id="{237174AD-59C2-9A27-69B1-8A154A864C80}"/>
                </a:ext>
              </a:extLst>
            </p:cNvPr>
            <p:cNvSpPr>
              <a:spLocks noChangeArrowheads="1"/>
            </p:cNvSpPr>
            <p:nvPr/>
          </p:nvSpPr>
          <p:spPr bwMode="auto">
            <a:xfrm>
              <a:off x="5136"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8461" name="Oval 13">
              <a:extLst>
                <a:ext uri="{FF2B5EF4-FFF2-40B4-BE49-F238E27FC236}">
                  <a16:creationId xmlns:a16="http://schemas.microsoft.com/office/drawing/2014/main" id="{EBCAF201-D5A9-78D2-85BB-2262AF7F2168}"/>
                </a:ext>
              </a:extLst>
            </p:cNvPr>
            <p:cNvSpPr>
              <a:spLocks noChangeArrowheads="1"/>
            </p:cNvSpPr>
            <p:nvPr/>
          </p:nvSpPr>
          <p:spPr bwMode="auto">
            <a:xfrm>
              <a:off x="5248"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8462" name="Oval 14">
              <a:extLst>
                <a:ext uri="{FF2B5EF4-FFF2-40B4-BE49-F238E27FC236}">
                  <a16:creationId xmlns:a16="http://schemas.microsoft.com/office/drawing/2014/main" id="{D7A48B99-03A8-C259-6236-BA9870A33194}"/>
                </a:ext>
              </a:extLst>
            </p:cNvPr>
            <p:cNvSpPr>
              <a:spLocks noChangeArrowheads="1"/>
            </p:cNvSpPr>
            <p:nvPr/>
          </p:nvSpPr>
          <p:spPr bwMode="auto">
            <a:xfrm>
              <a:off x="5360" y="1072"/>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8463" name="Oval 15">
              <a:extLst>
                <a:ext uri="{FF2B5EF4-FFF2-40B4-BE49-F238E27FC236}">
                  <a16:creationId xmlns:a16="http://schemas.microsoft.com/office/drawing/2014/main" id="{02640CA8-9DD4-31E5-CD19-F7753B949945}"/>
                </a:ext>
              </a:extLst>
            </p:cNvPr>
            <p:cNvSpPr>
              <a:spLocks noChangeArrowheads="1"/>
            </p:cNvSpPr>
            <p:nvPr/>
          </p:nvSpPr>
          <p:spPr bwMode="auto">
            <a:xfrm>
              <a:off x="5472" y="1072"/>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8464" name="Oval 16">
              <a:extLst>
                <a:ext uri="{FF2B5EF4-FFF2-40B4-BE49-F238E27FC236}">
                  <a16:creationId xmlns:a16="http://schemas.microsoft.com/office/drawing/2014/main" id="{A13D228B-3F95-C553-8241-62AC7A0BCC0F}"/>
                </a:ext>
              </a:extLst>
            </p:cNvPr>
            <p:cNvSpPr>
              <a:spLocks noChangeArrowheads="1"/>
            </p:cNvSpPr>
            <p:nvPr/>
          </p:nvSpPr>
          <p:spPr bwMode="auto">
            <a:xfrm>
              <a:off x="5136"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8465" name="Oval 17">
              <a:extLst>
                <a:ext uri="{FF2B5EF4-FFF2-40B4-BE49-F238E27FC236}">
                  <a16:creationId xmlns:a16="http://schemas.microsoft.com/office/drawing/2014/main" id="{E5EDF428-A1E6-9804-38D8-B978F8AFD5AD}"/>
                </a:ext>
              </a:extLst>
            </p:cNvPr>
            <p:cNvSpPr>
              <a:spLocks noChangeArrowheads="1"/>
            </p:cNvSpPr>
            <p:nvPr/>
          </p:nvSpPr>
          <p:spPr bwMode="auto">
            <a:xfrm>
              <a:off x="5248" y="1184"/>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8466" name="Oval 18">
              <a:extLst>
                <a:ext uri="{FF2B5EF4-FFF2-40B4-BE49-F238E27FC236}">
                  <a16:creationId xmlns:a16="http://schemas.microsoft.com/office/drawing/2014/main" id="{6F69943F-79D8-445E-A21D-CEA8F4A5E9CB}"/>
                </a:ext>
              </a:extLst>
            </p:cNvPr>
            <p:cNvSpPr>
              <a:spLocks noChangeArrowheads="1"/>
            </p:cNvSpPr>
            <p:nvPr/>
          </p:nvSpPr>
          <p:spPr bwMode="auto">
            <a:xfrm>
              <a:off x="5360"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8467" name="Oval 19">
              <a:extLst>
                <a:ext uri="{FF2B5EF4-FFF2-40B4-BE49-F238E27FC236}">
                  <a16:creationId xmlns:a16="http://schemas.microsoft.com/office/drawing/2014/main" id="{106A9971-AACF-7A27-D4BB-DD0A3E368DFD}"/>
                </a:ext>
              </a:extLst>
            </p:cNvPr>
            <p:cNvSpPr>
              <a:spLocks noChangeArrowheads="1"/>
            </p:cNvSpPr>
            <p:nvPr/>
          </p:nvSpPr>
          <p:spPr bwMode="auto">
            <a:xfrm>
              <a:off x="5472" y="1184"/>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8468" name="Oval 20">
              <a:extLst>
                <a:ext uri="{FF2B5EF4-FFF2-40B4-BE49-F238E27FC236}">
                  <a16:creationId xmlns:a16="http://schemas.microsoft.com/office/drawing/2014/main" id="{F9559E54-2484-D431-7B17-9C5D2F34BDDB}"/>
                </a:ext>
              </a:extLst>
            </p:cNvPr>
            <p:cNvSpPr>
              <a:spLocks noChangeArrowheads="1"/>
            </p:cNvSpPr>
            <p:nvPr/>
          </p:nvSpPr>
          <p:spPr bwMode="auto">
            <a:xfrm>
              <a:off x="5584" y="1184"/>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8469" name="Oval 21">
              <a:extLst>
                <a:ext uri="{FF2B5EF4-FFF2-40B4-BE49-F238E27FC236}">
                  <a16:creationId xmlns:a16="http://schemas.microsoft.com/office/drawing/2014/main" id="{00ADDDAB-932A-5188-2E4C-74D6E464B5FE}"/>
                </a:ext>
              </a:extLst>
            </p:cNvPr>
            <p:cNvSpPr>
              <a:spLocks noChangeArrowheads="1"/>
            </p:cNvSpPr>
            <p:nvPr/>
          </p:nvSpPr>
          <p:spPr bwMode="auto">
            <a:xfrm>
              <a:off x="5136" y="1296"/>
              <a:ext cx="80" cy="8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8470" name="Oval 22">
              <a:extLst>
                <a:ext uri="{FF2B5EF4-FFF2-40B4-BE49-F238E27FC236}">
                  <a16:creationId xmlns:a16="http://schemas.microsoft.com/office/drawing/2014/main" id="{DE10F6E1-4A8A-C26C-0DA6-D7112475BF6D}"/>
                </a:ext>
              </a:extLst>
            </p:cNvPr>
            <p:cNvSpPr>
              <a:spLocks noChangeArrowheads="1"/>
            </p:cNvSpPr>
            <p:nvPr/>
          </p:nvSpPr>
          <p:spPr bwMode="auto">
            <a:xfrm>
              <a:off x="5248"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8471" name="Oval 23">
              <a:extLst>
                <a:ext uri="{FF2B5EF4-FFF2-40B4-BE49-F238E27FC236}">
                  <a16:creationId xmlns:a16="http://schemas.microsoft.com/office/drawing/2014/main" id="{9C2312C1-22DB-4E1D-74EB-CF605BABCB01}"/>
                </a:ext>
              </a:extLst>
            </p:cNvPr>
            <p:cNvSpPr>
              <a:spLocks noChangeArrowheads="1"/>
            </p:cNvSpPr>
            <p:nvPr/>
          </p:nvSpPr>
          <p:spPr bwMode="auto">
            <a:xfrm>
              <a:off x="5360" y="1296"/>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8472" name="Oval 24">
              <a:extLst>
                <a:ext uri="{FF2B5EF4-FFF2-40B4-BE49-F238E27FC236}">
                  <a16:creationId xmlns:a16="http://schemas.microsoft.com/office/drawing/2014/main" id="{6D0E9749-19E5-93F3-5C58-1B2063845120}"/>
                </a:ext>
              </a:extLst>
            </p:cNvPr>
            <p:cNvSpPr>
              <a:spLocks noChangeArrowheads="1"/>
            </p:cNvSpPr>
            <p:nvPr/>
          </p:nvSpPr>
          <p:spPr bwMode="auto">
            <a:xfrm>
              <a:off x="5472" y="1296"/>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8473" name="Oval 25">
              <a:extLst>
                <a:ext uri="{FF2B5EF4-FFF2-40B4-BE49-F238E27FC236}">
                  <a16:creationId xmlns:a16="http://schemas.microsoft.com/office/drawing/2014/main" id="{50CFC5E5-AB55-F06A-3D5E-BFE8284F48C3}"/>
                </a:ext>
              </a:extLst>
            </p:cNvPr>
            <p:cNvSpPr>
              <a:spLocks noChangeArrowheads="1"/>
            </p:cNvSpPr>
            <p:nvPr/>
          </p:nvSpPr>
          <p:spPr bwMode="auto">
            <a:xfrm>
              <a:off x="5136"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8474" name="Oval 26">
              <a:extLst>
                <a:ext uri="{FF2B5EF4-FFF2-40B4-BE49-F238E27FC236}">
                  <a16:creationId xmlns:a16="http://schemas.microsoft.com/office/drawing/2014/main" id="{260EF450-3694-DA18-4AE9-9B3CF2E749B0}"/>
                </a:ext>
              </a:extLst>
            </p:cNvPr>
            <p:cNvSpPr>
              <a:spLocks noChangeArrowheads="1"/>
            </p:cNvSpPr>
            <p:nvPr/>
          </p:nvSpPr>
          <p:spPr bwMode="auto">
            <a:xfrm>
              <a:off x="5248" y="1408"/>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8475" name="Oval 27">
              <a:extLst>
                <a:ext uri="{FF2B5EF4-FFF2-40B4-BE49-F238E27FC236}">
                  <a16:creationId xmlns:a16="http://schemas.microsoft.com/office/drawing/2014/main" id="{F926D26C-E967-482C-4738-1BEFA4001F4F}"/>
                </a:ext>
              </a:extLst>
            </p:cNvPr>
            <p:cNvSpPr>
              <a:spLocks noChangeArrowheads="1"/>
            </p:cNvSpPr>
            <p:nvPr/>
          </p:nvSpPr>
          <p:spPr bwMode="auto">
            <a:xfrm>
              <a:off x="5360"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8476" name="Oval 28">
              <a:extLst>
                <a:ext uri="{FF2B5EF4-FFF2-40B4-BE49-F238E27FC236}">
                  <a16:creationId xmlns:a16="http://schemas.microsoft.com/office/drawing/2014/main" id="{08C79598-2BB7-B034-EB04-B142C092E15F}"/>
                </a:ext>
              </a:extLst>
            </p:cNvPr>
            <p:cNvSpPr>
              <a:spLocks noChangeArrowheads="1"/>
            </p:cNvSpPr>
            <p:nvPr/>
          </p:nvSpPr>
          <p:spPr bwMode="auto">
            <a:xfrm>
              <a:off x="5472" y="1408"/>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8477" name="Oval 29">
              <a:extLst>
                <a:ext uri="{FF2B5EF4-FFF2-40B4-BE49-F238E27FC236}">
                  <a16:creationId xmlns:a16="http://schemas.microsoft.com/office/drawing/2014/main" id="{A8EA4AC1-1E7C-DFE3-0BB3-BB4754E90C37}"/>
                </a:ext>
              </a:extLst>
            </p:cNvPr>
            <p:cNvSpPr>
              <a:spLocks noChangeArrowheads="1"/>
            </p:cNvSpPr>
            <p:nvPr/>
          </p:nvSpPr>
          <p:spPr bwMode="auto">
            <a:xfrm>
              <a:off x="5584" y="1408"/>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8478" name="Oval 30">
              <a:extLst>
                <a:ext uri="{FF2B5EF4-FFF2-40B4-BE49-F238E27FC236}">
                  <a16:creationId xmlns:a16="http://schemas.microsoft.com/office/drawing/2014/main" id="{EB89C02A-D036-D706-F68A-2AF6655689B3}"/>
                </a:ext>
              </a:extLst>
            </p:cNvPr>
            <p:cNvSpPr>
              <a:spLocks noChangeArrowheads="1"/>
            </p:cNvSpPr>
            <p:nvPr/>
          </p:nvSpPr>
          <p:spPr bwMode="auto">
            <a:xfrm>
              <a:off x="5136" y="1520"/>
              <a:ext cx="80" cy="8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8479" name="Oval 31">
              <a:extLst>
                <a:ext uri="{FF2B5EF4-FFF2-40B4-BE49-F238E27FC236}">
                  <a16:creationId xmlns:a16="http://schemas.microsoft.com/office/drawing/2014/main" id="{10409B21-63C7-C132-4464-60973F06ABD1}"/>
                </a:ext>
              </a:extLst>
            </p:cNvPr>
            <p:cNvSpPr>
              <a:spLocks noChangeArrowheads="1"/>
            </p:cNvSpPr>
            <p:nvPr/>
          </p:nvSpPr>
          <p:spPr bwMode="auto">
            <a:xfrm>
              <a:off x="5248"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8480" name="Oval 32">
              <a:extLst>
                <a:ext uri="{FF2B5EF4-FFF2-40B4-BE49-F238E27FC236}">
                  <a16:creationId xmlns:a16="http://schemas.microsoft.com/office/drawing/2014/main" id="{3DED5A65-F30F-983D-D4B0-E08E8F08A1DB}"/>
                </a:ext>
              </a:extLst>
            </p:cNvPr>
            <p:cNvSpPr>
              <a:spLocks noChangeArrowheads="1"/>
            </p:cNvSpPr>
            <p:nvPr/>
          </p:nvSpPr>
          <p:spPr bwMode="auto">
            <a:xfrm>
              <a:off x="5360" y="1520"/>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8481" name="Oval 33">
              <a:extLst>
                <a:ext uri="{FF2B5EF4-FFF2-40B4-BE49-F238E27FC236}">
                  <a16:creationId xmlns:a16="http://schemas.microsoft.com/office/drawing/2014/main" id="{9E416A50-4D5A-8DFF-264D-DA1656861589}"/>
                </a:ext>
              </a:extLst>
            </p:cNvPr>
            <p:cNvSpPr>
              <a:spLocks noChangeArrowheads="1"/>
            </p:cNvSpPr>
            <p:nvPr/>
          </p:nvSpPr>
          <p:spPr bwMode="auto">
            <a:xfrm>
              <a:off x="5472" y="1520"/>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8482" name="Oval 34">
              <a:extLst>
                <a:ext uri="{FF2B5EF4-FFF2-40B4-BE49-F238E27FC236}">
                  <a16:creationId xmlns:a16="http://schemas.microsoft.com/office/drawing/2014/main" id="{8E5B8D3D-E742-0913-4723-AA552267BC55}"/>
                </a:ext>
              </a:extLst>
            </p:cNvPr>
            <p:cNvSpPr>
              <a:spLocks noChangeArrowheads="1"/>
            </p:cNvSpPr>
            <p:nvPr/>
          </p:nvSpPr>
          <p:spPr bwMode="auto">
            <a:xfrm>
              <a:off x="5136"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8483" name="Oval 35">
              <a:extLst>
                <a:ext uri="{FF2B5EF4-FFF2-40B4-BE49-F238E27FC236}">
                  <a16:creationId xmlns:a16="http://schemas.microsoft.com/office/drawing/2014/main" id="{E119B837-4369-4861-9183-1CFC78F37CAE}"/>
                </a:ext>
              </a:extLst>
            </p:cNvPr>
            <p:cNvSpPr>
              <a:spLocks noChangeArrowheads="1"/>
            </p:cNvSpPr>
            <p:nvPr/>
          </p:nvSpPr>
          <p:spPr bwMode="auto">
            <a:xfrm>
              <a:off x="5248" y="1632"/>
              <a:ext cx="80" cy="8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8484" name="Oval 36">
              <a:extLst>
                <a:ext uri="{FF2B5EF4-FFF2-40B4-BE49-F238E27FC236}">
                  <a16:creationId xmlns:a16="http://schemas.microsoft.com/office/drawing/2014/main" id="{C1EC43DC-F7CF-8338-9BB0-A95A673979FE}"/>
                </a:ext>
              </a:extLst>
            </p:cNvPr>
            <p:cNvSpPr>
              <a:spLocks noChangeArrowheads="1"/>
            </p:cNvSpPr>
            <p:nvPr/>
          </p:nvSpPr>
          <p:spPr bwMode="auto">
            <a:xfrm>
              <a:off x="5360"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8485" name="Oval 37">
              <a:extLst>
                <a:ext uri="{FF2B5EF4-FFF2-40B4-BE49-F238E27FC236}">
                  <a16:creationId xmlns:a16="http://schemas.microsoft.com/office/drawing/2014/main" id="{B7E118F8-02C4-8208-5137-D6E1F2237186}"/>
                </a:ext>
              </a:extLst>
            </p:cNvPr>
            <p:cNvSpPr>
              <a:spLocks noChangeArrowheads="1"/>
            </p:cNvSpPr>
            <p:nvPr/>
          </p:nvSpPr>
          <p:spPr bwMode="auto">
            <a:xfrm>
              <a:off x="5472" y="1632"/>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8486" name="Oval 38">
              <a:extLst>
                <a:ext uri="{FF2B5EF4-FFF2-40B4-BE49-F238E27FC236}">
                  <a16:creationId xmlns:a16="http://schemas.microsoft.com/office/drawing/2014/main" id="{F1D6710E-EC57-74AE-E545-3B777D0BF627}"/>
                </a:ext>
              </a:extLst>
            </p:cNvPr>
            <p:cNvSpPr>
              <a:spLocks noChangeArrowheads="1"/>
            </p:cNvSpPr>
            <p:nvPr/>
          </p:nvSpPr>
          <p:spPr bwMode="auto">
            <a:xfrm>
              <a:off x="5248"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8487" name="Oval 39">
              <a:extLst>
                <a:ext uri="{FF2B5EF4-FFF2-40B4-BE49-F238E27FC236}">
                  <a16:creationId xmlns:a16="http://schemas.microsoft.com/office/drawing/2014/main" id="{A87BD203-43A9-9C31-636F-01EB2D59C830}"/>
                </a:ext>
              </a:extLst>
            </p:cNvPr>
            <p:cNvSpPr>
              <a:spLocks noChangeArrowheads="1"/>
            </p:cNvSpPr>
            <p:nvPr/>
          </p:nvSpPr>
          <p:spPr bwMode="auto">
            <a:xfrm>
              <a:off x="5472" y="1744"/>
              <a:ext cx="80" cy="80"/>
            </a:xfrm>
            <a:prstGeom prst="ellipse">
              <a:avLst/>
            </a:prstGeom>
            <a:solidFill>
              <a:schemeClr val="fo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 name="Rectangle 1">
            <a:extLst>
              <a:ext uri="{FF2B5EF4-FFF2-40B4-BE49-F238E27FC236}">
                <a16:creationId xmlns:a16="http://schemas.microsoft.com/office/drawing/2014/main" id="{8EF6CD5D-79F4-4B08-7944-65B0D9EF95F2}"/>
              </a:ext>
            </a:extLst>
          </p:cNvPr>
          <p:cNvSpPr/>
          <p:nvPr userDrawn="1"/>
        </p:nvSpPr>
        <p:spPr>
          <a:xfrm rot="5400000">
            <a:off x="8588188" y="5506108"/>
            <a:ext cx="2088232" cy="615553"/>
          </a:xfrm>
          <a:prstGeom prst="rect">
            <a:avLst/>
          </a:prstGeom>
        </p:spPr>
        <p:txBody>
          <a:bodyPr wrap="square">
            <a:spAutoFit/>
          </a:bodyPr>
          <a:lstStyle/>
          <a:p>
            <a:pPr>
              <a:defRPr/>
            </a:pPr>
            <a:br>
              <a:rPr lang="en-US" sz="1600" b="1" dirty="0">
                <a:latin typeface="Times New Roman" panose="02020603050405020304" pitchFamily="18" charset="0"/>
                <a:cs typeface="Times New Roman" panose="02020603050405020304" pitchFamily="18" charset="0"/>
              </a:rPr>
            </a:br>
            <a:r>
              <a:rPr lang="en-US" sz="1600" b="1" dirty="0">
                <a:latin typeface="Times New Roman" panose="02020603050405020304" pitchFamily="18" charset="0"/>
                <a:cs typeface="Times New Roman" panose="02020603050405020304" pitchFamily="18" charset="0"/>
              </a:rPr>
              <a:t>w</a:t>
            </a:r>
            <a:r>
              <a:rPr lang="en-US" b="1" dirty="0">
                <a:latin typeface="Times New Roman" panose="02020603050405020304" pitchFamily="18" charset="0"/>
                <a:cs typeface="Times New Roman" panose="02020603050405020304" pitchFamily="18" charset="0"/>
              </a:rPr>
              <a:t>ww.Ravanpoint.ir</a:t>
            </a:r>
            <a:endParaRPr lang="en-GB" b="1" dirty="0">
              <a:latin typeface="Times New Roman" panose="02020603050405020304" pitchFamily="18" charset="0"/>
              <a:cs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952" r:id="rId1"/>
    <p:sldLayoutId id="2147484026" r:id="rId2"/>
    <p:sldLayoutId id="2147484027" r:id="rId3"/>
    <p:sldLayoutId id="2147484028" r:id="rId4"/>
    <p:sldLayoutId id="2147484029" r:id="rId5"/>
    <p:sldLayoutId id="2147484030" r:id="rId6"/>
    <p:sldLayoutId id="2147484031" r:id="rId7"/>
    <p:sldLayoutId id="2147484032" r:id="rId8"/>
    <p:sldLayoutId id="2147484033" r:id="rId9"/>
    <p:sldLayoutId id="2147484034" r:id="rId10"/>
    <p:sldLayoutId id="2147484035"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488451"/>
                                        </p:tgtEl>
                                        <p:attrNameLst>
                                          <p:attrName>style.visibility</p:attrName>
                                        </p:attrNameLst>
                                      </p:cBhvr>
                                      <p:to>
                                        <p:strVal val="visible"/>
                                      </p:to>
                                    </p:set>
                                    <p:animEffect transition="in" filter="fade">
                                      <p:cBhvr>
                                        <p:cTn id="7" dur="1000">
                                          <p:stCondLst>
                                            <p:cond delay="0"/>
                                          </p:stCondLst>
                                        </p:cTn>
                                        <p:tgtEl>
                                          <p:spTgt spid="48845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488452">
                                            <p:txEl>
                                              <p:pRg st="0" end="0"/>
                                            </p:txEl>
                                          </p:spTgt>
                                        </p:tgtEl>
                                        <p:attrNameLst>
                                          <p:attrName>style.visibility</p:attrName>
                                        </p:attrNameLst>
                                      </p:cBhvr>
                                      <p:to>
                                        <p:strVal val="visible"/>
                                      </p:to>
                                    </p:set>
                                    <p:animEffect transition="in" filter="fade">
                                      <p:cBhvr>
                                        <p:cTn id="12" dur="500">
                                          <p:stCondLst>
                                            <p:cond delay="0"/>
                                          </p:stCondLst>
                                        </p:cTn>
                                        <p:tgtEl>
                                          <p:spTgt spid="488452">
                                            <p:txEl>
                                              <p:pRg st="0" end="0"/>
                                            </p:txEl>
                                          </p:spTgt>
                                        </p:tgtEl>
                                      </p:cBhvr>
                                    </p:animEffect>
                                  </p:childTnLst>
                                </p:cTn>
                              </p:par>
                              <p:par>
                                <p:cTn id="13" presetID="10" presetClass="entr" presetSubtype="0" fill="hold" grpId="0" nodeType="withEffect">
                                  <p:stCondLst>
                                    <p:cond delay="0"/>
                                  </p:stCondLst>
                                  <p:iterate type="lt">
                                    <p:tmPct val="10000"/>
                                  </p:iterate>
                                  <p:childTnLst>
                                    <p:set>
                                      <p:cBhvr>
                                        <p:cTn id="14" dur="1" fill="hold">
                                          <p:stCondLst>
                                            <p:cond delay="0"/>
                                          </p:stCondLst>
                                        </p:cTn>
                                        <p:tgtEl>
                                          <p:spTgt spid="488452">
                                            <p:txEl>
                                              <p:pRg st="1" end="1"/>
                                            </p:txEl>
                                          </p:spTgt>
                                        </p:tgtEl>
                                        <p:attrNameLst>
                                          <p:attrName>style.visibility</p:attrName>
                                        </p:attrNameLst>
                                      </p:cBhvr>
                                      <p:to>
                                        <p:strVal val="visible"/>
                                      </p:to>
                                    </p:set>
                                    <p:animEffect transition="in" filter="fade">
                                      <p:cBhvr>
                                        <p:cTn id="15" dur="500">
                                          <p:stCondLst>
                                            <p:cond delay="0"/>
                                          </p:stCondLst>
                                        </p:cTn>
                                        <p:tgtEl>
                                          <p:spTgt spid="488452">
                                            <p:txEl>
                                              <p:pRg st="1" end="1"/>
                                            </p:txEl>
                                          </p:spTgt>
                                        </p:tgtEl>
                                      </p:cBhvr>
                                    </p:animEffect>
                                  </p:childTnLst>
                                </p:cTn>
                              </p:par>
                              <p:par>
                                <p:cTn id="16" presetID="10" presetClass="entr" presetSubtype="0" fill="hold" grpId="0" nodeType="withEffect">
                                  <p:stCondLst>
                                    <p:cond delay="0"/>
                                  </p:stCondLst>
                                  <p:iterate type="lt">
                                    <p:tmPct val="10000"/>
                                  </p:iterate>
                                  <p:childTnLst>
                                    <p:set>
                                      <p:cBhvr>
                                        <p:cTn id="17" dur="1" fill="hold">
                                          <p:stCondLst>
                                            <p:cond delay="0"/>
                                          </p:stCondLst>
                                        </p:cTn>
                                        <p:tgtEl>
                                          <p:spTgt spid="488452">
                                            <p:txEl>
                                              <p:pRg st="2" end="2"/>
                                            </p:txEl>
                                          </p:spTgt>
                                        </p:tgtEl>
                                        <p:attrNameLst>
                                          <p:attrName>style.visibility</p:attrName>
                                        </p:attrNameLst>
                                      </p:cBhvr>
                                      <p:to>
                                        <p:strVal val="visible"/>
                                      </p:to>
                                    </p:set>
                                    <p:animEffect transition="in" filter="fade">
                                      <p:cBhvr>
                                        <p:cTn id="18" dur="500">
                                          <p:stCondLst>
                                            <p:cond delay="0"/>
                                          </p:stCondLst>
                                        </p:cTn>
                                        <p:tgtEl>
                                          <p:spTgt spid="488452">
                                            <p:txEl>
                                              <p:pRg st="2" end="2"/>
                                            </p:txEl>
                                          </p:spTgt>
                                        </p:tgtEl>
                                      </p:cBhvr>
                                    </p:animEffect>
                                  </p:childTnLst>
                                </p:cTn>
                              </p:par>
                              <p:par>
                                <p:cTn id="19" presetID="10" presetClass="entr" presetSubtype="0" fill="hold" grpId="0" nodeType="withEffect">
                                  <p:stCondLst>
                                    <p:cond delay="0"/>
                                  </p:stCondLst>
                                  <p:iterate type="lt">
                                    <p:tmPct val="10000"/>
                                  </p:iterate>
                                  <p:childTnLst>
                                    <p:set>
                                      <p:cBhvr>
                                        <p:cTn id="20" dur="1" fill="hold">
                                          <p:stCondLst>
                                            <p:cond delay="0"/>
                                          </p:stCondLst>
                                        </p:cTn>
                                        <p:tgtEl>
                                          <p:spTgt spid="488452">
                                            <p:txEl>
                                              <p:pRg st="3" end="3"/>
                                            </p:txEl>
                                          </p:spTgt>
                                        </p:tgtEl>
                                        <p:attrNameLst>
                                          <p:attrName>style.visibility</p:attrName>
                                        </p:attrNameLst>
                                      </p:cBhvr>
                                      <p:to>
                                        <p:strVal val="visible"/>
                                      </p:to>
                                    </p:set>
                                    <p:animEffect transition="in" filter="fade">
                                      <p:cBhvr>
                                        <p:cTn id="21" dur="500">
                                          <p:stCondLst>
                                            <p:cond delay="0"/>
                                          </p:stCondLst>
                                        </p:cTn>
                                        <p:tgtEl>
                                          <p:spTgt spid="488452">
                                            <p:txEl>
                                              <p:pRg st="3" end="3"/>
                                            </p:txEl>
                                          </p:spTgt>
                                        </p:tgtEl>
                                      </p:cBhvr>
                                    </p:animEffect>
                                  </p:childTnLst>
                                </p:cTn>
                              </p:par>
                              <p:par>
                                <p:cTn id="22" presetID="10" presetClass="entr" presetSubtype="0" fill="hold" grpId="0" nodeType="withEffect">
                                  <p:stCondLst>
                                    <p:cond delay="0"/>
                                  </p:stCondLst>
                                  <p:iterate type="lt">
                                    <p:tmPct val="10000"/>
                                  </p:iterate>
                                  <p:childTnLst>
                                    <p:set>
                                      <p:cBhvr>
                                        <p:cTn id="23" dur="1" fill="hold">
                                          <p:stCondLst>
                                            <p:cond delay="0"/>
                                          </p:stCondLst>
                                        </p:cTn>
                                        <p:tgtEl>
                                          <p:spTgt spid="488452">
                                            <p:txEl>
                                              <p:pRg st="4" end="4"/>
                                            </p:txEl>
                                          </p:spTgt>
                                        </p:tgtEl>
                                        <p:attrNameLst>
                                          <p:attrName>style.visibility</p:attrName>
                                        </p:attrNameLst>
                                      </p:cBhvr>
                                      <p:to>
                                        <p:strVal val="visible"/>
                                      </p:to>
                                    </p:set>
                                    <p:animEffect transition="in" filter="fade">
                                      <p:cBhvr>
                                        <p:cTn id="24" dur="500">
                                          <p:stCondLst>
                                            <p:cond delay="0"/>
                                          </p:stCondLst>
                                        </p:cTn>
                                        <p:tgtEl>
                                          <p:spTgt spid="48845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8451" grpId="0"/>
      <p:bldP spid="488452" grpId="0" build="p">
        <p:tmplLst>
          <p:tmpl lvl="1">
            <p:tnLst>
              <p:par>
                <p:cTn presetID="10" presetClass="entr" presetSubtype="0" fill="hold" nodeType="clickEffect">
                  <p:stCondLst>
                    <p:cond delay="0"/>
                  </p:stCondLst>
                  <p:iterate type="lt">
                    <p:tmPct val="10000"/>
                  </p:iterate>
                  <p:childTnLst>
                    <p:set>
                      <p:cBhvr>
                        <p:cTn dur="1" fill="hold">
                          <p:stCondLst>
                            <p:cond delay="0"/>
                          </p:stCondLst>
                        </p:cTn>
                        <p:tgtEl>
                          <p:spTgt spid="488452"/>
                        </p:tgtEl>
                        <p:attrNameLst>
                          <p:attrName>style.visibility</p:attrName>
                        </p:attrNameLst>
                      </p:cBhvr>
                      <p:to>
                        <p:strVal val="visible"/>
                      </p:to>
                    </p:set>
                    <p:animEffect transition="in" filter="fade">
                      <p:cBhvr>
                        <p:cTn dur="500">
                          <p:stCondLst>
                            <p:cond delay="0"/>
                          </p:stCondLst>
                        </p:cTn>
                        <p:tgtEl>
                          <p:spTgt spid="488452"/>
                        </p:tgtEl>
                      </p:cBhvr>
                    </p:animEffect>
                  </p:childTnLst>
                </p:cTn>
              </p:par>
            </p:tnLst>
          </p:tmpl>
          <p:tmpl lvl="2">
            <p:tnLst>
              <p:par>
                <p:cTn presetID="10" presetClass="entr" presetSubtype="0" fill="hold" nodeType="withEffect">
                  <p:stCondLst>
                    <p:cond delay="0"/>
                  </p:stCondLst>
                  <p:iterate type="lt">
                    <p:tmPct val="10000"/>
                  </p:iterate>
                  <p:childTnLst>
                    <p:set>
                      <p:cBhvr>
                        <p:cTn dur="1" fill="hold">
                          <p:stCondLst>
                            <p:cond delay="0"/>
                          </p:stCondLst>
                        </p:cTn>
                        <p:tgtEl>
                          <p:spTgt spid="488452"/>
                        </p:tgtEl>
                        <p:attrNameLst>
                          <p:attrName>style.visibility</p:attrName>
                        </p:attrNameLst>
                      </p:cBhvr>
                      <p:to>
                        <p:strVal val="visible"/>
                      </p:to>
                    </p:set>
                    <p:animEffect transition="in" filter="fade">
                      <p:cBhvr>
                        <p:cTn dur="500">
                          <p:stCondLst>
                            <p:cond delay="0"/>
                          </p:stCondLst>
                        </p:cTn>
                        <p:tgtEl>
                          <p:spTgt spid="488452"/>
                        </p:tgtEl>
                      </p:cBhvr>
                    </p:animEffect>
                  </p:childTnLst>
                </p:cTn>
              </p:par>
            </p:tnLst>
          </p:tmpl>
          <p:tmpl lvl="3">
            <p:tnLst>
              <p:par>
                <p:cTn presetID="10" presetClass="entr" presetSubtype="0" fill="hold" nodeType="withEffect">
                  <p:stCondLst>
                    <p:cond delay="0"/>
                  </p:stCondLst>
                  <p:iterate type="lt">
                    <p:tmPct val="10000"/>
                  </p:iterate>
                  <p:childTnLst>
                    <p:set>
                      <p:cBhvr>
                        <p:cTn dur="1" fill="hold">
                          <p:stCondLst>
                            <p:cond delay="0"/>
                          </p:stCondLst>
                        </p:cTn>
                        <p:tgtEl>
                          <p:spTgt spid="488452"/>
                        </p:tgtEl>
                        <p:attrNameLst>
                          <p:attrName>style.visibility</p:attrName>
                        </p:attrNameLst>
                      </p:cBhvr>
                      <p:to>
                        <p:strVal val="visible"/>
                      </p:to>
                    </p:set>
                    <p:animEffect transition="in" filter="fade">
                      <p:cBhvr>
                        <p:cTn dur="500">
                          <p:stCondLst>
                            <p:cond delay="0"/>
                          </p:stCondLst>
                        </p:cTn>
                        <p:tgtEl>
                          <p:spTgt spid="488452"/>
                        </p:tgtEl>
                      </p:cBhvr>
                    </p:animEffect>
                  </p:childTnLst>
                </p:cTn>
              </p:par>
            </p:tnLst>
          </p:tmpl>
          <p:tmpl lvl="4">
            <p:tnLst>
              <p:par>
                <p:cTn presetID="10" presetClass="entr" presetSubtype="0" fill="hold" nodeType="withEffect">
                  <p:stCondLst>
                    <p:cond delay="0"/>
                  </p:stCondLst>
                  <p:iterate type="lt">
                    <p:tmPct val="10000"/>
                  </p:iterate>
                  <p:childTnLst>
                    <p:set>
                      <p:cBhvr>
                        <p:cTn dur="1" fill="hold">
                          <p:stCondLst>
                            <p:cond delay="0"/>
                          </p:stCondLst>
                        </p:cTn>
                        <p:tgtEl>
                          <p:spTgt spid="488452"/>
                        </p:tgtEl>
                        <p:attrNameLst>
                          <p:attrName>style.visibility</p:attrName>
                        </p:attrNameLst>
                      </p:cBhvr>
                      <p:to>
                        <p:strVal val="visible"/>
                      </p:to>
                    </p:set>
                    <p:animEffect transition="in" filter="fade">
                      <p:cBhvr>
                        <p:cTn dur="500">
                          <p:stCondLst>
                            <p:cond delay="0"/>
                          </p:stCondLst>
                        </p:cTn>
                        <p:tgtEl>
                          <p:spTgt spid="488452"/>
                        </p:tgtEl>
                      </p:cBhvr>
                    </p:animEffect>
                  </p:childTnLst>
                </p:cTn>
              </p:par>
            </p:tnLst>
          </p:tmpl>
          <p:tmpl lvl="5">
            <p:tnLst>
              <p:par>
                <p:cTn presetID="10" presetClass="entr" presetSubtype="0" fill="hold" nodeType="withEffect">
                  <p:stCondLst>
                    <p:cond delay="0"/>
                  </p:stCondLst>
                  <p:iterate type="lt">
                    <p:tmPct val="10000"/>
                  </p:iterate>
                  <p:childTnLst>
                    <p:set>
                      <p:cBhvr>
                        <p:cTn dur="1" fill="hold">
                          <p:stCondLst>
                            <p:cond delay="0"/>
                          </p:stCondLst>
                        </p:cTn>
                        <p:tgtEl>
                          <p:spTgt spid="488452"/>
                        </p:tgtEl>
                        <p:attrNameLst>
                          <p:attrName>style.visibility</p:attrName>
                        </p:attrNameLst>
                      </p:cBhvr>
                      <p:to>
                        <p:strVal val="visible"/>
                      </p:to>
                    </p:set>
                    <p:animEffect transition="in" filter="fade">
                      <p:cBhvr>
                        <p:cTn dur="500">
                          <p:stCondLst>
                            <p:cond delay="0"/>
                          </p:stCondLst>
                        </p:cTn>
                        <p:tgtEl>
                          <p:spTgt spid="488452"/>
                        </p:tgtEl>
                      </p:cBhvr>
                    </p:animEffect>
                  </p:childTnLst>
                </p:cTn>
              </p:par>
            </p:tnLst>
          </p:tmpl>
        </p:tmplLst>
      </p:bldP>
    </p:bldLst>
  </p:timing>
  <p:txStyles>
    <p:titleStyle>
      <a:lvl1pPr algn="l" rtl="0" fontAlgn="base">
        <a:spcBef>
          <a:spcPct val="0"/>
        </a:spcBef>
        <a:spcAft>
          <a:spcPct val="0"/>
        </a:spcAft>
        <a:defRPr sz="3900" b="1" kern="1200">
          <a:solidFill>
            <a:schemeClr val="tx2"/>
          </a:solidFill>
          <a:latin typeface="+mj-lt"/>
          <a:ea typeface="+mj-ea"/>
          <a:cs typeface="+mj-cs"/>
        </a:defRPr>
      </a:lvl1pPr>
      <a:lvl2pPr algn="l" rtl="0" fontAlgn="base">
        <a:spcBef>
          <a:spcPct val="0"/>
        </a:spcBef>
        <a:spcAft>
          <a:spcPct val="0"/>
        </a:spcAft>
        <a:defRPr sz="3900" b="1">
          <a:solidFill>
            <a:schemeClr val="tx2"/>
          </a:solidFill>
          <a:latin typeface="Arial" panose="020B0604020202020204" pitchFamily="34" charset="0"/>
          <a:cs typeface="Arial" panose="020B0604020202020204" pitchFamily="34" charset="0"/>
        </a:defRPr>
      </a:lvl2pPr>
      <a:lvl3pPr algn="l" rtl="0" fontAlgn="base">
        <a:spcBef>
          <a:spcPct val="0"/>
        </a:spcBef>
        <a:spcAft>
          <a:spcPct val="0"/>
        </a:spcAft>
        <a:defRPr sz="3900" b="1">
          <a:solidFill>
            <a:schemeClr val="tx2"/>
          </a:solidFill>
          <a:latin typeface="Arial" panose="020B0604020202020204" pitchFamily="34" charset="0"/>
          <a:cs typeface="Arial" panose="020B0604020202020204" pitchFamily="34" charset="0"/>
        </a:defRPr>
      </a:lvl3pPr>
      <a:lvl4pPr algn="l" rtl="0" fontAlgn="base">
        <a:spcBef>
          <a:spcPct val="0"/>
        </a:spcBef>
        <a:spcAft>
          <a:spcPct val="0"/>
        </a:spcAft>
        <a:defRPr sz="3900" b="1">
          <a:solidFill>
            <a:schemeClr val="tx2"/>
          </a:solidFill>
          <a:latin typeface="Arial" panose="020B0604020202020204" pitchFamily="34" charset="0"/>
          <a:cs typeface="Arial" panose="020B0604020202020204" pitchFamily="34" charset="0"/>
        </a:defRPr>
      </a:lvl4pPr>
      <a:lvl5pPr algn="l" rtl="0" fontAlgn="base">
        <a:spcBef>
          <a:spcPct val="0"/>
        </a:spcBef>
        <a:spcAft>
          <a:spcPct val="0"/>
        </a:spcAft>
        <a:defRPr sz="3900" b="1">
          <a:solidFill>
            <a:schemeClr val="tx2"/>
          </a:solidFill>
          <a:latin typeface="Arial" panose="020B0604020202020204" pitchFamily="34" charset="0"/>
          <a:cs typeface="Arial" panose="020B0604020202020204" pitchFamily="34" charset="0"/>
        </a:defRPr>
      </a:lvl5pPr>
      <a:lvl6pPr marL="457200" algn="l" rtl="0" fontAlgn="base">
        <a:spcBef>
          <a:spcPct val="0"/>
        </a:spcBef>
        <a:spcAft>
          <a:spcPct val="0"/>
        </a:spcAft>
        <a:defRPr sz="3900" b="1">
          <a:solidFill>
            <a:schemeClr val="tx2"/>
          </a:solidFill>
          <a:latin typeface="Arial" panose="020B0604020202020204" pitchFamily="34" charset="0"/>
          <a:cs typeface="Arial" panose="020B0604020202020204" pitchFamily="34" charset="0"/>
        </a:defRPr>
      </a:lvl6pPr>
      <a:lvl7pPr marL="914400" algn="l" rtl="0" fontAlgn="base">
        <a:spcBef>
          <a:spcPct val="0"/>
        </a:spcBef>
        <a:spcAft>
          <a:spcPct val="0"/>
        </a:spcAft>
        <a:defRPr sz="3900" b="1">
          <a:solidFill>
            <a:schemeClr val="tx2"/>
          </a:solidFill>
          <a:latin typeface="Arial" panose="020B0604020202020204" pitchFamily="34" charset="0"/>
          <a:cs typeface="Arial" panose="020B0604020202020204" pitchFamily="34" charset="0"/>
        </a:defRPr>
      </a:lvl7pPr>
      <a:lvl8pPr marL="1371600" algn="l" rtl="0" fontAlgn="base">
        <a:spcBef>
          <a:spcPct val="0"/>
        </a:spcBef>
        <a:spcAft>
          <a:spcPct val="0"/>
        </a:spcAft>
        <a:defRPr sz="3900" b="1">
          <a:solidFill>
            <a:schemeClr val="tx2"/>
          </a:solidFill>
          <a:latin typeface="Arial" panose="020B0604020202020204" pitchFamily="34" charset="0"/>
          <a:cs typeface="Arial" panose="020B0604020202020204" pitchFamily="34" charset="0"/>
        </a:defRPr>
      </a:lvl8pPr>
      <a:lvl9pPr marL="1828800" algn="l" rtl="0" fontAlgn="base">
        <a:spcBef>
          <a:spcPct val="0"/>
        </a:spcBef>
        <a:spcAft>
          <a:spcPct val="0"/>
        </a:spcAft>
        <a:defRPr sz="3900" b="1">
          <a:solidFill>
            <a:schemeClr val="tx2"/>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lr>
          <a:schemeClr val="tx2"/>
        </a:buClr>
        <a:buSzPct val="70000"/>
        <a:buFont typeface="Wingdings" panose="05000000000000000000" pitchFamily="2" charset="2"/>
        <a:buChar char="l"/>
        <a:defRPr sz="3000" kern="1200">
          <a:solidFill>
            <a:schemeClr val="tx1"/>
          </a:solidFill>
          <a:latin typeface="+mn-lt"/>
          <a:ea typeface="+mn-ea"/>
          <a:cs typeface="+mn-cs"/>
        </a:defRPr>
      </a:lvl1pPr>
      <a:lvl2pPr marL="692150" indent="-347663" algn="l" rtl="0" fontAlgn="base">
        <a:spcBef>
          <a:spcPct val="20000"/>
        </a:spcBef>
        <a:spcAft>
          <a:spcPct val="0"/>
        </a:spcAft>
        <a:buClr>
          <a:schemeClr val="accent2"/>
        </a:buClr>
        <a:buSzPct val="70000"/>
        <a:buFont typeface="Wingdings" panose="05000000000000000000" pitchFamily="2" charset="2"/>
        <a:buChar char="l"/>
        <a:defRPr sz="2600" kern="1200">
          <a:solidFill>
            <a:schemeClr val="tx1"/>
          </a:solidFill>
          <a:latin typeface="+mn-lt"/>
          <a:ea typeface="+mn-ea"/>
          <a:cs typeface="+mn-cs"/>
        </a:defRPr>
      </a:lvl2pPr>
      <a:lvl3pPr marL="987425" indent="-293688" algn="l" rtl="0" fontAlgn="base">
        <a:spcBef>
          <a:spcPct val="20000"/>
        </a:spcBef>
        <a:spcAft>
          <a:spcPct val="0"/>
        </a:spcAft>
        <a:buClr>
          <a:schemeClr val="accent1"/>
        </a:buClr>
        <a:buSzPct val="70000"/>
        <a:buFont typeface="Wingdings" panose="05000000000000000000" pitchFamily="2" charset="2"/>
        <a:buChar char="l"/>
        <a:defRPr sz="2300" kern="1200">
          <a:solidFill>
            <a:schemeClr val="tx1"/>
          </a:solidFill>
          <a:latin typeface="+mn-lt"/>
          <a:ea typeface="+mn-ea"/>
          <a:cs typeface="+mn-cs"/>
        </a:defRPr>
      </a:lvl3pPr>
      <a:lvl4pPr marL="1281113" indent="-292100" algn="l" rtl="0" fontAlgn="base">
        <a:spcBef>
          <a:spcPct val="20000"/>
        </a:spcBef>
        <a:spcAft>
          <a:spcPct val="0"/>
        </a:spcAft>
        <a:buClr>
          <a:schemeClr val="tx2"/>
        </a:buClr>
        <a:buSzPct val="75000"/>
        <a:buFont typeface="Wingdings" panose="05000000000000000000" pitchFamily="2" charset="2"/>
        <a:buChar char="§"/>
        <a:defRPr sz="2000" kern="1200">
          <a:solidFill>
            <a:schemeClr val="tx1"/>
          </a:solidFill>
          <a:latin typeface="+mn-lt"/>
          <a:ea typeface="+mn-ea"/>
          <a:cs typeface="+mn-cs"/>
        </a:defRPr>
      </a:lvl4pPr>
      <a:lvl5pPr marL="1598613" indent="-315913" algn="l" rtl="0" fontAlgn="base">
        <a:spcBef>
          <a:spcPct val="20000"/>
        </a:spcBef>
        <a:spcAft>
          <a:spcPct val="0"/>
        </a:spcAft>
        <a:buClr>
          <a:schemeClr val="folHlink"/>
        </a:buClr>
        <a:buSzPct val="80000"/>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94594" name="Group 2">
            <a:extLst>
              <a:ext uri="{FF2B5EF4-FFF2-40B4-BE49-F238E27FC236}">
                <a16:creationId xmlns:a16="http://schemas.microsoft.com/office/drawing/2014/main" id="{D49DB496-2DC3-644C-41B8-9E8C98A1999B}"/>
              </a:ext>
            </a:extLst>
          </p:cNvPr>
          <p:cNvGrpSpPr>
            <a:grpSpLocks/>
          </p:cNvGrpSpPr>
          <p:nvPr/>
        </p:nvGrpSpPr>
        <p:grpSpPr bwMode="auto">
          <a:xfrm>
            <a:off x="0" y="0"/>
            <a:ext cx="7620000" cy="6858000"/>
            <a:chOff x="0" y="0"/>
            <a:chExt cx="4800" cy="4320"/>
          </a:xfrm>
        </p:grpSpPr>
        <p:grpSp>
          <p:nvGrpSpPr>
            <p:cNvPr id="494595" name="Group 3">
              <a:extLst>
                <a:ext uri="{FF2B5EF4-FFF2-40B4-BE49-F238E27FC236}">
                  <a16:creationId xmlns:a16="http://schemas.microsoft.com/office/drawing/2014/main" id="{73273CD0-F0AA-E291-89A8-31C800E24342}"/>
                </a:ext>
              </a:extLst>
            </p:cNvPr>
            <p:cNvGrpSpPr>
              <a:grpSpLocks/>
            </p:cNvGrpSpPr>
            <p:nvPr userDrawn="1"/>
          </p:nvGrpSpPr>
          <p:grpSpPr bwMode="auto">
            <a:xfrm>
              <a:off x="0" y="0"/>
              <a:ext cx="2016" cy="4320"/>
              <a:chOff x="0" y="0"/>
              <a:chExt cx="2016" cy="4320"/>
            </a:xfrm>
          </p:grpSpPr>
          <p:sp>
            <p:nvSpPr>
              <p:cNvPr id="494596" name="Rectangle 4">
                <a:extLst>
                  <a:ext uri="{FF2B5EF4-FFF2-40B4-BE49-F238E27FC236}">
                    <a16:creationId xmlns:a16="http://schemas.microsoft.com/office/drawing/2014/main" id="{07B8975E-B05F-726A-ACB6-BAE8DAACDF3A}"/>
                  </a:ext>
                </a:extLst>
              </p:cNvPr>
              <p:cNvSpPr>
                <a:spLocks noChangeArrowheads="1"/>
              </p:cNvSpPr>
              <p:nvPr userDrawn="1"/>
            </p:nvSpPr>
            <p:spPr bwMode="auto">
              <a:xfrm>
                <a:off x="0" y="0"/>
                <a:ext cx="480" cy="432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4597" name="Freeform 5">
                <a:extLst>
                  <a:ext uri="{FF2B5EF4-FFF2-40B4-BE49-F238E27FC236}">
                    <a16:creationId xmlns:a16="http://schemas.microsoft.com/office/drawing/2014/main" id="{8CD10FC6-3DD3-B88A-6DC9-736272297E07}"/>
                  </a:ext>
                </a:extLst>
              </p:cNvPr>
              <p:cNvSpPr>
                <a:spLocks/>
              </p:cNvSpPr>
              <p:nvPr userDrawn="1"/>
            </p:nvSpPr>
            <p:spPr bwMode="auto">
              <a:xfrm>
                <a:off x="288" y="0"/>
                <a:ext cx="1728" cy="735"/>
              </a:xfrm>
              <a:custGeom>
                <a:avLst/>
                <a:gdLst>
                  <a:gd name="T0" fmla="*/ 1728 w 1728"/>
                  <a:gd name="T1" fmla="*/ 0 h 735"/>
                  <a:gd name="T2" fmla="*/ 1728 w 1728"/>
                  <a:gd name="T3" fmla="*/ 480 h 735"/>
                  <a:gd name="T4" fmla="*/ 380 w 1728"/>
                  <a:gd name="T5" fmla="*/ 482 h 735"/>
                  <a:gd name="T6" fmla="*/ 354 w 1728"/>
                  <a:gd name="T7" fmla="*/ 480 h 735"/>
                  <a:gd name="T8" fmla="*/ 308 w 1728"/>
                  <a:gd name="T9" fmla="*/ 489 h 735"/>
                  <a:gd name="T10" fmla="*/ 246 w 1728"/>
                  <a:gd name="T11" fmla="*/ 531 h 735"/>
                  <a:gd name="T12" fmla="*/ 206 w 1728"/>
                  <a:gd name="T13" fmla="*/ 597 h 735"/>
                  <a:gd name="T14" fmla="*/ 192 w 1728"/>
                  <a:gd name="T15" fmla="*/ 666 h 735"/>
                  <a:gd name="T16" fmla="*/ 192 w 1728"/>
                  <a:gd name="T17" fmla="*/ 735 h 735"/>
                  <a:gd name="T18" fmla="*/ 0 w 1728"/>
                  <a:gd name="T19" fmla="*/ 735 h 735"/>
                  <a:gd name="T20" fmla="*/ 0 w 1728"/>
                  <a:gd name="T21" fmla="*/ 480 h 735"/>
                  <a:gd name="T22" fmla="*/ 0 w 1728"/>
                  <a:gd name="T23" fmla="*/ 0 h 735"/>
                  <a:gd name="T24" fmla="*/ 1728 w 1728"/>
                  <a:gd name="T25"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28" h="735">
                    <a:moveTo>
                      <a:pt x="1728" y="0"/>
                    </a:moveTo>
                    <a:lnTo>
                      <a:pt x="1728" y="480"/>
                    </a:lnTo>
                    <a:lnTo>
                      <a:pt x="380" y="482"/>
                    </a:lnTo>
                    <a:lnTo>
                      <a:pt x="354" y="480"/>
                    </a:lnTo>
                    <a:lnTo>
                      <a:pt x="308" y="489"/>
                    </a:lnTo>
                    <a:cubicBezTo>
                      <a:pt x="290" y="498"/>
                      <a:pt x="263" y="513"/>
                      <a:pt x="246" y="531"/>
                    </a:cubicBezTo>
                    <a:cubicBezTo>
                      <a:pt x="229" y="549"/>
                      <a:pt x="215" y="574"/>
                      <a:pt x="206" y="597"/>
                    </a:cubicBezTo>
                    <a:cubicBezTo>
                      <a:pt x="197" y="620"/>
                      <a:pt x="194" y="643"/>
                      <a:pt x="192" y="666"/>
                    </a:cubicBezTo>
                    <a:lnTo>
                      <a:pt x="192" y="735"/>
                    </a:lnTo>
                    <a:lnTo>
                      <a:pt x="0" y="735"/>
                    </a:lnTo>
                    <a:lnTo>
                      <a:pt x="0" y="480"/>
                    </a:lnTo>
                    <a:lnTo>
                      <a:pt x="0" y="0"/>
                    </a:lnTo>
                    <a:lnTo>
                      <a:pt x="1728" y="0"/>
                    </a:lnTo>
                    <a:close/>
                  </a:path>
                </a:pathLst>
              </a:custGeom>
              <a:solidFill>
                <a:schemeClr val="accent2"/>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pSp>
        <p:grpSp>
          <p:nvGrpSpPr>
            <p:cNvPr id="494598" name="Group 6">
              <a:extLst>
                <a:ext uri="{FF2B5EF4-FFF2-40B4-BE49-F238E27FC236}">
                  <a16:creationId xmlns:a16="http://schemas.microsoft.com/office/drawing/2014/main" id="{47C75D61-3C22-8514-A183-7B82F32BDE55}"/>
                </a:ext>
              </a:extLst>
            </p:cNvPr>
            <p:cNvGrpSpPr>
              <a:grpSpLocks/>
            </p:cNvGrpSpPr>
            <p:nvPr/>
          </p:nvGrpSpPr>
          <p:grpSpPr bwMode="auto">
            <a:xfrm>
              <a:off x="144" y="1248"/>
              <a:ext cx="4656" cy="201"/>
              <a:chOff x="144" y="1248"/>
              <a:chExt cx="4656" cy="201"/>
            </a:xfrm>
          </p:grpSpPr>
          <p:sp>
            <p:nvSpPr>
              <p:cNvPr id="494599" name="AutoShape 7">
                <a:extLst>
                  <a:ext uri="{FF2B5EF4-FFF2-40B4-BE49-F238E27FC236}">
                    <a16:creationId xmlns:a16="http://schemas.microsoft.com/office/drawing/2014/main" id="{D8996157-34D8-C28D-91C4-55198263C87C}"/>
                  </a:ext>
                </a:extLst>
              </p:cNvPr>
              <p:cNvSpPr>
                <a:spLocks noChangeArrowheads="1"/>
              </p:cNvSpPr>
              <p:nvPr/>
            </p:nvSpPr>
            <p:spPr bwMode="auto">
              <a:xfrm>
                <a:off x="384" y="1248"/>
                <a:ext cx="4416" cy="200"/>
              </a:xfrm>
              <a:prstGeom prst="roundRect">
                <a:avLst>
                  <a:gd name="adj" fmla="val 0"/>
                </a:avLst>
              </a:prstGeom>
              <a:solidFill>
                <a:schemeClr va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4600" name="AutoShape 8">
                <a:extLst>
                  <a:ext uri="{FF2B5EF4-FFF2-40B4-BE49-F238E27FC236}">
                    <a16:creationId xmlns:a16="http://schemas.microsoft.com/office/drawing/2014/main" id="{94F78DFF-4AFB-C38B-9438-5512A00FD012}"/>
                  </a:ext>
                </a:extLst>
              </p:cNvPr>
              <p:cNvSpPr>
                <a:spLocks noChangeArrowheads="1"/>
              </p:cNvSpPr>
              <p:nvPr/>
            </p:nvSpPr>
            <p:spPr bwMode="auto">
              <a:xfrm flipH="1">
                <a:off x="144" y="1248"/>
                <a:ext cx="248" cy="201"/>
              </a:xfrm>
              <a:prstGeom prst="flowChartDelay">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sp>
        <p:nvSpPr>
          <p:cNvPr id="494601" name="AutoShape 9">
            <a:extLst>
              <a:ext uri="{FF2B5EF4-FFF2-40B4-BE49-F238E27FC236}">
                <a16:creationId xmlns:a16="http://schemas.microsoft.com/office/drawing/2014/main" id="{3DFEE176-EC84-8FD7-4CBD-9E95A377642F}"/>
              </a:ext>
            </a:extLst>
          </p:cNvPr>
          <p:cNvSpPr>
            <a:spLocks noGrp="1" noChangeArrowheads="1"/>
          </p:cNvSpPr>
          <p:nvPr>
            <p:ph type="title"/>
          </p:nvPr>
        </p:nvSpPr>
        <p:spPr bwMode="auto">
          <a:xfrm>
            <a:off x="762000" y="762000"/>
            <a:ext cx="7924800" cy="1143000"/>
          </a:xfrm>
          <a:prstGeom prst="roundRect">
            <a:avLst>
              <a:gd name="adj" fmla="val 21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GB" altLang="en-US"/>
              <a:t>Click to edit Master title style</a:t>
            </a:r>
          </a:p>
        </p:txBody>
      </p:sp>
      <p:sp>
        <p:nvSpPr>
          <p:cNvPr id="494602" name="Rectangle 10">
            <a:extLst>
              <a:ext uri="{FF2B5EF4-FFF2-40B4-BE49-F238E27FC236}">
                <a16:creationId xmlns:a16="http://schemas.microsoft.com/office/drawing/2014/main" id="{95AA79DD-82F8-823F-B7F6-500BA4159AC8}"/>
              </a:ext>
            </a:extLst>
          </p:cNvPr>
          <p:cNvSpPr>
            <a:spLocks noGrp="1" noChangeArrowheads="1"/>
          </p:cNvSpPr>
          <p:nvPr>
            <p:ph type="body" idx="1"/>
          </p:nvPr>
        </p:nvSpPr>
        <p:spPr bwMode="auto">
          <a:xfrm>
            <a:off x="838200" y="2362200"/>
            <a:ext cx="7693025" cy="372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494603" name="Rectangle 11">
            <a:extLst>
              <a:ext uri="{FF2B5EF4-FFF2-40B4-BE49-F238E27FC236}">
                <a16:creationId xmlns:a16="http://schemas.microsoft.com/office/drawing/2014/main" id="{9F8551D8-0211-6F92-3C17-1A13E0F15508}"/>
              </a:ext>
            </a:extLst>
          </p:cNvPr>
          <p:cNvSpPr>
            <a:spLocks noGrp="1" noChangeArrowheads="1"/>
          </p:cNvSpPr>
          <p:nvPr>
            <p:ph type="dt" sz="half" idx="2"/>
          </p:nvPr>
        </p:nvSpPr>
        <p:spPr bwMode="auto">
          <a:xfrm>
            <a:off x="2438400" y="6248400"/>
            <a:ext cx="2130425" cy="474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400">
                <a:latin typeface="+mn-lt"/>
              </a:defRPr>
            </a:lvl1pPr>
          </a:lstStyle>
          <a:p>
            <a:endParaRPr lang="en-GB" altLang="en-US"/>
          </a:p>
        </p:txBody>
      </p:sp>
      <p:sp>
        <p:nvSpPr>
          <p:cNvPr id="494604" name="Rectangle 12">
            <a:extLst>
              <a:ext uri="{FF2B5EF4-FFF2-40B4-BE49-F238E27FC236}">
                <a16:creationId xmlns:a16="http://schemas.microsoft.com/office/drawing/2014/main" id="{9FD5F408-91CC-9627-2C26-92400748DA90}"/>
              </a:ext>
            </a:extLst>
          </p:cNvPr>
          <p:cNvSpPr>
            <a:spLocks noGrp="1" noChangeArrowheads="1"/>
          </p:cNvSpPr>
          <p:nvPr>
            <p:ph type="ftr" sz="quarter" idx="3"/>
          </p:nvPr>
        </p:nvSpPr>
        <p:spPr bwMode="auto">
          <a:xfrm>
            <a:off x="5791200" y="6248400"/>
            <a:ext cx="2897188" cy="474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400">
                <a:latin typeface="+mn-lt"/>
              </a:defRPr>
            </a:lvl1pPr>
          </a:lstStyle>
          <a:p>
            <a:endParaRPr lang="en-GB" altLang="en-US"/>
          </a:p>
        </p:txBody>
      </p:sp>
      <p:sp>
        <p:nvSpPr>
          <p:cNvPr id="494605" name="Rectangle 13">
            <a:extLst>
              <a:ext uri="{FF2B5EF4-FFF2-40B4-BE49-F238E27FC236}">
                <a16:creationId xmlns:a16="http://schemas.microsoft.com/office/drawing/2014/main" id="{8289C276-F83F-680B-5C6C-3189E362D0C8}"/>
              </a:ext>
            </a:extLst>
          </p:cNvPr>
          <p:cNvSpPr>
            <a:spLocks noGrp="1" noChangeArrowheads="1"/>
          </p:cNvSpPr>
          <p:nvPr>
            <p:ph type="sldNum" sz="quarter" idx="4"/>
          </p:nvPr>
        </p:nvSpPr>
        <p:spPr bwMode="auto">
          <a:xfrm>
            <a:off x="84138" y="6242050"/>
            <a:ext cx="58737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1" compatLnSpc="1">
            <a:prstTxWarp prst="textNoShape">
              <a:avLst/>
            </a:prstTxWarp>
          </a:bodyPr>
          <a:lstStyle>
            <a:lvl1pPr>
              <a:defRPr sz="2600" b="1">
                <a:solidFill>
                  <a:schemeClr val="bg1"/>
                </a:solidFill>
                <a:latin typeface="+mn-lt"/>
              </a:defRPr>
            </a:lvl1pPr>
          </a:lstStyle>
          <a:p>
            <a:fld id="{895B01AB-2598-4157-90D2-C8192E735F3D}" type="slidenum">
              <a:rPr lang="ar-SA" altLang="en-US"/>
              <a:pPr/>
              <a:t>‹#›</a:t>
            </a:fld>
            <a:endParaRPr lang="en-GB" altLang="en-US"/>
          </a:p>
        </p:txBody>
      </p:sp>
      <p:sp>
        <p:nvSpPr>
          <p:cNvPr id="2" name="Rectangle 1">
            <a:extLst>
              <a:ext uri="{FF2B5EF4-FFF2-40B4-BE49-F238E27FC236}">
                <a16:creationId xmlns:a16="http://schemas.microsoft.com/office/drawing/2014/main" id="{32D7CC91-9850-A408-5CD9-3B484705B99C}"/>
              </a:ext>
            </a:extLst>
          </p:cNvPr>
          <p:cNvSpPr/>
          <p:nvPr userDrawn="1"/>
        </p:nvSpPr>
        <p:spPr>
          <a:xfrm rot="5400000">
            <a:off x="8588188" y="5506108"/>
            <a:ext cx="2088232" cy="615553"/>
          </a:xfrm>
          <a:prstGeom prst="rect">
            <a:avLst/>
          </a:prstGeom>
        </p:spPr>
        <p:txBody>
          <a:bodyPr wrap="square">
            <a:spAutoFit/>
          </a:bodyPr>
          <a:lstStyle/>
          <a:p>
            <a:pPr>
              <a:defRPr/>
            </a:pPr>
            <a:br>
              <a:rPr lang="en-US" sz="1600" b="1" dirty="0">
                <a:latin typeface="Times New Roman" panose="02020603050405020304" pitchFamily="18" charset="0"/>
                <a:cs typeface="Times New Roman" panose="02020603050405020304" pitchFamily="18" charset="0"/>
              </a:rPr>
            </a:br>
            <a:r>
              <a:rPr lang="en-US" sz="1600" b="1" dirty="0">
                <a:latin typeface="Times New Roman" panose="02020603050405020304" pitchFamily="18" charset="0"/>
                <a:cs typeface="Times New Roman" panose="02020603050405020304" pitchFamily="18" charset="0"/>
              </a:rPr>
              <a:t>w</a:t>
            </a:r>
            <a:r>
              <a:rPr lang="en-US" b="1" dirty="0">
                <a:latin typeface="Times New Roman" panose="02020603050405020304" pitchFamily="18" charset="0"/>
                <a:cs typeface="Times New Roman" panose="02020603050405020304" pitchFamily="18" charset="0"/>
              </a:rPr>
              <a:t>ww.Ravanpoint.ir</a:t>
            </a:r>
            <a:endParaRPr lang="en-GB" b="1" dirty="0">
              <a:latin typeface="Times New Roman" panose="02020603050405020304" pitchFamily="18" charset="0"/>
              <a:cs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956" r:id="rId1"/>
    <p:sldLayoutId id="2147484036" r:id="rId2"/>
    <p:sldLayoutId id="2147484037" r:id="rId3"/>
    <p:sldLayoutId id="2147484038" r:id="rId4"/>
    <p:sldLayoutId id="2147484039" r:id="rId5"/>
    <p:sldLayoutId id="2147484040" r:id="rId6"/>
    <p:sldLayoutId id="2147484041" r:id="rId7"/>
    <p:sldLayoutId id="2147484042" r:id="rId8"/>
    <p:sldLayoutId id="2147484043" r:id="rId9"/>
    <p:sldLayoutId id="2147484044" r:id="rId10"/>
    <p:sldLayoutId id="2147484045"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494601"/>
                                        </p:tgtEl>
                                        <p:attrNameLst>
                                          <p:attrName>style.visibility</p:attrName>
                                        </p:attrNameLst>
                                      </p:cBhvr>
                                      <p:to>
                                        <p:strVal val="visible"/>
                                      </p:to>
                                    </p:set>
                                    <p:animEffect transition="in" filter="fade">
                                      <p:cBhvr>
                                        <p:cTn id="7" dur="1000">
                                          <p:stCondLst>
                                            <p:cond delay="0"/>
                                          </p:stCondLst>
                                        </p:cTn>
                                        <p:tgtEl>
                                          <p:spTgt spid="49460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494602">
                                            <p:txEl>
                                              <p:pRg st="0" end="0"/>
                                            </p:txEl>
                                          </p:spTgt>
                                        </p:tgtEl>
                                        <p:attrNameLst>
                                          <p:attrName>style.visibility</p:attrName>
                                        </p:attrNameLst>
                                      </p:cBhvr>
                                      <p:to>
                                        <p:strVal val="visible"/>
                                      </p:to>
                                    </p:set>
                                    <p:animEffect transition="in" filter="fade">
                                      <p:cBhvr>
                                        <p:cTn id="12" dur="500">
                                          <p:stCondLst>
                                            <p:cond delay="0"/>
                                          </p:stCondLst>
                                        </p:cTn>
                                        <p:tgtEl>
                                          <p:spTgt spid="494602">
                                            <p:txEl>
                                              <p:pRg st="0" end="0"/>
                                            </p:txEl>
                                          </p:spTgt>
                                        </p:tgtEl>
                                      </p:cBhvr>
                                    </p:animEffect>
                                  </p:childTnLst>
                                </p:cTn>
                              </p:par>
                              <p:par>
                                <p:cTn id="13" presetID="10" presetClass="entr" presetSubtype="0" fill="hold" grpId="0" nodeType="withEffect">
                                  <p:stCondLst>
                                    <p:cond delay="0"/>
                                  </p:stCondLst>
                                  <p:iterate type="lt">
                                    <p:tmPct val="10000"/>
                                  </p:iterate>
                                  <p:childTnLst>
                                    <p:set>
                                      <p:cBhvr>
                                        <p:cTn id="14" dur="1" fill="hold">
                                          <p:stCondLst>
                                            <p:cond delay="0"/>
                                          </p:stCondLst>
                                        </p:cTn>
                                        <p:tgtEl>
                                          <p:spTgt spid="494602">
                                            <p:txEl>
                                              <p:pRg st="1" end="1"/>
                                            </p:txEl>
                                          </p:spTgt>
                                        </p:tgtEl>
                                        <p:attrNameLst>
                                          <p:attrName>style.visibility</p:attrName>
                                        </p:attrNameLst>
                                      </p:cBhvr>
                                      <p:to>
                                        <p:strVal val="visible"/>
                                      </p:to>
                                    </p:set>
                                    <p:animEffect transition="in" filter="fade">
                                      <p:cBhvr>
                                        <p:cTn id="15" dur="500">
                                          <p:stCondLst>
                                            <p:cond delay="0"/>
                                          </p:stCondLst>
                                        </p:cTn>
                                        <p:tgtEl>
                                          <p:spTgt spid="494602">
                                            <p:txEl>
                                              <p:pRg st="1" end="1"/>
                                            </p:txEl>
                                          </p:spTgt>
                                        </p:tgtEl>
                                      </p:cBhvr>
                                    </p:animEffect>
                                  </p:childTnLst>
                                </p:cTn>
                              </p:par>
                              <p:par>
                                <p:cTn id="16" presetID="10" presetClass="entr" presetSubtype="0" fill="hold" grpId="0" nodeType="withEffect">
                                  <p:stCondLst>
                                    <p:cond delay="0"/>
                                  </p:stCondLst>
                                  <p:iterate type="lt">
                                    <p:tmPct val="10000"/>
                                  </p:iterate>
                                  <p:childTnLst>
                                    <p:set>
                                      <p:cBhvr>
                                        <p:cTn id="17" dur="1" fill="hold">
                                          <p:stCondLst>
                                            <p:cond delay="0"/>
                                          </p:stCondLst>
                                        </p:cTn>
                                        <p:tgtEl>
                                          <p:spTgt spid="494602">
                                            <p:txEl>
                                              <p:pRg st="2" end="2"/>
                                            </p:txEl>
                                          </p:spTgt>
                                        </p:tgtEl>
                                        <p:attrNameLst>
                                          <p:attrName>style.visibility</p:attrName>
                                        </p:attrNameLst>
                                      </p:cBhvr>
                                      <p:to>
                                        <p:strVal val="visible"/>
                                      </p:to>
                                    </p:set>
                                    <p:animEffect transition="in" filter="fade">
                                      <p:cBhvr>
                                        <p:cTn id="18" dur="500">
                                          <p:stCondLst>
                                            <p:cond delay="0"/>
                                          </p:stCondLst>
                                        </p:cTn>
                                        <p:tgtEl>
                                          <p:spTgt spid="494602">
                                            <p:txEl>
                                              <p:pRg st="2" end="2"/>
                                            </p:txEl>
                                          </p:spTgt>
                                        </p:tgtEl>
                                      </p:cBhvr>
                                    </p:animEffect>
                                  </p:childTnLst>
                                </p:cTn>
                              </p:par>
                              <p:par>
                                <p:cTn id="19" presetID="10" presetClass="entr" presetSubtype="0" fill="hold" grpId="0" nodeType="withEffect">
                                  <p:stCondLst>
                                    <p:cond delay="0"/>
                                  </p:stCondLst>
                                  <p:iterate type="lt">
                                    <p:tmPct val="10000"/>
                                  </p:iterate>
                                  <p:childTnLst>
                                    <p:set>
                                      <p:cBhvr>
                                        <p:cTn id="20" dur="1" fill="hold">
                                          <p:stCondLst>
                                            <p:cond delay="0"/>
                                          </p:stCondLst>
                                        </p:cTn>
                                        <p:tgtEl>
                                          <p:spTgt spid="494602">
                                            <p:txEl>
                                              <p:pRg st="3" end="3"/>
                                            </p:txEl>
                                          </p:spTgt>
                                        </p:tgtEl>
                                        <p:attrNameLst>
                                          <p:attrName>style.visibility</p:attrName>
                                        </p:attrNameLst>
                                      </p:cBhvr>
                                      <p:to>
                                        <p:strVal val="visible"/>
                                      </p:to>
                                    </p:set>
                                    <p:animEffect transition="in" filter="fade">
                                      <p:cBhvr>
                                        <p:cTn id="21" dur="500">
                                          <p:stCondLst>
                                            <p:cond delay="0"/>
                                          </p:stCondLst>
                                        </p:cTn>
                                        <p:tgtEl>
                                          <p:spTgt spid="494602">
                                            <p:txEl>
                                              <p:pRg st="3" end="3"/>
                                            </p:txEl>
                                          </p:spTgt>
                                        </p:tgtEl>
                                      </p:cBhvr>
                                    </p:animEffect>
                                  </p:childTnLst>
                                </p:cTn>
                              </p:par>
                              <p:par>
                                <p:cTn id="22" presetID="10" presetClass="entr" presetSubtype="0" fill="hold" grpId="0" nodeType="withEffect">
                                  <p:stCondLst>
                                    <p:cond delay="0"/>
                                  </p:stCondLst>
                                  <p:iterate type="lt">
                                    <p:tmPct val="10000"/>
                                  </p:iterate>
                                  <p:childTnLst>
                                    <p:set>
                                      <p:cBhvr>
                                        <p:cTn id="23" dur="1" fill="hold">
                                          <p:stCondLst>
                                            <p:cond delay="0"/>
                                          </p:stCondLst>
                                        </p:cTn>
                                        <p:tgtEl>
                                          <p:spTgt spid="494602">
                                            <p:txEl>
                                              <p:pRg st="4" end="4"/>
                                            </p:txEl>
                                          </p:spTgt>
                                        </p:tgtEl>
                                        <p:attrNameLst>
                                          <p:attrName>style.visibility</p:attrName>
                                        </p:attrNameLst>
                                      </p:cBhvr>
                                      <p:to>
                                        <p:strVal val="visible"/>
                                      </p:to>
                                    </p:set>
                                    <p:animEffect transition="in" filter="fade">
                                      <p:cBhvr>
                                        <p:cTn id="24" dur="500">
                                          <p:stCondLst>
                                            <p:cond delay="0"/>
                                          </p:stCondLst>
                                        </p:cTn>
                                        <p:tgtEl>
                                          <p:spTgt spid="49460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4601" grpId="0"/>
      <p:bldP spid="494602" grpId="0" build="p">
        <p:tmplLst>
          <p:tmpl lvl="1">
            <p:tnLst>
              <p:par>
                <p:cTn presetID="10" presetClass="entr" presetSubtype="0" fill="hold" nodeType="clickEffect">
                  <p:stCondLst>
                    <p:cond delay="0"/>
                  </p:stCondLst>
                  <p:iterate type="lt">
                    <p:tmPct val="10000"/>
                  </p:iterate>
                  <p:childTnLst>
                    <p:set>
                      <p:cBhvr>
                        <p:cTn dur="1" fill="hold">
                          <p:stCondLst>
                            <p:cond delay="0"/>
                          </p:stCondLst>
                        </p:cTn>
                        <p:tgtEl>
                          <p:spTgt spid="494602"/>
                        </p:tgtEl>
                        <p:attrNameLst>
                          <p:attrName>style.visibility</p:attrName>
                        </p:attrNameLst>
                      </p:cBhvr>
                      <p:to>
                        <p:strVal val="visible"/>
                      </p:to>
                    </p:set>
                    <p:animEffect transition="in" filter="fade">
                      <p:cBhvr>
                        <p:cTn dur="500">
                          <p:stCondLst>
                            <p:cond delay="0"/>
                          </p:stCondLst>
                        </p:cTn>
                        <p:tgtEl>
                          <p:spTgt spid="494602"/>
                        </p:tgtEl>
                      </p:cBhvr>
                    </p:animEffect>
                  </p:childTnLst>
                </p:cTn>
              </p:par>
            </p:tnLst>
          </p:tmpl>
          <p:tmpl lvl="2">
            <p:tnLst>
              <p:par>
                <p:cTn presetID="10" presetClass="entr" presetSubtype="0" fill="hold" nodeType="withEffect">
                  <p:stCondLst>
                    <p:cond delay="0"/>
                  </p:stCondLst>
                  <p:iterate type="lt">
                    <p:tmPct val="10000"/>
                  </p:iterate>
                  <p:childTnLst>
                    <p:set>
                      <p:cBhvr>
                        <p:cTn dur="1" fill="hold">
                          <p:stCondLst>
                            <p:cond delay="0"/>
                          </p:stCondLst>
                        </p:cTn>
                        <p:tgtEl>
                          <p:spTgt spid="494602"/>
                        </p:tgtEl>
                        <p:attrNameLst>
                          <p:attrName>style.visibility</p:attrName>
                        </p:attrNameLst>
                      </p:cBhvr>
                      <p:to>
                        <p:strVal val="visible"/>
                      </p:to>
                    </p:set>
                    <p:animEffect transition="in" filter="fade">
                      <p:cBhvr>
                        <p:cTn dur="500">
                          <p:stCondLst>
                            <p:cond delay="0"/>
                          </p:stCondLst>
                        </p:cTn>
                        <p:tgtEl>
                          <p:spTgt spid="494602"/>
                        </p:tgtEl>
                      </p:cBhvr>
                    </p:animEffect>
                  </p:childTnLst>
                </p:cTn>
              </p:par>
            </p:tnLst>
          </p:tmpl>
          <p:tmpl lvl="3">
            <p:tnLst>
              <p:par>
                <p:cTn presetID="10" presetClass="entr" presetSubtype="0" fill="hold" nodeType="withEffect">
                  <p:stCondLst>
                    <p:cond delay="0"/>
                  </p:stCondLst>
                  <p:iterate type="lt">
                    <p:tmPct val="10000"/>
                  </p:iterate>
                  <p:childTnLst>
                    <p:set>
                      <p:cBhvr>
                        <p:cTn dur="1" fill="hold">
                          <p:stCondLst>
                            <p:cond delay="0"/>
                          </p:stCondLst>
                        </p:cTn>
                        <p:tgtEl>
                          <p:spTgt spid="494602"/>
                        </p:tgtEl>
                        <p:attrNameLst>
                          <p:attrName>style.visibility</p:attrName>
                        </p:attrNameLst>
                      </p:cBhvr>
                      <p:to>
                        <p:strVal val="visible"/>
                      </p:to>
                    </p:set>
                    <p:animEffect transition="in" filter="fade">
                      <p:cBhvr>
                        <p:cTn dur="500">
                          <p:stCondLst>
                            <p:cond delay="0"/>
                          </p:stCondLst>
                        </p:cTn>
                        <p:tgtEl>
                          <p:spTgt spid="494602"/>
                        </p:tgtEl>
                      </p:cBhvr>
                    </p:animEffect>
                  </p:childTnLst>
                </p:cTn>
              </p:par>
            </p:tnLst>
          </p:tmpl>
          <p:tmpl lvl="4">
            <p:tnLst>
              <p:par>
                <p:cTn presetID="10" presetClass="entr" presetSubtype="0" fill="hold" nodeType="withEffect">
                  <p:stCondLst>
                    <p:cond delay="0"/>
                  </p:stCondLst>
                  <p:iterate type="lt">
                    <p:tmPct val="10000"/>
                  </p:iterate>
                  <p:childTnLst>
                    <p:set>
                      <p:cBhvr>
                        <p:cTn dur="1" fill="hold">
                          <p:stCondLst>
                            <p:cond delay="0"/>
                          </p:stCondLst>
                        </p:cTn>
                        <p:tgtEl>
                          <p:spTgt spid="494602"/>
                        </p:tgtEl>
                        <p:attrNameLst>
                          <p:attrName>style.visibility</p:attrName>
                        </p:attrNameLst>
                      </p:cBhvr>
                      <p:to>
                        <p:strVal val="visible"/>
                      </p:to>
                    </p:set>
                    <p:animEffect transition="in" filter="fade">
                      <p:cBhvr>
                        <p:cTn dur="500">
                          <p:stCondLst>
                            <p:cond delay="0"/>
                          </p:stCondLst>
                        </p:cTn>
                        <p:tgtEl>
                          <p:spTgt spid="494602"/>
                        </p:tgtEl>
                      </p:cBhvr>
                    </p:animEffect>
                  </p:childTnLst>
                </p:cTn>
              </p:par>
            </p:tnLst>
          </p:tmpl>
          <p:tmpl lvl="5">
            <p:tnLst>
              <p:par>
                <p:cTn presetID="10" presetClass="entr" presetSubtype="0" fill="hold" nodeType="withEffect">
                  <p:stCondLst>
                    <p:cond delay="0"/>
                  </p:stCondLst>
                  <p:iterate type="lt">
                    <p:tmPct val="10000"/>
                  </p:iterate>
                  <p:childTnLst>
                    <p:set>
                      <p:cBhvr>
                        <p:cTn dur="1" fill="hold">
                          <p:stCondLst>
                            <p:cond delay="0"/>
                          </p:stCondLst>
                        </p:cTn>
                        <p:tgtEl>
                          <p:spTgt spid="494602"/>
                        </p:tgtEl>
                        <p:attrNameLst>
                          <p:attrName>style.visibility</p:attrName>
                        </p:attrNameLst>
                      </p:cBhvr>
                      <p:to>
                        <p:strVal val="visible"/>
                      </p:to>
                    </p:set>
                    <p:animEffect transition="in" filter="fade">
                      <p:cBhvr>
                        <p:cTn dur="500">
                          <p:stCondLst>
                            <p:cond delay="0"/>
                          </p:stCondLst>
                        </p:cTn>
                        <p:tgtEl>
                          <p:spTgt spid="494602"/>
                        </p:tgtEl>
                      </p:cBhvr>
                    </p:animEffect>
                  </p:childTnLst>
                </p:cTn>
              </p:par>
            </p:tnLst>
          </p:tmpl>
        </p:tmplLst>
      </p:bldP>
    </p:bldLst>
  </p:timing>
  <p:txStyles>
    <p:titleStyle>
      <a:lvl1pPr algn="l" rtl="0" fontAlgn="base">
        <a:lnSpc>
          <a:spcPct val="90000"/>
        </a:lnSpc>
        <a:spcBef>
          <a:spcPct val="0"/>
        </a:spcBef>
        <a:spcAft>
          <a:spcPct val="0"/>
        </a:spcAft>
        <a:defRPr sz="3600" b="1" kern="1200">
          <a:solidFill>
            <a:schemeClr val="tx2"/>
          </a:solidFill>
          <a:latin typeface="+mj-lt"/>
          <a:ea typeface="+mj-ea"/>
          <a:cs typeface="+mj-cs"/>
        </a:defRPr>
      </a:lvl1pPr>
      <a:lvl2pPr algn="l" rtl="0" fontAlgn="base">
        <a:lnSpc>
          <a:spcPct val="90000"/>
        </a:lnSpc>
        <a:spcBef>
          <a:spcPct val="0"/>
        </a:spcBef>
        <a:spcAft>
          <a:spcPct val="0"/>
        </a:spcAft>
        <a:defRPr sz="3600" b="1">
          <a:solidFill>
            <a:schemeClr val="tx2"/>
          </a:solidFill>
          <a:latin typeface="Arial" panose="020B0604020202020204" pitchFamily="34" charset="0"/>
          <a:cs typeface="Arial" panose="020B0604020202020204" pitchFamily="34" charset="0"/>
        </a:defRPr>
      </a:lvl2pPr>
      <a:lvl3pPr algn="l" rtl="0" fontAlgn="base">
        <a:lnSpc>
          <a:spcPct val="90000"/>
        </a:lnSpc>
        <a:spcBef>
          <a:spcPct val="0"/>
        </a:spcBef>
        <a:spcAft>
          <a:spcPct val="0"/>
        </a:spcAft>
        <a:defRPr sz="3600" b="1">
          <a:solidFill>
            <a:schemeClr val="tx2"/>
          </a:solidFill>
          <a:latin typeface="Arial" panose="020B0604020202020204" pitchFamily="34" charset="0"/>
          <a:cs typeface="Arial" panose="020B0604020202020204" pitchFamily="34" charset="0"/>
        </a:defRPr>
      </a:lvl3pPr>
      <a:lvl4pPr algn="l" rtl="0" fontAlgn="base">
        <a:lnSpc>
          <a:spcPct val="90000"/>
        </a:lnSpc>
        <a:spcBef>
          <a:spcPct val="0"/>
        </a:spcBef>
        <a:spcAft>
          <a:spcPct val="0"/>
        </a:spcAft>
        <a:defRPr sz="3600" b="1">
          <a:solidFill>
            <a:schemeClr val="tx2"/>
          </a:solidFill>
          <a:latin typeface="Arial" panose="020B0604020202020204" pitchFamily="34" charset="0"/>
          <a:cs typeface="Arial" panose="020B0604020202020204" pitchFamily="34" charset="0"/>
        </a:defRPr>
      </a:lvl4pPr>
      <a:lvl5pPr algn="l" rtl="0" fontAlgn="base">
        <a:lnSpc>
          <a:spcPct val="90000"/>
        </a:lnSpc>
        <a:spcBef>
          <a:spcPct val="0"/>
        </a:spcBef>
        <a:spcAft>
          <a:spcPct val="0"/>
        </a:spcAft>
        <a:defRPr sz="3600" b="1">
          <a:solidFill>
            <a:schemeClr val="tx2"/>
          </a:solidFill>
          <a:latin typeface="Arial" panose="020B0604020202020204" pitchFamily="34" charset="0"/>
          <a:cs typeface="Arial" panose="020B0604020202020204" pitchFamily="34" charset="0"/>
        </a:defRPr>
      </a:lvl5pPr>
      <a:lvl6pPr marL="457200" algn="l" rtl="0" fontAlgn="base">
        <a:lnSpc>
          <a:spcPct val="90000"/>
        </a:lnSpc>
        <a:spcBef>
          <a:spcPct val="0"/>
        </a:spcBef>
        <a:spcAft>
          <a:spcPct val="0"/>
        </a:spcAft>
        <a:defRPr sz="3600" b="1">
          <a:solidFill>
            <a:schemeClr val="tx2"/>
          </a:solidFill>
          <a:latin typeface="Arial" panose="020B0604020202020204" pitchFamily="34" charset="0"/>
          <a:cs typeface="Arial" panose="020B0604020202020204" pitchFamily="34" charset="0"/>
        </a:defRPr>
      </a:lvl6pPr>
      <a:lvl7pPr marL="914400" algn="l" rtl="0" fontAlgn="base">
        <a:lnSpc>
          <a:spcPct val="90000"/>
        </a:lnSpc>
        <a:spcBef>
          <a:spcPct val="0"/>
        </a:spcBef>
        <a:spcAft>
          <a:spcPct val="0"/>
        </a:spcAft>
        <a:defRPr sz="3600" b="1">
          <a:solidFill>
            <a:schemeClr val="tx2"/>
          </a:solidFill>
          <a:latin typeface="Arial" panose="020B0604020202020204" pitchFamily="34" charset="0"/>
          <a:cs typeface="Arial" panose="020B0604020202020204" pitchFamily="34" charset="0"/>
        </a:defRPr>
      </a:lvl7pPr>
      <a:lvl8pPr marL="1371600" algn="l" rtl="0" fontAlgn="base">
        <a:lnSpc>
          <a:spcPct val="90000"/>
        </a:lnSpc>
        <a:spcBef>
          <a:spcPct val="0"/>
        </a:spcBef>
        <a:spcAft>
          <a:spcPct val="0"/>
        </a:spcAft>
        <a:defRPr sz="3600" b="1">
          <a:solidFill>
            <a:schemeClr val="tx2"/>
          </a:solidFill>
          <a:latin typeface="Arial" panose="020B0604020202020204" pitchFamily="34" charset="0"/>
          <a:cs typeface="Arial" panose="020B0604020202020204" pitchFamily="34" charset="0"/>
        </a:defRPr>
      </a:lvl8pPr>
      <a:lvl9pPr marL="1828800" algn="l" rtl="0" fontAlgn="base">
        <a:lnSpc>
          <a:spcPct val="90000"/>
        </a:lnSpc>
        <a:spcBef>
          <a:spcPct val="0"/>
        </a:spcBef>
        <a:spcAft>
          <a:spcPct val="0"/>
        </a:spcAft>
        <a:defRPr sz="3600" b="1">
          <a:solidFill>
            <a:schemeClr val="tx2"/>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lr>
          <a:schemeClr val="tx1"/>
        </a:buClr>
        <a:buSzPct val="75000"/>
        <a:buFont typeface="Wingdings" panose="05000000000000000000" pitchFamily="2" charset="2"/>
        <a:buChar char="l"/>
        <a:defRPr sz="2800" kern="1200">
          <a:solidFill>
            <a:schemeClr val="tx1"/>
          </a:solidFill>
          <a:latin typeface="+mn-lt"/>
          <a:ea typeface="+mn-ea"/>
          <a:cs typeface="+mn-cs"/>
        </a:defRPr>
      </a:lvl1pPr>
      <a:lvl2pPr marL="742950" indent="-285750" algn="l" rtl="0" fontAlgn="base">
        <a:spcBef>
          <a:spcPct val="20000"/>
        </a:spcBef>
        <a:spcAft>
          <a:spcPct val="0"/>
        </a:spcAft>
        <a:buClr>
          <a:schemeClr val="tx1"/>
        </a:buClr>
        <a:buSzPct val="75000"/>
        <a:buChar char="–"/>
        <a:defRPr sz="2400" kern="1200">
          <a:solidFill>
            <a:schemeClr val="tx1"/>
          </a:solidFill>
          <a:latin typeface="+mn-lt"/>
          <a:ea typeface="+mn-ea"/>
          <a:cs typeface="+mn-cs"/>
        </a:defRPr>
      </a:lvl2pPr>
      <a:lvl3pPr marL="1143000" indent="-228600" algn="l" rtl="0" fontAlgn="base">
        <a:spcBef>
          <a:spcPct val="20000"/>
        </a:spcBef>
        <a:spcAft>
          <a:spcPct val="0"/>
        </a:spcAft>
        <a:buClr>
          <a:schemeClr val="tx1"/>
        </a:buClr>
        <a:buSzPct val="75000"/>
        <a:buFont typeface="Wingdings" panose="05000000000000000000" pitchFamily="2" charset="2"/>
        <a:buChar char="l"/>
        <a:defRPr sz="2000" kern="1200">
          <a:solidFill>
            <a:schemeClr val="tx1"/>
          </a:solidFill>
          <a:latin typeface="+mn-lt"/>
          <a:ea typeface="+mn-ea"/>
          <a:cs typeface="+mn-cs"/>
        </a:defRPr>
      </a:lvl3pPr>
      <a:lvl4pPr marL="1600200" indent="-228600" algn="l" rtl="0" fontAlgn="base">
        <a:spcBef>
          <a:spcPct val="20000"/>
        </a:spcBef>
        <a:spcAft>
          <a:spcPct val="0"/>
        </a:spcAft>
        <a:buClr>
          <a:schemeClr val="tx1"/>
        </a:buClr>
        <a:buSzPct val="80000"/>
        <a:buChar char="–"/>
        <a:defRPr kern="1200">
          <a:solidFill>
            <a:schemeClr val="tx1"/>
          </a:solidFill>
          <a:latin typeface="+mn-lt"/>
          <a:ea typeface="+mn-ea"/>
          <a:cs typeface="+mn-cs"/>
        </a:defRPr>
      </a:lvl4pPr>
      <a:lvl5pPr marL="2057400" indent="-228600" algn="l" rtl="0" fontAlgn="base">
        <a:spcBef>
          <a:spcPct val="20000"/>
        </a:spcBef>
        <a:spcAft>
          <a:spcPct val="0"/>
        </a:spcAft>
        <a:buClr>
          <a:schemeClr val="tx1"/>
        </a:buClr>
        <a:buSzPct val="65000"/>
        <a:buFont typeface="Wingdings" panose="05000000000000000000" pitchFamily="2" charset="2"/>
        <a:buChar char="l"/>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10978" name="Group 2">
            <a:extLst>
              <a:ext uri="{FF2B5EF4-FFF2-40B4-BE49-F238E27FC236}">
                <a16:creationId xmlns:a16="http://schemas.microsoft.com/office/drawing/2014/main" id="{BBC21BC0-EC10-8E58-EF98-EAAC9FEFA661}"/>
              </a:ext>
            </a:extLst>
          </p:cNvPr>
          <p:cNvGrpSpPr>
            <a:grpSpLocks/>
          </p:cNvGrpSpPr>
          <p:nvPr/>
        </p:nvGrpSpPr>
        <p:grpSpPr bwMode="auto">
          <a:xfrm>
            <a:off x="1071563" y="304800"/>
            <a:ext cx="7615237" cy="1106488"/>
            <a:chOff x="675" y="192"/>
            <a:chExt cx="4797" cy="697"/>
          </a:xfrm>
        </p:grpSpPr>
        <p:sp>
          <p:nvSpPr>
            <p:cNvPr id="510979" name="Oval 3">
              <a:extLst>
                <a:ext uri="{FF2B5EF4-FFF2-40B4-BE49-F238E27FC236}">
                  <a16:creationId xmlns:a16="http://schemas.microsoft.com/office/drawing/2014/main" id="{D3BD0B57-6320-F439-DE97-E3B2008D1976}"/>
                </a:ext>
              </a:extLst>
            </p:cNvPr>
            <p:cNvSpPr>
              <a:spLocks noChangeArrowheads="1"/>
            </p:cNvSpPr>
            <p:nvPr/>
          </p:nvSpPr>
          <p:spPr bwMode="hidden">
            <a:xfrm flipH="1">
              <a:off x="3067" y="192"/>
              <a:ext cx="696" cy="696"/>
            </a:xfrm>
            <a:prstGeom prst="ellipse">
              <a:avLst/>
            </a:prstGeom>
            <a:solidFill>
              <a:schemeClr val="accent2"/>
            </a:solidFill>
            <a:ln>
              <a:noFill/>
            </a:ln>
            <a:effectLst/>
            <a:extLst>
              <a:ext uri="{91240B29-F687-4F45-9708-019B960494DF}">
                <a14:hiddenLine xmlns:a14="http://schemas.microsoft.com/office/drawing/2010/main" w="28575">
                  <a:solidFill>
                    <a:schemeClr val="accent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GB" altLang="en-US" sz="2400">
                <a:latin typeface="Times New Roman" panose="02020603050405020304" pitchFamily="18" charset="0"/>
              </a:endParaRPr>
            </a:p>
          </p:txBody>
        </p:sp>
        <p:sp>
          <p:nvSpPr>
            <p:cNvPr id="510980" name="Oval 4">
              <a:extLst>
                <a:ext uri="{FF2B5EF4-FFF2-40B4-BE49-F238E27FC236}">
                  <a16:creationId xmlns:a16="http://schemas.microsoft.com/office/drawing/2014/main" id="{B097661F-8C8B-2C60-775A-3A5E4FACE6AC}"/>
                </a:ext>
              </a:extLst>
            </p:cNvPr>
            <p:cNvSpPr>
              <a:spLocks noChangeArrowheads="1"/>
            </p:cNvSpPr>
            <p:nvPr/>
          </p:nvSpPr>
          <p:spPr bwMode="hidden">
            <a:xfrm flipH="1">
              <a:off x="4777" y="192"/>
              <a:ext cx="695" cy="696"/>
            </a:xfrm>
            <a:prstGeom prst="ellipse">
              <a:avLst/>
            </a:prstGeom>
            <a:solidFill>
              <a:schemeClr val="accent2"/>
            </a:solidFill>
            <a:ln>
              <a:noFill/>
            </a:ln>
            <a:effectLst/>
            <a:extLst>
              <a:ext uri="{91240B29-F687-4F45-9708-019B960494DF}">
                <a14:hiddenLine xmlns:a14="http://schemas.microsoft.com/office/drawing/2010/main" w="28575">
                  <a:solidFill>
                    <a:schemeClr val="accent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GB" altLang="en-US" sz="2400">
                <a:latin typeface="Times New Roman" panose="02020603050405020304" pitchFamily="18" charset="0"/>
              </a:endParaRPr>
            </a:p>
          </p:txBody>
        </p:sp>
        <p:sp>
          <p:nvSpPr>
            <p:cNvPr id="510981" name="Oval 5">
              <a:extLst>
                <a:ext uri="{FF2B5EF4-FFF2-40B4-BE49-F238E27FC236}">
                  <a16:creationId xmlns:a16="http://schemas.microsoft.com/office/drawing/2014/main" id="{3EB37456-C563-C655-6686-962D7FC85655}"/>
                </a:ext>
              </a:extLst>
            </p:cNvPr>
            <p:cNvSpPr>
              <a:spLocks noChangeArrowheads="1"/>
            </p:cNvSpPr>
            <p:nvPr/>
          </p:nvSpPr>
          <p:spPr bwMode="hidden">
            <a:xfrm flipH="1">
              <a:off x="675" y="193"/>
              <a:ext cx="695" cy="696"/>
            </a:xfrm>
            <a:prstGeom prst="ellipse">
              <a:avLst/>
            </a:prstGeom>
            <a:solidFill>
              <a:schemeClr val="accent2"/>
            </a:solidFill>
            <a:ln>
              <a:noFill/>
            </a:ln>
            <a:effectLst/>
            <a:extLst>
              <a:ext uri="{91240B29-F687-4F45-9708-019B960494DF}">
                <a14:hiddenLine xmlns:a14="http://schemas.microsoft.com/office/drawing/2010/main" w="28575">
                  <a:solidFill>
                    <a:schemeClr val="accent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GB" altLang="en-US" sz="2400">
                <a:latin typeface="Times New Roman" panose="02020603050405020304" pitchFamily="18" charset="0"/>
              </a:endParaRPr>
            </a:p>
          </p:txBody>
        </p:sp>
        <p:sp>
          <p:nvSpPr>
            <p:cNvPr id="510982" name="Oval 6">
              <a:extLst>
                <a:ext uri="{FF2B5EF4-FFF2-40B4-BE49-F238E27FC236}">
                  <a16:creationId xmlns:a16="http://schemas.microsoft.com/office/drawing/2014/main" id="{5ED2F750-FA30-3C1F-8E03-462F157659D0}"/>
                </a:ext>
              </a:extLst>
            </p:cNvPr>
            <p:cNvSpPr>
              <a:spLocks noChangeArrowheads="1"/>
            </p:cNvSpPr>
            <p:nvPr/>
          </p:nvSpPr>
          <p:spPr bwMode="hidden">
            <a:xfrm flipH="1">
              <a:off x="3984" y="192"/>
              <a:ext cx="695" cy="696"/>
            </a:xfrm>
            <a:prstGeom prst="ellipse">
              <a:avLst/>
            </a:prstGeom>
            <a:noFill/>
            <a:ln w="28575">
              <a:solidFill>
                <a:schemeClr val="accent2"/>
              </a:solidFill>
              <a:round/>
              <a:headEnd/>
              <a:tailEnd/>
            </a:ln>
            <a:effectLst/>
            <a:extLst>
              <a:ext uri="{909E8E84-426E-40DD-AFC4-6F175D3DCCD1}">
                <a14:hiddenFill xmlns:a14="http://schemas.microsoft.com/office/drawing/2010/main">
                  <a:solidFill>
                    <a:srgbClr val="E0E0F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GB" altLang="en-US" sz="2400">
                <a:latin typeface="Times New Roman" panose="02020603050405020304" pitchFamily="18" charset="0"/>
              </a:endParaRPr>
            </a:p>
          </p:txBody>
        </p:sp>
        <p:sp>
          <p:nvSpPr>
            <p:cNvPr id="510983" name="Oval 7">
              <a:extLst>
                <a:ext uri="{FF2B5EF4-FFF2-40B4-BE49-F238E27FC236}">
                  <a16:creationId xmlns:a16="http://schemas.microsoft.com/office/drawing/2014/main" id="{949EAA76-538D-9E8F-44A1-E46AF35C08CB}"/>
                </a:ext>
              </a:extLst>
            </p:cNvPr>
            <p:cNvSpPr>
              <a:spLocks noChangeArrowheads="1"/>
            </p:cNvSpPr>
            <p:nvPr/>
          </p:nvSpPr>
          <p:spPr bwMode="hidden">
            <a:xfrm flipH="1">
              <a:off x="1486" y="192"/>
              <a:ext cx="695" cy="696"/>
            </a:xfrm>
            <a:prstGeom prst="ellipse">
              <a:avLst/>
            </a:prstGeom>
            <a:noFill/>
            <a:ln w="28575">
              <a:solidFill>
                <a:schemeClr val="accent2"/>
              </a:solidFill>
              <a:round/>
              <a:headEnd/>
              <a:tailEnd/>
            </a:ln>
            <a:effectLst/>
            <a:extLst>
              <a:ext uri="{909E8E84-426E-40DD-AFC4-6F175D3DCCD1}">
                <a14:hiddenFill xmlns:a14="http://schemas.microsoft.com/office/drawing/2010/main">
                  <a:solidFill>
                    <a:schemeClr val="accent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GB" altLang="en-US" sz="2400">
                <a:latin typeface="Times New Roman" panose="02020603050405020304" pitchFamily="18" charset="0"/>
              </a:endParaRPr>
            </a:p>
          </p:txBody>
        </p:sp>
      </p:grpSp>
      <p:sp>
        <p:nvSpPr>
          <p:cNvPr id="510984" name="Rectangle 8">
            <a:extLst>
              <a:ext uri="{FF2B5EF4-FFF2-40B4-BE49-F238E27FC236}">
                <a16:creationId xmlns:a16="http://schemas.microsoft.com/office/drawing/2014/main" id="{673AD8D2-4C82-277E-DEDB-CC316E6DEAE0}"/>
              </a:ext>
            </a:extLst>
          </p:cNvPr>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510985" name="Rectangle 9">
            <a:extLst>
              <a:ext uri="{FF2B5EF4-FFF2-40B4-BE49-F238E27FC236}">
                <a16:creationId xmlns:a16="http://schemas.microsoft.com/office/drawing/2014/main" id="{F439792C-5D0A-989C-722A-1FE9C4369DE8}"/>
              </a:ext>
            </a:extLst>
          </p:cNvPr>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atin typeface="+mn-lt"/>
              </a:defRPr>
            </a:lvl1pPr>
          </a:lstStyle>
          <a:p>
            <a:endParaRPr lang="en-GB" altLang="en-US"/>
          </a:p>
        </p:txBody>
      </p:sp>
      <p:sp>
        <p:nvSpPr>
          <p:cNvPr id="510986" name="Rectangle 10">
            <a:extLst>
              <a:ext uri="{FF2B5EF4-FFF2-40B4-BE49-F238E27FC236}">
                <a16:creationId xmlns:a16="http://schemas.microsoft.com/office/drawing/2014/main" id="{A3EA8B62-A380-8C4B-6782-D1218C05AC46}"/>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atin typeface="+mn-lt"/>
              </a:defRPr>
            </a:lvl1pPr>
          </a:lstStyle>
          <a:p>
            <a:endParaRPr lang="en-GB" altLang="en-US"/>
          </a:p>
        </p:txBody>
      </p:sp>
      <p:sp>
        <p:nvSpPr>
          <p:cNvPr id="510987" name="Rectangle 11">
            <a:extLst>
              <a:ext uri="{FF2B5EF4-FFF2-40B4-BE49-F238E27FC236}">
                <a16:creationId xmlns:a16="http://schemas.microsoft.com/office/drawing/2014/main" id="{481B0645-4188-D62C-6A72-119D4D762CE8}"/>
              </a:ext>
            </a:extLst>
          </p:cNvPr>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atin typeface="+mn-lt"/>
              </a:defRPr>
            </a:lvl1pPr>
          </a:lstStyle>
          <a:p>
            <a:fld id="{9C061FA6-9B15-4619-A728-89C3179AB878}" type="slidenum">
              <a:rPr lang="ar-SA" altLang="en-US"/>
              <a:pPr/>
              <a:t>‹#›</a:t>
            </a:fld>
            <a:endParaRPr lang="en-GB" altLang="en-US"/>
          </a:p>
        </p:txBody>
      </p:sp>
      <p:sp>
        <p:nvSpPr>
          <p:cNvPr id="510988" name="Rectangle 12">
            <a:extLst>
              <a:ext uri="{FF2B5EF4-FFF2-40B4-BE49-F238E27FC236}">
                <a16:creationId xmlns:a16="http://schemas.microsoft.com/office/drawing/2014/main" id="{3B046A14-93A6-DBC9-5C55-B50AEBFF070F}"/>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2" name="Rectangle 1">
            <a:extLst>
              <a:ext uri="{FF2B5EF4-FFF2-40B4-BE49-F238E27FC236}">
                <a16:creationId xmlns:a16="http://schemas.microsoft.com/office/drawing/2014/main" id="{96431789-53B3-FDF8-9FC1-F2BA939F7A1E}"/>
              </a:ext>
            </a:extLst>
          </p:cNvPr>
          <p:cNvSpPr/>
          <p:nvPr userDrawn="1"/>
        </p:nvSpPr>
        <p:spPr>
          <a:xfrm rot="5400000">
            <a:off x="8588188" y="5506108"/>
            <a:ext cx="2088232" cy="615553"/>
          </a:xfrm>
          <a:prstGeom prst="rect">
            <a:avLst/>
          </a:prstGeom>
        </p:spPr>
        <p:txBody>
          <a:bodyPr wrap="square">
            <a:spAutoFit/>
          </a:bodyPr>
          <a:lstStyle/>
          <a:p>
            <a:pPr>
              <a:defRPr/>
            </a:pPr>
            <a:br>
              <a:rPr lang="en-US" sz="1600" b="1" dirty="0">
                <a:latin typeface="Times New Roman" panose="02020603050405020304" pitchFamily="18" charset="0"/>
                <a:cs typeface="Times New Roman" panose="02020603050405020304" pitchFamily="18" charset="0"/>
              </a:rPr>
            </a:br>
            <a:r>
              <a:rPr lang="en-US" sz="1600" b="1" dirty="0">
                <a:latin typeface="Times New Roman" panose="02020603050405020304" pitchFamily="18" charset="0"/>
                <a:cs typeface="Times New Roman" panose="02020603050405020304" pitchFamily="18" charset="0"/>
              </a:rPr>
              <a:t>w</a:t>
            </a:r>
            <a:r>
              <a:rPr lang="en-US" b="1" dirty="0">
                <a:latin typeface="Times New Roman" panose="02020603050405020304" pitchFamily="18" charset="0"/>
                <a:cs typeface="Times New Roman" panose="02020603050405020304" pitchFamily="18" charset="0"/>
              </a:rPr>
              <a:t>ww.Ravanpoint.ir</a:t>
            </a:r>
            <a:endParaRPr lang="en-GB" b="1" dirty="0">
              <a:latin typeface="Times New Roman" panose="02020603050405020304" pitchFamily="18" charset="0"/>
              <a:cs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962" r:id="rId1"/>
    <p:sldLayoutId id="2147484046" r:id="rId2"/>
    <p:sldLayoutId id="2147484047" r:id="rId3"/>
    <p:sldLayoutId id="2147484048" r:id="rId4"/>
    <p:sldLayoutId id="2147484049" r:id="rId5"/>
    <p:sldLayoutId id="2147484050" r:id="rId6"/>
    <p:sldLayoutId id="2147484051" r:id="rId7"/>
    <p:sldLayoutId id="2147484052" r:id="rId8"/>
    <p:sldLayoutId id="2147484053" r:id="rId9"/>
    <p:sldLayoutId id="2147484054" r:id="rId10"/>
    <p:sldLayoutId id="2147484055"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510988"/>
                                        </p:tgtEl>
                                        <p:attrNameLst>
                                          <p:attrName>style.visibility</p:attrName>
                                        </p:attrNameLst>
                                      </p:cBhvr>
                                      <p:to>
                                        <p:strVal val="visible"/>
                                      </p:to>
                                    </p:set>
                                    <p:animEffect transition="in" filter="fade">
                                      <p:cBhvr>
                                        <p:cTn id="7" dur="1000">
                                          <p:stCondLst>
                                            <p:cond delay="0"/>
                                          </p:stCondLst>
                                        </p:cTn>
                                        <p:tgtEl>
                                          <p:spTgt spid="51098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510984">
                                            <p:txEl>
                                              <p:pRg st="0" end="0"/>
                                            </p:txEl>
                                          </p:spTgt>
                                        </p:tgtEl>
                                        <p:attrNameLst>
                                          <p:attrName>style.visibility</p:attrName>
                                        </p:attrNameLst>
                                      </p:cBhvr>
                                      <p:to>
                                        <p:strVal val="visible"/>
                                      </p:to>
                                    </p:set>
                                    <p:animEffect transition="in" filter="fade">
                                      <p:cBhvr>
                                        <p:cTn id="12" dur="500">
                                          <p:stCondLst>
                                            <p:cond delay="0"/>
                                          </p:stCondLst>
                                        </p:cTn>
                                        <p:tgtEl>
                                          <p:spTgt spid="510984">
                                            <p:txEl>
                                              <p:pRg st="0" end="0"/>
                                            </p:txEl>
                                          </p:spTgt>
                                        </p:tgtEl>
                                      </p:cBhvr>
                                    </p:animEffect>
                                  </p:childTnLst>
                                </p:cTn>
                              </p:par>
                              <p:par>
                                <p:cTn id="13" presetID="10" presetClass="entr" presetSubtype="0" fill="hold" grpId="0" nodeType="withEffect">
                                  <p:stCondLst>
                                    <p:cond delay="0"/>
                                  </p:stCondLst>
                                  <p:iterate type="lt">
                                    <p:tmPct val="10000"/>
                                  </p:iterate>
                                  <p:childTnLst>
                                    <p:set>
                                      <p:cBhvr>
                                        <p:cTn id="14" dur="1" fill="hold">
                                          <p:stCondLst>
                                            <p:cond delay="0"/>
                                          </p:stCondLst>
                                        </p:cTn>
                                        <p:tgtEl>
                                          <p:spTgt spid="510984">
                                            <p:txEl>
                                              <p:pRg st="1" end="1"/>
                                            </p:txEl>
                                          </p:spTgt>
                                        </p:tgtEl>
                                        <p:attrNameLst>
                                          <p:attrName>style.visibility</p:attrName>
                                        </p:attrNameLst>
                                      </p:cBhvr>
                                      <p:to>
                                        <p:strVal val="visible"/>
                                      </p:to>
                                    </p:set>
                                    <p:animEffect transition="in" filter="fade">
                                      <p:cBhvr>
                                        <p:cTn id="15" dur="500">
                                          <p:stCondLst>
                                            <p:cond delay="0"/>
                                          </p:stCondLst>
                                        </p:cTn>
                                        <p:tgtEl>
                                          <p:spTgt spid="510984">
                                            <p:txEl>
                                              <p:pRg st="1" end="1"/>
                                            </p:txEl>
                                          </p:spTgt>
                                        </p:tgtEl>
                                      </p:cBhvr>
                                    </p:animEffect>
                                  </p:childTnLst>
                                </p:cTn>
                              </p:par>
                              <p:par>
                                <p:cTn id="16" presetID="10" presetClass="entr" presetSubtype="0" fill="hold" grpId="0" nodeType="withEffect">
                                  <p:stCondLst>
                                    <p:cond delay="0"/>
                                  </p:stCondLst>
                                  <p:iterate type="lt">
                                    <p:tmPct val="10000"/>
                                  </p:iterate>
                                  <p:childTnLst>
                                    <p:set>
                                      <p:cBhvr>
                                        <p:cTn id="17" dur="1" fill="hold">
                                          <p:stCondLst>
                                            <p:cond delay="0"/>
                                          </p:stCondLst>
                                        </p:cTn>
                                        <p:tgtEl>
                                          <p:spTgt spid="510984">
                                            <p:txEl>
                                              <p:pRg st="2" end="2"/>
                                            </p:txEl>
                                          </p:spTgt>
                                        </p:tgtEl>
                                        <p:attrNameLst>
                                          <p:attrName>style.visibility</p:attrName>
                                        </p:attrNameLst>
                                      </p:cBhvr>
                                      <p:to>
                                        <p:strVal val="visible"/>
                                      </p:to>
                                    </p:set>
                                    <p:animEffect transition="in" filter="fade">
                                      <p:cBhvr>
                                        <p:cTn id="18" dur="500">
                                          <p:stCondLst>
                                            <p:cond delay="0"/>
                                          </p:stCondLst>
                                        </p:cTn>
                                        <p:tgtEl>
                                          <p:spTgt spid="510984">
                                            <p:txEl>
                                              <p:pRg st="2" end="2"/>
                                            </p:txEl>
                                          </p:spTgt>
                                        </p:tgtEl>
                                      </p:cBhvr>
                                    </p:animEffect>
                                  </p:childTnLst>
                                </p:cTn>
                              </p:par>
                              <p:par>
                                <p:cTn id="19" presetID="10" presetClass="entr" presetSubtype="0" fill="hold" grpId="0" nodeType="withEffect">
                                  <p:stCondLst>
                                    <p:cond delay="0"/>
                                  </p:stCondLst>
                                  <p:iterate type="lt">
                                    <p:tmPct val="10000"/>
                                  </p:iterate>
                                  <p:childTnLst>
                                    <p:set>
                                      <p:cBhvr>
                                        <p:cTn id="20" dur="1" fill="hold">
                                          <p:stCondLst>
                                            <p:cond delay="0"/>
                                          </p:stCondLst>
                                        </p:cTn>
                                        <p:tgtEl>
                                          <p:spTgt spid="510984">
                                            <p:txEl>
                                              <p:pRg st="3" end="3"/>
                                            </p:txEl>
                                          </p:spTgt>
                                        </p:tgtEl>
                                        <p:attrNameLst>
                                          <p:attrName>style.visibility</p:attrName>
                                        </p:attrNameLst>
                                      </p:cBhvr>
                                      <p:to>
                                        <p:strVal val="visible"/>
                                      </p:to>
                                    </p:set>
                                    <p:animEffect transition="in" filter="fade">
                                      <p:cBhvr>
                                        <p:cTn id="21" dur="500">
                                          <p:stCondLst>
                                            <p:cond delay="0"/>
                                          </p:stCondLst>
                                        </p:cTn>
                                        <p:tgtEl>
                                          <p:spTgt spid="510984">
                                            <p:txEl>
                                              <p:pRg st="3" end="3"/>
                                            </p:txEl>
                                          </p:spTgt>
                                        </p:tgtEl>
                                      </p:cBhvr>
                                    </p:animEffect>
                                  </p:childTnLst>
                                </p:cTn>
                              </p:par>
                              <p:par>
                                <p:cTn id="22" presetID="10" presetClass="entr" presetSubtype="0" fill="hold" grpId="0" nodeType="withEffect">
                                  <p:stCondLst>
                                    <p:cond delay="0"/>
                                  </p:stCondLst>
                                  <p:iterate type="lt">
                                    <p:tmPct val="10000"/>
                                  </p:iterate>
                                  <p:childTnLst>
                                    <p:set>
                                      <p:cBhvr>
                                        <p:cTn id="23" dur="1" fill="hold">
                                          <p:stCondLst>
                                            <p:cond delay="0"/>
                                          </p:stCondLst>
                                        </p:cTn>
                                        <p:tgtEl>
                                          <p:spTgt spid="510984">
                                            <p:txEl>
                                              <p:pRg st="4" end="4"/>
                                            </p:txEl>
                                          </p:spTgt>
                                        </p:tgtEl>
                                        <p:attrNameLst>
                                          <p:attrName>style.visibility</p:attrName>
                                        </p:attrNameLst>
                                      </p:cBhvr>
                                      <p:to>
                                        <p:strVal val="visible"/>
                                      </p:to>
                                    </p:set>
                                    <p:animEffect transition="in" filter="fade">
                                      <p:cBhvr>
                                        <p:cTn id="24" dur="500">
                                          <p:stCondLst>
                                            <p:cond delay="0"/>
                                          </p:stCondLst>
                                        </p:cTn>
                                        <p:tgtEl>
                                          <p:spTgt spid="51098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0984" grpId="0" build="p">
        <p:tmplLst>
          <p:tmpl lvl="1">
            <p:tnLst>
              <p:par>
                <p:cTn presetID="10" presetClass="entr" presetSubtype="0" fill="hold" nodeType="clickEffect">
                  <p:stCondLst>
                    <p:cond delay="0"/>
                  </p:stCondLst>
                  <p:iterate type="lt">
                    <p:tmPct val="10000"/>
                  </p:iterate>
                  <p:childTnLst>
                    <p:set>
                      <p:cBhvr>
                        <p:cTn dur="1" fill="hold">
                          <p:stCondLst>
                            <p:cond delay="0"/>
                          </p:stCondLst>
                        </p:cTn>
                        <p:tgtEl>
                          <p:spTgt spid="510984"/>
                        </p:tgtEl>
                        <p:attrNameLst>
                          <p:attrName>style.visibility</p:attrName>
                        </p:attrNameLst>
                      </p:cBhvr>
                      <p:to>
                        <p:strVal val="visible"/>
                      </p:to>
                    </p:set>
                    <p:animEffect transition="in" filter="fade">
                      <p:cBhvr>
                        <p:cTn dur="500">
                          <p:stCondLst>
                            <p:cond delay="0"/>
                          </p:stCondLst>
                        </p:cTn>
                        <p:tgtEl>
                          <p:spTgt spid="510984"/>
                        </p:tgtEl>
                      </p:cBhvr>
                    </p:animEffect>
                  </p:childTnLst>
                </p:cTn>
              </p:par>
            </p:tnLst>
          </p:tmpl>
          <p:tmpl lvl="2">
            <p:tnLst>
              <p:par>
                <p:cTn presetID="10" presetClass="entr" presetSubtype="0" fill="hold" nodeType="withEffect">
                  <p:stCondLst>
                    <p:cond delay="0"/>
                  </p:stCondLst>
                  <p:iterate type="lt">
                    <p:tmPct val="10000"/>
                  </p:iterate>
                  <p:childTnLst>
                    <p:set>
                      <p:cBhvr>
                        <p:cTn dur="1" fill="hold">
                          <p:stCondLst>
                            <p:cond delay="0"/>
                          </p:stCondLst>
                        </p:cTn>
                        <p:tgtEl>
                          <p:spTgt spid="510984"/>
                        </p:tgtEl>
                        <p:attrNameLst>
                          <p:attrName>style.visibility</p:attrName>
                        </p:attrNameLst>
                      </p:cBhvr>
                      <p:to>
                        <p:strVal val="visible"/>
                      </p:to>
                    </p:set>
                    <p:animEffect transition="in" filter="fade">
                      <p:cBhvr>
                        <p:cTn dur="500">
                          <p:stCondLst>
                            <p:cond delay="0"/>
                          </p:stCondLst>
                        </p:cTn>
                        <p:tgtEl>
                          <p:spTgt spid="510984"/>
                        </p:tgtEl>
                      </p:cBhvr>
                    </p:animEffect>
                  </p:childTnLst>
                </p:cTn>
              </p:par>
            </p:tnLst>
          </p:tmpl>
          <p:tmpl lvl="3">
            <p:tnLst>
              <p:par>
                <p:cTn presetID="10" presetClass="entr" presetSubtype="0" fill="hold" nodeType="withEffect">
                  <p:stCondLst>
                    <p:cond delay="0"/>
                  </p:stCondLst>
                  <p:iterate type="lt">
                    <p:tmPct val="10000"/>
                  </p:iterate>
                  <p:childTnLst>
                    <p:set>
                      <p:cBhvr>
                        <p:cTn dur="1" fill="hold">
                          <p:stCondLst>
                            <p:cond delay="0"/>
                          </p:stCondLst>
                        </p:cTn>
                        <p:tgtEl>
                          <p:spTgt spid="510984"/>
                        </p:tgtEl>
                        <p:attrNameLst>
                          <p:attrName>style.visibility</p:attrName>
                        </p:attrNameLst>
                      </p:cBhvr>
                      <p:to>
                        <p:strVal val="visible"/>
                      </p:to>
                    </p:set>
                    <p:animEffect transition="in" filter="fade">
                      <p:cBhvr>
                        <p:cTn dur="500">
                          <p:stCondLst>
                            <p:cond delay="0"/>
                          </p:stCondLst>
                        </p:cTn>
                        <p:tgtEl>
                          <p:spTgt spid="510984"/>
                        </p:tgtEl>
                      </p:cBhvr>
                    </p:animEffect>
                  </p:childTnLst>
                </p:cTn>
              </p:par>
            </p:tnLst>
          </p:tmpl>
          <p:tmpl lvl="4">
            <p:tnLst>
              <p:par>
                <p:cTn presetID="10" presetClass="entr" presetSubtype="0" fill="hold" nodeType="withEffect">
                  <p:stCondLst>
                    <p:cond delay="0"/>
                  </p:stCondLst>
                  <p:iterate type="lt">
                    <p:tmPct val="10000"/>
                  </p:iterate>
                  <p:childTnLst>
                    <p:set>
                      <p:cBhvr>
                        <p:cTn dur="1" fill="hold">
                          <p:stCondLst>
                            <p:cond delay="0"/>
                          </p:stCondLst>
                        </p:cTn>
                        <p:tgtEl>
                          <p:spTgt spid="510984"/>
                        </p:tgtEl>
                        <p:attrNameLst>
                          <p:attrName>style.visibility</p:attrName>
                        </p:attrNameLst>
                      </p:cBhvr>
                      <p:to>
                        <p:strVal val="visible"/>
                      </p:to>
                    </p:set>
                    <p:animEffect transition="in" filter="fade">
                      <p:cBhvr>
                        <p:cTn dur="500">
                          <p:stCondLst>
                            <p:cond delay="0"/>
                          </p:stCondLst>
                        </p:cTn>
                        <p:tgtEl>
                          <p:spTgt spid="510984"/>
                        </p:tgtEl>
                      </p:cBhvr>
                    </p:animEffect>
                  </p:childTnLst>
                </p:cTn>
              </p:par>
            </p:tnLst>
          </p:tmpl>
          <p:tmpl lvl="5">
            <p:tnLst>
              <p:par>
                <p:cTn presetID="10" presetClass="entr" presetSubtype="0" fill="hold" nodeType="withEffect">
                  <p:stCondLst>
                    <p:cond delay="0"/>
                  </p:stCondLst>
                  <p:iterate type="lt">
                    <p:tmPct val="10000"/>
                  </p:iterate>
                  <p:childTnLst>
                    <p:set>
                      <p:cBhvr>
                        <p:cTn dur="1" fill="hold">
                          <p:stCondLst>
                            <p:cond delay="0"/>
                          </p:stCondLst>
                        </p:cTn>
                        <p:tgtEl>
                          <p:spTgt spid="510984"/>
                        </p:tgtEl>
                        <p:attrNameLst>
                          <p:attrName>style.visibility</p:attrName>
                        </p:attrNameLst>
                      </p:cBhvr>
                      <p:to>
                        <p:strVal val="visible"/>
                      </p:to>
                    </p:set>
                    <p:animEffect transition="in" filter="fade">
                      <p:cBhvr>
                        <p:cTn dur="500">
                          <p:stCondLst>
                            <p:cond delay="0"/>
                          </p:stCondLst>
                        </p:cTn>
                        <p:tgtEl>
                          <p:spTgt spid="510984"/>
                        </p:tgtEl>
                      </p:cBhvr>
                    </p:animEffect>
                  </p:childTnLst>
                </p:cTn>
              </p:par>
            </p:tnLst>
          </p:tmpl>
        </p:tmplLst>
      </p:bldP>
      <p:bldP spid="510988" grpId="0"/>
    </p:bldLst>
  </p:timing>
  <p:txStyles>
    <p:titleStyle>
      <a:lvl1pPr algn="l" rtl="0" fontAlgn="base">
        <a:spcBef>
          <a:spcPct val="0"/>
        </a:spcBef>
        <a:spcAft>
          <a:spcPct val="0"/>
        </a:spcAft>
        <a:defRPr sz="3800" kern="1200">
          <a:solidFill>
            <a:schemeClr val="tx2"/>
          </a:solidFill>
          <a:latin typeface="+mj-lt"/>
          <a:ea typeface="+mj-ea"/>
          <a:cs typeface="+mj-cs"/>
        </a:defRPr>
      </a:lvl1pPr>
      <a:lvl2pPr algn="l" rtl="0" fontAlgn="base">
        <a:spcBef>
          <a:spcPct val="0"/>
        </a:spcBef>
        <a:spcAft>
          <a:spcPct val="0"/>
        </a:spcAft>
        <a:defRPr sz="3800">
          <a:solidFill>
            <a:schemeClr val="tx2"/>
          </a:solidFill>
          <a:latin typeface="Arial" panose="020B0604020202020204" pitchFamily="34" charset="0"/>
          <a:cs typeface="Arial" panose="020B0604020202020204" pitchFamily="34" charset="0"/>
        </a:defRPr>
      </a:lvl2pPr>
      <a:lvl3pPr algn="l" rtl="0" fontAlgn="base">
        <a:spcBef>
          <a:spcPct val="0"/>
        </a:spcBef>
        <a:spcAft>
          <a:spcPct val="0"/>
        </a:spcAft>
        <a:defRPr sz="3800">
          <a:solidFill>
            <a:schemeClr val="tx2"/>
          </a:solidFill>
          <a:latin typeface="Arial" panose="020B0604020202020204" pitchFamily="34" charset="0"/>
          <a:cs typeface="Arial" panose="020B0604020202020204" pitchFamily="34" charset="0"/>
        </a:defRPr>
      </a:lvl3pPr>
      <a:lvl4pPr algn="l" rtl="0" fontAlgn="base">
        <a:spcBef>
          <a:spcPct val="0"/>
        </a:spcBef>
        <a:spcAft>
          <a:spcPct val="0"/>
        </a:spcAft>
        <a:defRPr sz="3800">
          <a:solidFill>
            <a:schemeClr val="tx2"/>
          </a:solidFill>
          <a:latin typeface="Arial" panose="020B0604020202020204" pitchFamily="34" charset="0"/>
          <a:cs typeface="Arial" panose="020B0604020202020204" pitchFamily="34" charset="0"/>
        </a:defRPr>
      </a:lvl4pPr>
      <a:lvl5pPr algn="l" rtl="0" fontAlgn="base">
        <a:spcBef>
          <a:spcPct val="0"/>
        </a:spcBef>
        <a:spcAft>
          <a:spcPct val="0"/>
        </a:spcAft>
        <a:defRPr sz="3800">
          <a:solidFill>
            <a:schemeClr val="tx2"/>
          </a:solidFill>
          <a:latin typeface="Arial" panose="020B0604020202020204" pitchFamily="34" charset="0"/>
          <a:cs typeface="Arial" panose="020B0604020202020204" pitchFamily="34" charset="0"/>
        </a:defRPr>
      </a:lvl5pPr>
      <a:lvl6pPr marL="457200" algn="l" rtl="0" fontAlgn="base">
        <a:spcBef>
          <a:spcPct val="0"/>
        </a:spcBef>
        <a:spcAft>
          <a:spcPct val="0"/>
        </a:spcAft>
        <a:defRPr sz="3800">
          <a:solidFill>
            <a:schemeClr val="tx2"/>
          </a:solidFill>
          <a:latin typeface="Arial" panose="020B0604020202020204" pitchFamily="34" charset="0"/>
          <a:cs typeface="Arial" panose="020B0604020202020204" pitchFamily="34" charset="0"/>
        </a:defRPr>
      </a:lvl6pPr>
      <a:lvl7pPr marL="914400" algn="l" rtl="0" fontAlgn="base">
        <a:spcBef>
          <a:spcPct val="0"/>
        </a:spcBef>
        <a:spcAft>
          <a:spcPct val="0"/>
        </a:spcAft>
        <a:defRPr sz="3800">
          <a:solidFill>
            <a:schemeClr val="tx2"/>
          </a:solidFill>
          <a:latin typeface="Arial" panose="020B0604020202020204" pitchFamily="34" charset="0"/>
          <a:cs typeface="Arial" panose="020B0604020202020204" pitchFamily="34" charset="0"/>
        </a:defRPr>
      </a:lvl7pPr>
      <a:lvl8pPr marL="1371600" algn="l" rtl="0" fontAlgn="base">
        <a:spcBef>
          <a:spcPct val="0"/>
        </a:spcBef>
        <a:spcAft>
          <a:spcPct val="0"/>
        </a:spcAft>
        <a:defRPr sz="3800">
          <a:solidFill>
            <a:schemeClr val="tx2"/>
          </a:solidFill>
          <a:latin typeface="Arial" panose="020B0604020202020204" pitchFamily="34" charset="0"/>
          <a:cs typeface="Arial" panose="020B0604020202020204" pitchFamily="34" charset="0"/>
        </a:defRPr>
      </a:lvl8pPr>
      <a:lvl9pPr marL="1828800" algn="l" rtl="0" fontAlgn="base">
        <a:spcBef>
          <a:spcPct val="0"/>
        </a:spcBef>
        <a:spcAft>
          <a:spcPct val="0"/>
        </a:spcAft>
        <a:defRPr sz="3800">
          <a:solidFill>
            <a:schemeClr val="tx2"/>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lr>
          <a:schemeClr val="accent1"/>
        </a:buClr>
        <a:buFont typeface="Wingdings" panose="05000000000000000000" pitchFamily="2" charset="2"/>
        <a:buChar char="l"/>
        <a:defRPr sz="3200" kern="1200">
          <a:solidFill>
            <a:schemeClr val="tx1"/>
          </a:solidFill>
          <a:latin typeface="+mn-lt"/>
          <a:ea typeface="+mn-ea"/>
          <a:cs typeface="+mn-cs"/>
        </a:defRPr>
      </a:lvl1pPr>
      <a:lvl2pPr marL="742950" indent="-285750" algn="l" rtl="0" fontAlgn="base">
        <a:spcBef>
          <a:spcPct val="20000"/>
        </a:spcBef>
        <a:spcAft>
          <a:spcPct val="0"/>
        </a:spcAft>
        <a:buClr>
          <a:schemeClr val="accent1"/>
        </a:buClr>
        <a:buFont typeface="Wingdings" panose="05000000000000000000" pitchFamily="2" charset="2"/>
        <a:buChar char="¡"/>
        <a:defRPr sz="2700" kern="1200">
          <a:solidFill>
            <a:schemeClr val="tx1"/>
          </a:solidFill>
          <a:latin typeface="+mn-lt"/>
          <a:ea typeface="+mn-ea"/>
          <a:cs typeface="+mn-cs"/>
        </a:defRPr>
      </a:lvl2pPr>
      <a:lvl3pPr marL="1143000" indent="-228600" algn="l" rtl="0" fontAlgn="base">
        <a:spcBef>
          <a:spcPct val="20000"/>
        </a:spcBef>
        <a:spcAft>
          <a:spcPct val="0"/>
        </a:spcAft>
        <a:buClr>
          <a:schemeClr val="accent1"/>
        </a:buClr>
        <a:buFont typeface="Wingdings" panose="05000000000000000000" pitchFamily="2" charset="2"/>
        <a:buChar char="l"/>
        <a:defRPr sz="2300" kern="1200">
          <a:solidFill>
            <a:schemeClr val="tx1"/>
          </a:solidFill>
          <a:latin typeface="+mn-lt"/>
          <a:ea typeface="+mn-ea"/>
          <a:cs typeface="+mn-cs"/>
        </a:defRPr>
      </a:lvl3pPr>
      <a:lvl4pPr marL="1600200" indent="-228600" algn="l" rtl="0" fontAlgn="base">
        <a:spcBef>
          <a:spcPct val="20000"/>
        </a:spcBef>
        <a:spcAft>
          <a:spcPct val="0"/>
        </a:spcAft>
        <a:buClr>
          <a:schemeClr val="accent1"/>
        </a:buClr>
        <a:buChar char="•"/>
        <a:defRPr sz="2000" kern="1200">
          <a:solidFill>
            <a:schemeClr val="tx1"/>
          </a:solidFill>
          <a:latin typeface="+mn-lt"/>
          <a:ea typeface="+mn-ea"/>
          <a:cs typeface="+mn-cs"/>
        </a:defRPr>
      </a:lvl4pPr>
      <a:lvl5pPr marL="2057400" indent="-228600" algn="l" rtl="0" fontAlgn="base">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8386" name="Rectangle 2">
            <a:extLst>
              <a:ext uri="{FF2B5EF4-FFF2-40B4-BE49-F238E27FC236}">
                <a16:creationId xmlns:a16="http://schemas.microsoft.com/office/drawing/2014/main" id="{AFD17099-B529-AD0C-8BBB-F3DF6B87AD91}"/>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200">
                <a:latin typeface="+mn-lt"/>
              </a:defRPr>
            </a:lvl1pPr>
          </a:lstStyle>
          <a:p>
            <a:endParaRPr lang="en-GB" altLang="en-US"/>
          </a:p>
        </p:txBody>
      </p:sp>
      <p:sp>
        <p:nvSpPr>
          <p:cNvPr id="528387" name="Rectangle 3">
            <a:extLst>
              <a:ext uri="{FF2B5EF4-FFF2-40B4-BE49-F238E27FC236}">
                <a16:creationId xmlns:a16="http://schemas.microsoft.com/office/drawing/2014/main" id="{8B4A587C-E932-2D93-3939-C5E5E5C9D8B1}"/>
              </a:ext>
            </a:extLst>
          </p:cNvPr>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Black" panose="020B0A04020102020204" pitchFamily="34" charset="0"/>
              </a:defRPr>
            </a:lvl1pPr>
          </a:lstStyle>
          <a:p>
            <a:fld id="{C9EE1507-78E5-4A54-8190-CD48CCAFE2E5}" type="slidenum">
              <a:rPr lang="ar-SA" altLang="en-US"/>
              <a:pPr/>
              <a:t>‹#›</a:t>
            </a:fld>
            <a:endParaRPr lang="en-GB" altLang="en-US"/>
          </a:p>
        </p:txBody>
      </p:sp>
      <p:grpSp>
        <p:nvGrpSpPr>
          <p:cNvPr id="528388" name="Group 4">
            <a:extLst>
              <a:ext uri="{FF2B5EF4-FFF2-40B4-BE49-F238E27FC236}">
                <a16:creationId xmlns:a16="http://schemas.microsoft.com/office/drawing/2014/main" id="{B0AA7F40-3326-9976-0F86-3FD1BF50D0D6}"/>
              </a:ext>
            </a:extLst>
          </p:cNvPr>
          <p:cNvGrpSpPr>
            <a:grpSpLocks/>
          </p:cNvGrpSpPr>
          <p:nvPr/>
        </p:nvGrpSpPr>
        <p:grpSpPr bwMode="auto">
          <a:xfrm>
            <a:off x="0" y="0"/>
            <a:ext cx="9144000" cy="546100"/>
            <a:chOff x="0" y="0"/>
            <a:chExt cx="5760" cy="344"/>
          </a:xfrm>
        </p:grpSpPr>
        <p:sp>
          <p:nvSpPr>
            <p:cNvPr id="528389" name="Rectangle 5">
              <a:extLst>
                <a:ext uri="{FF2B5EF4-FFF2-40B4-BE49-F238E27FC236}">
                  <a16:creationId xmlns:a16="http://schemas.microsoft.com/office/drawing/2014/main" id="{E5D0BA38-D1CD-F54C-77CA-EC9AA228265B}"/>
                </a:ext>
              </a:extLst>
            </p:cNvPr>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GB" altLang="en-US" sz="2400">
                <a:latin typeface="Times New Roman" panose="02020603050405020304" pitchFamily="18" charset="0"/>
              </a:endParaRPr>
            </a:p>
          </p:txBody>
        </p:sp>
        <p:sp>
          <p:nvSpPr>
            <p:cNvPr id="528390" name="Rectangle 6">
              <a:extLst>
                <a:ext uri="{FF2B5EF4-FFF2-40B4-BE49-F238E27FC236}">
                  <a16:creationId xmlns:a16="http://schemas.microsoft.com/office/drawing/2014/main" id="{2862E67D-919B-5CA7-0F0C-A173D78AA827}"/>
                </a:ext>
              </a:extLst>
            </p:cNvPr>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sz="2400">
                <a:latin typeface="Times New Roman" panose="02020603050405020304" pitchFamily="18" charset="0"/>
              </a:endParaRPr>
            </a:p>
          </p:txBody>
        </p:sp>
        <p:sp>
          <p:nvSpPr>
            <p:cNvPr id="528391" name="Rectangle 7">
              <a:extLst>
                <a:ext uri="{FF2B5EF4-FFF2-40B4-BE49-F238E27FC236}">
                  <a16:creationId xmlns:a16="http://schemas.microsoft.com/office/drawing/2014/main" id="{BB484B4B-07F4-E218-296C-3A5B04820DFF}"/>
                </a:ext>
              </a:extLst>
            </p:cNvPr>
            <p:cNvSpPr>
              <a:spLocks noChangeArrowheads="1"/>
            </p:cNvSpPr>
            <p:nvPr/>
          </p:nvSpPr>
          <p:spPr bwMode="auto">
            <a:xfrm>
              <a:off x="258" y="85"/>
              <a:ext cx="87" cy="8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solidFill>
                  <a:schemeClr val="hlink"/>
                </a:solidFill>
                <a:latin typeface="Arial" panose="020B0604020202020204" pitchFamily="34" charset="0"/>
              </a:endParaRPr>
            </a:p>
          </p:txBody>
        </p:sp>
        <p:sp>
          <p:nvSpPr>
            <p:cNvPr id="528392" name="Rectangle 8">
              <a:extLst>
                <a:ext uri="{FF2B5EF4-FFF2-40B4-BE49-F238E27FC236}">
                  <a16:creationId xmlns:a16="http://schemas.microsoft.com/office/drawing/2014/main" id="{959467EE-4603-7ED6-BD9C-1A5FA0E37534}"/>
                </a:ext>
              </a:extLst>
            </p:cNvPr>
            <p:cNvSpPr>
              <a:spLocks noChangeArrowheads="1"/>
            </p:cNvSpPr>
            <p:nvPr/>
          </p:nvSpPr>
          <p:spPr bwMode="auto">
            <a:xfrm>
              <a:off x="345" y="0"/>
              <a:ext cx="88"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solidFill>
                  <a:schemeClr val="hlink"/>
                </a:solidFill>
                <a:latin typeface="Arial" panose="020B0604020202020204" pitchFamily="34" charset="0"/>
              </a:endParaRPr>
            </a:p>
          </p:txBody>
        </p:sp>
        <p:sp>
          <p:nvSpPr>
            <p:cNvPr id="528393" name="Rectangle 9">
              <a:extLst>
                <a:ext uri="{FF2B5EF4-FFF2-40B4-BE49-F238E27FC236}">
                  <a16:creationId xmlns:a16="http://schemas.microsoft.com/office/drawing/2014/main" id="{8A8D75D1-E4D6-5B70-3571-26714C6298CB}"/>
                </a:ext>
              </a:extLst>
            </p:cNvPr>
            <p:cNvSpPr>
              <a:spLocks noChangeArrowheads="1"/>
            </p:cNvSpPr>
            <p:nvPr/>
          </p:nvSpPr>
          <p:spPr bwMode="auto">
            <a:xfrm>
              <a:off x="345" y="85"/>
              <a:ext cx="88" cy="8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solidFill>
                  <a:schemeClr val="accent2"/>
                </a:solidFill>
                <a:latin typeface="Arial" panose="020B0604020202020204" pitchFamily="34" charset="0"/>
              </a:endParaRPr>
            </a:p>
          </p:txBody>
        </p:sp>
        <p:sp>
          <p:nvSpPr>
            <p:cNvPr id="528394" name="Rectangle 10">
              <a:extLst>
                <a:ext uri="{FF2B5EF4-FFF2-40B4-BE49-F238E27FC236}">
                  <a16:creationId xmlns:a16="http://schemas.microsoft.com/office/drawing/2014/main" id="{FF77652B-F455-6D83-818A-A931F6F1CE1C}"/>
                </a:ext>
              </a:extLst>
            </p:cNvPr>
            <p:cNvSpPr>
              <a:spLocks noChangeArrowheads="1"/>
            </p:cNvSpPr>
            <p:nvPr/>
          </p:nvSpPr>
          <p:spPr bwMode="auto">
            <a:xfrm>
              <a:off x="173" y="173"/>
              <a:ext cx="86"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solidFill>
                  <a:schemeClr val="hlink"/>
                </a:solidFill>
                <a:latin typeface="Arial" panose="020B0604020202020204" pitchFamily="34" charset="0"/>
              </a:endParaRPr>
            </a:p>
          </p:txBody>
        </p:sp>
        <p:sp>
          <p:nvSpPr>
            <p:cNvPr id="528395" name="Rectangle 11">
              <a:extLst>
                <a:ext uri="{FF2B5EF4-FFF2-40B4-BE49-F238E27FC236}">
                  <a16:creationId xmlns:a16="http://schemas.microsoft.com/office/drawing/2014/main" id="{FF148DB6-7056-8D5E-4E57-77117C8E5CAF}"/>
                </a:ext>
              </a:extLst>
            </p:cNvPr>
            <p:cNvSpPr>
              <a:spLocks noChangeArrowheads="1"/>
            </p:cNvSpPr>
            <p:nvPr/>
          </p:nvSpPr>
          <p:spPr bwMode="auto">
            <a:xfrm>
              <a:off x="83" y="86"/>
              <a:ext cx="89" cy="8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sz="2400">
                <a:latin typeface="Times New Roman" panose="02020603050405020304" pitchFamily="18" charset="0"/>
              </a:endParaRPr>
            </a:p>
          </p:txBody>
        </p:sp>
        <p:sp>
          <p:nvSpPr>
            <p:cNvPr id="528396" name="Rectangle 12">
              <a:extLst>
                <a:ext uri="{FF2B5EF4-FFF2-40B4-BE49-F238E27FC236}">
                  <a16:creationId xmlns:a16="http://schemas.microsoft.com/office/drawing/2014/main" id="{D621C969-A270-7D32-1390-721D4B65439D}"/>
                </a:ext>
              </a:extLst>
            </p:cNvPr>
            <p:cNvSpPr>
              <a:spLocks noChangeArrowheads="1"/>
            </p:cNvSpPr>
            <p:nvPr/>
          </p:nvSpPr>
          <p:spPr bwMode="auto">
            <a:xfrm>
              <a:off x="258" y="171"/>
              <a:ext cx="87" cy="8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solidFill>
                  <a:schemeClr val="accent2"/>
                </a:solidFill>
                <a:latin typeface="Arial" panose="020B0604020202020204" pitchFamily="34" charset="0"/>
              </a:endParaRPr>
            </a:p>
          </p:txBody>
        </p:sp>
        <p:sp>
          <p:nvSpPr>
            <p:cNvPr id="528397" name="Rectangle 13">
              <a:extLst>
                <a:ext uri="{FF2B5EF4-FFF2-40B4-BE49-F238E27FC236}">
                  <a16:creationId xmlns:a16="http://schemas.microsoft.com/office/drawing/2014/main" id="{A6B4AC04-4E9A-8E52-2428-4D0B1C1C6140}"/>
                </a:ext>
              </a:extLst>
            </p:cNvPr>
            <p:cNvSpPr>
              <a:spLocks noChangeArrowheads="1"/>
            </p:cNvSpPr>
            <p:nvPr/>
          </p:nvSpPr>
          <p:spPr bwMode="auto">
            <a:xfrm>
              <a:off x="173" y="258"/>
              <a:ext cx="86" cy="8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solidFill>
                  <a:schemeClr val="accent2"/>
                </a:solidFill>
                <a:latin typeface="Arial" panose="020B0604020202020204" pitchFamily="34" charset="0"/>
              </a:endParaRPr>
            </a:p>
          </p:txBody>
        </p:sp>
      </p:grpSp>
      <p:sp>
        <p:nvSpPr>
          <p:cNvPr id="528398" name="Rectangle 14">
            <a:extLst>
              <a:ext uri="{FF2B5EF4-FFF2-40B4-BE49-F238E27FC236}">
                <a16:creationId xmlns:a16="http://schemas.microsoft.com/office/drawing/2014/main" id="{84E69A4D-89E9-7F61-9ADE-41C86FBC003D}"/>
              </a:ext>
            </a:extLst>
          </p:cNvPr>
          <p:cNvSpPr>
            <a:spLocks noGrp="1" noChangeArrowheads="1"/>
          </p:cNvSpPr>
          <p:nvPr>
            <p:ph type="title"/>
          </p:nvPr>
        </p:nvSpPr>
        <p:spPr bwMode="auto">
          <a:xfrm>
            <a:off x="457200" y="457200"/>
            <a:ext cx="82296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528399" name="Rectangle 15">
            <a:extLst>
              <a:ext uri="{FF2B5EF4-FFF2-40B4-BE49-F238E27FC236}">
                <a16:creationId xmlns:a16="http://schemas.microsoft.com/office/drawing/2014/main" id="{94CAC3EE-3E93-7451-B880-112EC79EB721}"/>
              </a:ext>
            </a:extLst>
          </p:cNvPr>
          <p:cNvSpPr>
            <a:spLocks noGrp="1" noChangeArrowheads="1"/>
          </p:cNvSpPr>
          <p:nvPr>
            <p:ph type="body" idx="1"/>
          </p:nvPr>
        </p:nvSpPr>
        <p:spPr bwMode="auto">
          <a:xfrm>
            <a:off x="457200" y="1981200"/>
            <a:ext cx="82296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528400" name="Rectangle 16">
            <a:extLst>
              <a:ext uri="{FF2B5EF4-FFF2-40B4-BE49-F238E27FC236}">
                <a16:creationId xmlns:a16="http://schemas.microsoft.com/office/drawing/2014/main" id="{DB572D7E-B91C-6AE5-A5C0-4E7B50C193FA}"/>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mn-lt"/>
              </a:defRPr>
            </a:lvl1pPr>
          </a:lstStyle>
          <a:p>
            <a:endParaRPr lang="en-GB" altLang="en-US"/>
          </a:p>
        </p:txBody>
      </p:sp>
      <p:sp>
        <p:nvSpPr>
          <p:cNvPr id="2" name="Rectangle 1">
            <a:extLst>
              <a:ext uri="{FF2B5EF4-FFF2-40B4-BE49-F238E27FC236}">
                <a16:creationId xmlns:a16="http://schemas.microsoft.com/office/drawing/2014/main" id="{1CFCF76D-D0F3-E1D4-C5CF-A2F2816BA709}"/>
              </a:ext>
            </a:extLst>
          </p:cNvPr>
          <p:cNvSpPr/>
          <p:nvPr userDrawn="1"/>
        </p:nvSpPr>
        <p:spPr>
          <a:xfrm rot="5400000">
            <a:off x="8588188" y="5506108"/>
            <a:ext cx="2088232" cy="615553"/>
          </a:xfrm>
          <a:prstGeom prst="rect">
            <a:avLst/>
          </a:prstGeom>
        </p:spPr>
        <p:txBody>
          <a:bodyPr wrap="square">
            <a:spAutoFit/>
          </a:bodyPr>
          <a:lstStyle/>
          <a:p>
            <a:pPr>
              <a:defRPr/>
            </a:pPr>
            <a:br>
              <a:rPr lang="en-US" sz="1600" b="1" dirty="0">
                <a:latin typeface="Times New Roman" panose="02020603050405020304" pitchFamily="18" charset="0"/>
                <a:cs typeface="Times New Roman" panose="02020603050405020304" pitchFamily="18" charset="0"/>
              </a:rPr>
            </a:br>
            <a:r>
              <a:rPr lang="en-US" sz="1600" b="1" dirty="0">
                <a:latin typeface="Times New Roman" panose="02020603050405020304" pitchFamily="18" charset="0"/>
                <a:cs typeface="Times New Roman" panose="02020603050405020304" pitchFamily="18" charset="0"/>
              </a:rPr>
              <a:t>w</a:t>
            </a:r>
            <a:r>
              <a:rPr lang="en-US" b="1" dirty="0">
                <a:latin typeface="Times New Roman" panose="02020603050405020304" pitchFamily="18" charset="0"/>
                <a:cs typeface="Times New Roman" panose="02020603050405020304" pitchFamily="18" charset="0"/>
              </a:rPr>
              <a:t>ww.Ravanpoint.ir</a:t>
            </a:r>
            <a:endParaRPr lang="en-GB" b="1" dirty="0">
              <a:latin typeface="Times New Roman" panose="02020603050405020304" pitchFamily="18" charset="0"/>
              <a:cs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967" r:id="rId1"/>
    <p:sldLayoutId id="2147484056" r:id="rId2"/>
    <p:sldLayoutId id="2147484057" r:id="rId3"/>
    <p:sldLayoutId id="2147484058" r:id="rId4"/>
    <p:sldLayoutId id="2147484059" r:id="rId5"/>
    <p:sldLayoutId id="2147484060" r:id="rId6"/>
    <p:sldLayoutId id="2147484061" r:id="rId7"/>
    <p:sldLayoutId id="2147484062" r:id="rId8"/>
    <p:sldLayoutId id="2147484063" r:id="rId9"/>
    <p:sldLayoutId id="2147484064" r:id="rId10"/>
    <p:sldLayoutId id="2147484065"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528398"/>
                                        </p:tgtEl>
                                        <p:attrNameLst>
                                          <p:attrName>style.visibility</p:attrName>
                                        </p:attrNameLst>
                                      </p:cBhvr>
                                      <p:to>
                                        <p:strVal val="visible"/>
                                      </p:to>
                                    </p:set>
                                    <p:animEffect transition="in" filter="fade">
                                      <p:cBhvr>
                                        <p:cTn id="7" dur="1000">
                                          <p:stCondLst>
                                            <p:cond delay="0"/>
                                          </p:stCondLst>
                                        </p:cTn>
                                        <p:tgtEl>
                                          <p:spTgt spid="5283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528399">
                                            <p:txEl>
                                              <p:pRg st="0" end="0"/>
                                            </p:txEl>
                                          </p:spTgt>
                                        </p:tgtEl>
                                        <p:attrNameLst>
                                          <p:attrName>style.visibility</p:attrName>
                                        </p:attrNameLst>
                                      </p:cBhvr>
                                      <p:to>
                                        <p:strVal val="visible"/>
                                      </p:to>
                                    </p:set>
                                    <p:animEffect transition="in" filter="fade">
                                      <p:cBhvr>
                                        <p:cTn id="12" dur="500">
                                          <p:stCondLst>
                                            <p:cond delay="0"/>
                                          </p:stCondLst>
                                        </p:cTn>
                                        <p:tgtEl>
                                          <p:spTgt spid="528399">
                                            <p:txEl>
                                              <p:pRg st="0" end="0"/>
                                            </p:txEl>
                                          </p:spTgt>
                                        </p:tgtEl>
                                      </p:cBhvr>
                                    </p:animEffect>
                                  </p:childTnLst>
                                </p:cTn>
                              </p:par>
                              <p:par>
                                <p:cTn id="13" presetID="10" presetClass="entr" presetSubtype="0" fill="hold" grpId="0" nodeType="withEffect">
                                  <p:stCondLst>
                                    <p:cond delay="0"/>
                                  </p:stCondLst>
                                  <p:iterate type="lt">
                                    <p:tmPct val="10000"/>
                                  </p:iterate>
                                  <p:childTnLst>
                                    <p:set>
                                      <p:cBhvr>
                                        <p:cTn id="14" dur="1" fill="hold">
                                          <p:stCondLst>
                                            <p:cond delay="0"/>
                                          </p:stCondLst>
                                        </p:cTn>
                                        <p:tgtEl>
                                          <p:spTgt spid="528399">
                                            <p:txEl>
                                              <p:pRg st="1" end="1"/>
                                            </p:txEl>
                                          </p:spTgt>
                                        </p:tgtEl>
                                        <p:attrNameLst>
                                          <p:attrName>style.visibility</p:attrName>
                                        </p:attrNameLst>
                                      </p:cBhvr>
                                      <p:to>
                                        <p:strVal val="visible"/>
                                      </p:to>
                                    </p:set>
                                    <p:animEffect transition="in" filter="fade">
                                      <p:cBhvr>
                                        <p:cTn id="15" dur="500">
                                          <p:stCondLst>
                                            <p:cond delay="0"/>
                                          </p:stCondLst>
                                        </p:cTn>
                                        <p:tgtEl>
                                          <p:spTgt spid="528399">
                                            <p:txEl>
                                              <p:pRg st="1" end="1"/>
                                            </p:txEl>
                                          </p:spTgt>
                                        </p:tgtEl>
                                      </p:cBhvr>
                                    </p:animEffect>
                                  </p:childTnLst>
                                </p:cTn>
                              </p:par>
                              <p:par>
                                <p:cTn id="16" presetID="10" presetClass="entr" presetSubtype="0" fill="hold" grpId="0" nodeType="withEffect">
                                  <p:stCondLst>
                                    <p:cond delay="0"/>
                                  </p:stCondLst>
                                  <p:iterate type="lt">
                                    <p:tmPct val="10000"/>
                                  </p:iterate>
                                  <p:childTnLst>
                                    <p:set>
                                      <p:cBhvr>
                                        <p:cTn id="17" dur="1" fill="hold">
                                          <p:stCondLst>
                                            <p:cond delay="0"/>
                                          </p:stCondLst>
                                        </p:cTn>
                                        <p:tgtEl>
                                          <p:spTgt spid="528399">
                                            <p:txEl>
                                              <p:pRg st="2" end="2"/>
                                            </p:txEl>
                                          </p:spTgt>
                                        </p:tgtEl>
                                        <p:attrNameLst>
                                          <p:attrName>style.visibility</p:attrName>
                                        </p:attrNameLst>
                                      </p:cBhvr>
                                      <p:to>
                                        <p:strVal val="visible"/>
                                      </p:to>
                                    </p:set>
                                    <p:animEffect transition="in" filter="fade">
                                      <p:cBhvr>
                                        <p:cTn id="18" dur="500">
                                          <p:stCondLst>
                                            <p:cond delay="0"/>
                                          </p:stCondLst>
                                        </p:cTn>
                                        <p:tgtEl>
                                          <p:spTgt spid="528399">
                                            <p:txEl>
                                              <p:pRg st="2" end="2"/>
                                            </p:txEl>
                                          </p:spTgt>
                                        </p:tgtEl>
                                      </p:cBhvr>
                                    </p:animEffect>
                                  </p:childTnLst>
                                </p:cTn>
                              </p:par>
                              <p:par>
                                <p:cTn id="19" presetID="10" presetClass="entr" presetSubtype="0" fill="hold" grpId="0" nodeType="withEffect">
                                  <p:stCondLst>
                                    <p:cond delay="0"/>
                                  </p:stCondLst>
                                  <p:iterate type="lt">
                                    <p:tmPct val="10000"/>
                                  </p:iterate>
                                  <p:childTnLst>
                                    <p:set>
                                      <p:cBhvr>
                                        <p:cTn id="20" dur="1" fill="hold">
                                          <p:stCondLst>
                                            <p:cond delay="0"/>
                                          </p:stCondLst>
                                        </p:cTn>
                                        <p:tgtEl>
                                          <p:spTgt spid="528399">
                                            <p:txEl>
                                              <p:pRg st="3" end="3"/>
                                            </p:txEl>
                                          </p:spTgt>
                                        </p:tgtEl>
                                        <p:attrNameLst>
                                          <p:attrName>style.visibility</p:attrName>
                                        </p:attrNameLst>
                                      </p:cBhvr>
                                      <p:to>
                                        <p:strVal val="visible"/>
                                      </p:to>
                                    </p:set>
                                    <p:animEffect transition="in" filter="fade">
                                      <p:cBhvr>
                                        <p:cTn id="21" dur="500">
                                          <p:stCondLst>
                                            <p:cond delay="0"/>
                                          </p:stCondLst>
                                        </p:cTn>
                                        <p:tgtEl>
                                          <p:spTgt spid="528399">
                                            <p:txEl>
                                              <p:pRg st="3" end="3"/>
                                            </p:txEl>
                                          </p:spTgt>
                                        </p:tgtEl>
                                      </p:cBhvr>
                                    </p:animEffect>
                                  </p:childTnLst>
                                </p:cTn>
                              </p:par>
                              <p:par>
                                <p:cTn id="22" presetID="10" presetClass="entr" presetSubtype="0" fill="hold" grpId="0" nodeType="withEffect">
                                  <p:stCondLst>
                                    <p:cond delay="0"/>
                                  </p:stCondLst>
                                  <p:iterate type="lt">
                                    <p:tmPct val="10000"/>
                                  </p:iterate>
                                  <p:childTnLst>
                                    <p:set>
                                      <p:cBhvr>
                                        <p:cTn id="23" dur="1" fill="hold">
                                          <p:stCondLst>
                                            <p:cond delay="0"/>
                                          </p:stCondLst>
                                        </p:cTn>
                                        <p:tgtEl>
                                          <p:spTgt spid="528399">
                                            <p:txEl>
                                              <p:pRg st="4" end="4"/>
                                            </p:txEl>
                                          </p:spTgt>
                                        </p:tgtEl>
                                        <p:attrNameLst>
                                          <p:attrName>style.visibility</p:attrName>
                                        </p:attrNameLst>
                                      </p:cBhvr>
                                      <p:to>
                                        <p:strVal val="visible"/>
                                      </p:to>
                                    </p:set>
                                    <p:animEffect transition="in" filter="fade">
                                      <p:cBhvr>
                                        <p:cTn id="24" dur="500">
                                          <p:stCondLst>
                                            <p:cond delay="0"/>
                                          </p:stCondLst>
                                        </p:cTn>
                                        <p:tgtEl>
                                          <p:spTgt spid="5283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8398" grpId="0"/>
      <p:bldP spid="528399" grpId="0" build="p">
        <p:tmplLst>
          <p:tmpl lvl="1">
            <p:tnLst>
              <p:par>
                <p:cTn presetID="10" presetClass="entr" presetSubtype="0" fill="hold" nodeType="clickEffect">
                  <p:stCondLst>
                    <p:cond delay="0"/>
                  </p:stCondLst>
                  <p:iterate type="lt">
                    <p:tmPct val="10000"/>
                  </p:iterate>
                  <p:childTnLst>
                    <p:set>
                      <p:cBhvr>
                        <p:cTn dur="1" fill="hold">
                          <p:stCondLst>
                            <p:cond delay="0"/>
                          </p:stCondLst>
                        </p:cTn>
                        <p:tgtEl>
                          <p:spTgt spid="528399"/>
                        </p:tgtEl>
                        <p:attrNameLst>
                          <p:attrName>style.visibility</p:attrName>
                        </p:attrNameLst>
                      </p:cBhvr>
                      <p:to>
                        <p:strVal val="visible"/>
                      </p:to>
                    </p:set>
                    <p:animEffect transition="in" filter="fade">
                      <p:cBhvr>
                        <p:cTn dur="500">
                          <p:stCondLst>
                            <p:cond delay="0"/>
                          </p:stCondLst>
                        </p:cTn>
                        <p:tgtEl>
                          <p:spTgt spid="528399"/>
                        </p:tgtEl>
                      </p:cBhvr>
                    </p:animEffect>
                  </p:childTnLst>
                </p:cTn>
              </p:par>
            </p:tnLst>
          </p:tmpl>
          <p:tmpl lvl="2">
            <p:tnLst>
              <p:par>
                <p:cTn presetID="10" presetClass="entr" presetSubtype="0" fill="hold" nodeType="withEffect">
                  <p:stCondLst>
                    <p:cond delay="0"/>
                  </p:stCondLst>
                  <p:iterate type="lt">
                    <p:tmPct val="10000"/>
                  </p:iterate>
                  <p:childTnLst>
                    <p:set>
                      <p:cBhvr>
                        <p:cTn dur="1" fill="hold">
                          <p:stCondLst>
                            <p:cond delay="0"/>
                          </p:stCondLst>
                        </p:cTn>
                        <p:tgtEl>
                          <p:spTgt spid="528399"/>
                        </p:tgtEl>
                        <p:attrNameLst>
                          <p:attrName>style.visibility</p:attrName>
                        </p:attrNameLst>
                      </p:cBhvr>
                      <p:to>
                        <p:strVal val="visible"/>
                      </p:to>
                    </p:set>
                    <p:animEffect transition="in" filter="fade">
                      <p:cBhvr>
                        <p:cTn dur="500">
                          <p:stCondLst>
                            <p:cond delay="0"/>
                          </p:stCondLst>
                        </p:cTn>
                        <p:tgtEl>
                          <p:spTgt spid="528399"/>
                        </p:tgtEl>
                      </p:cBhvr>
                    </p:animEffect>
                  </p:childTnLst>
                </p:cTn>
              </p:par>
            </p:tnLst>
          </p:tmpl>
          <p:tmpl lvl="3">
            <p:tnLst>
              <p:par>
                <p:cTn presetID="10" presetClass="entr" presetSubtype="0" fill="hold" nodeType="withEffect">
                  <p:stCondLst>
                    <p:cond delay="0"/>
                  </p:stCondLst>
                  <p:iterate type="lt">
                    <p:tmPct val="10000"/>
                  </p:iterate>
                  <p:childTnLst>
                    <p:set>
                      <p:cBhvr>
                        <p:cTn dur="1" fill="hold">
                          <p:stCondLst>
                            <p:cond delay="0"/>
                          </p:stCondLst>
                        </p:cTn>
                        <p:tgtEl>
                          <p:spTgt spid="528399"/>
                        </p:tgtEl>
                        <p:attrNameLst>
                          <p:attrName>style.visibility</p:attrName>
                        </p:attrNameLst>
                      </p:cBhvr>
                      <p:to>
                        <p:strVal val="visible"/>
                      </p:to>
                    </p:set>
                    <p:animEffect transition="in" filter="fade">
                      <p:cBhvr>
                        <p:cTn dur="500">
                          <p:stCondLst>
                            <p:cond delay="0"/>
                          </p:stCondLst>
                        </p:cTn>
                        <p:tgtEl>
                          <p:spTgt spid="528399"/>
                        </p:tgtEl>
                      </p:cBhvr>
                    </p:animEffect>
                  </p:childTnLst>
                </p:cTn>
              </p:par>
            </p:tnLst>
          </p:tmpl>
          <p:tmpl lvl="4">
            <p:tnLst>
              <p:par>
                <p:cTn presetID="10" presetClass="entr" presetSubtype="0" fill="hold" nodeType="withEffect">
                  <p:stCondLst>
                    <p:cond delay="0"/>
                  </p:stCondLst>
                  <p:iterate type="lt">
                    <p:tmPct val="10000"/>
                  </p:iterate>
                  <p:childTnLst>
                    <p:set>
                      <p:cBhvr>
                        <p:cTn dur="1" fill="hold">
                          <p:stCondLst>
                            <p:cond delay="0"/>
                          </p:stCondLst>
                        </p:cTn>
                        <p:tgtEl>
                          <p:spTgt spid="528399"/>
                        </p:tgtEl>
                        <p:attrNameLst>
                          <p:attrName>style.visibility</p:attrName>
                        </p:attrNameLst>
                      </p:cBhvr>
                      <p:to>
                        <p:strVal val="visible"/>
                      </p:to>
                    </p:set>
                    <p:animEffect transition="in" filter="fade">
                      <p:cBhvr>
                        <p:cTn dur="500">
                          <p:stCondLst>
                            <p:cond delay="0"/>
                          </p:stCondLst>
                        </p:cTn>
                        <p:tgtEl>
                          <p:spTgt spid="528399"/>
                        </p:tgtEl>
                      </p:cBhvr>
                    </p:animEffect>
                  </p:childTnLst>
                </p:cTn>
              </p:par>
            </p:tnLst>
          </p:tmpl>
          <p:tmpl lvl="5">
            <p:tnLst>
              <p:par>
                <p:cTn presetID="10" presetClass="entr" presetSubtype="0" fill="hold" nodeType="withEffect">
                  <p:stCondLst>
                    <p:cond delay="0"/>
                  </p:stCondLst>
                  <p:iterate type="lt">
                    <p:tmPct val="10000"/>
                  </p:iterate>
                  <p:childTnLst>
                    <p:set>
                      <p:cBhvr>
                        <p:cTn dur="1" fill="hold">
                          <p:stCondLst>
                            <p:cond delay="0"/>
                          </p:stCondLst>
                        </p:cTn>
                        <p:tgtEl>
                          <p:spTgt spid="528399"/>
                        </p:tgtEl>
                        <p:attrNameLst>
                          <p:attrName>style.visibility</p:attrName>
                        </p:attrNameLst>
                      </p:cBhvr>
                      <p:to>
                        <p:strVal val="visible"/>
                      </p:to>
                    </p:set>
                    <p:animEffect transition="in" filter="fade">
                      <p:cBhvr>
                        <p:cTn dur="500">
                          <p:stCondLst>
                            <p:cond delay="0"/>
                          </p:stCondLst>
                        </p:cTn>
                        <p:tgtEl>
                          <p:spTgt spid="528399"/>
                        </p:tgtEl>
                      </p:cBhvr>
                    </p:animEffect>
                  </p:childTnLst>
                </p:cTn>
              </p:par>
            </p:tnLst>
          </p:tmpl>
        </p:tmplLst>
      </p:bldP>
    </p:bldLst>
  </p:timing>
  <p:txStyles>
    <p:titleStyle>
      <a:lvl1pPr algn="l" rtl="0" fontAlgn="base">
        <a:spcBef>
          <a:spcPct val="0"/>
        </a:spcBef>
        <a:spcAft>
          <a:spcPct val="0"/>
        </a:spcAft>
        <a:defRPr sz="4400" kern="1200">
          <a:solidFill>
            <a:schemeClr val="tx1"/>
          </a:solidFill>
          <a:latin typeface="+mj-lt"/>
          <a:ea typeface="+mj-ea"/>
          <a:cs typeface="+mj-cs"/>
        </a:defRPr>
      </a:lvl1pPr>
      <a:lvl2pPr algn="l"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2pPr>
      <a:lvl3pPr algn="l"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3pPr>
      <a:lvl4pPr algn="l"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4pPr>
      <a:lvl5pPr algn="l"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5pPr>
      <a:lvl6pPr marL="457200" algn="l"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6pPr>
      <a:lvl7pPr marL="914400" algn="l"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7pPr>
      <a:lvl8pPr marL="1371600" algn="l"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8pPr>
      <a:lvl9pPr marL="1828800" algn="l"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lr>
          <a:schemeClr val="bg2"/>
        </a:buClr>
        <a:buSzPct val="75000"/>
        <a:buFont typeface="Wingdings" panose="05000000000000000000" pitchFamily="2" charset="2"/>
        <a:buChar char="n"/>
        <a:defRPr sz="3200" kern="1200">
          <a:solidFill>
            <a:schemeClr val="tx1"/>
          </a:solidFill>
          <a:latin typeface="+mn-lt"/>
          <a:ea typeface="+mn-ea"/>
          <a:cs typeface="+mn-cs"/>
        </a:defRPr>
      </a:lvl1pPr>
      <a:lvl2pPr marL="742950" indent="-285750" algn="l" rtl="0" fontAlgn="base">
        <a:spcBef>
          <a:spcPct val="20000"/>
        </a:spcBef>
        <a:spcAft>
          <a:spcPct val="0"/>
        </a:spcAft>
        <a:buClr>
          <a:schemeClr val="accent2"/>
        </a:buClr>
        <a:buSzPct val="80000"/>
        <a:buFont typeface="Wingdings" panose="05000000000000000000" pitchFamily="2" charset="2"/>
        <a:buChar char="¨"/>
        <a:defRPr sz="2800" kern="1200">
          <a:solidFill>
            <a:schemeClr val="tx1"/>
          </a:solidFill>
          <a:latin typeface="+mn-lt"/>
          <a:ea typeface="+mn-ea"/>
          <a:cs typeface="+mn-cs"/>
        </a:defRPr>
      </a:lvl2pPr>
      <a:lvl3pPr marL="1143000" indent="-228600" algn="l" rtl="0" fontAlgn="base">
        <a:spcBef>
          <a:spcPct val="20000"/>
        </a:spcBef>
        <a:spcAft>
          <a:spcPct val="0"/>
        </a:spcAft>
        <a:buClr>
          <a:schemeClr val="bg2"/>
        </a:buClr>
        <a:buSzPct val="65000"/>
        <a:buFont typeface="Wingdings" panose="05000000000000000000" pitchFamily="2" charset="2"/>
        <a:buChar char="n"/>
        <a:defRPr sz="2400" kern="1200">
          <a:solidFill>
            <a:schemeClr val="tx1"/>
          </a:solidFill>
          <a:latin typeface="+mn-lt"/>
          <a:ea typeface="+mn-ea"/>
          <a:cs typeface="+mn-cs"/>
        </a:defRPr>
      </a:lvl3pPr>
      <a:lvl4pPr marL="1600200" indent="-228600" algn="l" rtl="0" fontAlgn="base">
        <a:spcBef>
          <a:spcPct val="20000"/>
        </a:spcBef>
        <a:spcAft>
          <a:spcPct val="0"/>
        </a:spcAft>
        <a:buClr>
          <a:schemeClr val="accent2"/>
        </a:buClr>
        <a:buSzPct val="70000"/>
        <a:buFont typeface="Wingdings" panose="05000000000000000000" pitchFamily="2" charset="2"/>
        <a:buChar char="¨"/>
        <a:defRPr sz="2000" kern="1200">
          <a:solidFill>
            <a:schemeClr val="tx1"/>
          </a:solidFill>
          <a:latin typeface="+mn-lt"/>
          <a:ea typeface="+mn-ea"/>
          <a:cs typeface="+mn-cs"/>
        </a:defRPr>
      </a:lvl4pPr>
      <a:lvl5pPr marL="2057400" indent="-228600" algn="l" rtl="0" fontAlgn="base">
        <a:spcBef>
          <a:spcPct val="20000"/>
        </a:spcBef>
        <a:spcAft>
          <a:spcPct val="0"/>
        </a:spcAft>
        <a:buClr>
          <a:schemeClr val="bg2"/>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57058" name="Group 2">
            <a:extLst>
              <a:ext uri="{FF2B5EF4-FFF2-40B4-BE49-F238E27FC236}">
                <a16:creationId xmlns:a16="http://schemas.microsoft.com/office/drawing/2014/main" id="{8E46905D-2375-868B-273E-D85E1F7EB6F3}"/>
              </a:ext>
            </a:extLst>
          </p:cNvPr>
          <p:cNvGrpSpPr>
            <a:grpSpLocks/>
          </p:cNvGrpSpPr>
          <p:nvPr/>
        </p:nvGrpSpPr>
        <p:grpSpPr bwMode="auto">
          <a:xfrm>
            <a:off x="0" y="0"/>
            <a:ext cx="9159875" cy="6870700"/>
            <a:chOff x="0" y="0"/>
            <a:chExt cx="5770" cy="4328"/>
          </a:xfrm>
        </p:grpSpPr>
        <p:sp>
          <p:nvSpPr>
            <p:cNvPr id="557059" name="Rectangle 3">
              <a:extLst>
                <a:ext uri="{FF2B5EF4-FFF2-40B4-BE49-F238E27FC236}">
                  <a16:creationId xmlns:a16="http://schemas.microsoft.com/office/drawing/2014/main" id="{500E88D3-BC0C-9088-562D-29EB735EF757}"/>
                </a:ext>
              </a:extLst>
            </p:cNvPr>
            <p:cNvSpPr>
              <a:spLocks noChangeArrowheads="1"/>
            </p:cNvSpPr>
            <p:nvPr/>
          </p:nvSpPr>
          <p:spPr bwMode="hidden">
            <a:xfrm>
              <a:off x="0" y="4186"/>
              <a:ext cx="5089" cy="142"/>
            </a:xfrm>
            <a:prstGeom prst="rect">
              <a:avLst/>
            </a:prstGeom>
            <a:gradFill rotWithShape="0">
              <a:gsLst>
                <a:gs pos="0">
                  <a:schemeClr val="bg1"/>
                </a:gs>
                <a:gs pos="100000">
                  <a:schemeClr val="bg2"/>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kumimoji="1" lang="en-GB" altLang="en-US">
                <a:latin typeface="Arial" panose="020B0604020202020204" pitchFamily="34" charset="0"/>
              </a:endParaRPr>
            </a:p>
          </p:txBody>
        </p:sp>
        <p:sp>
          <p:nvSpPr>
            <p:cNvPr id="557060" name="Rectangle 4">
              <a:extLst>
                <a:ext uri="{FF2B5EF4-FFF2-40B4-BE49-F238E27FC236}">
                  <a16:creationId xmlns:a16="http://schemas.microsoft.com/office/drawing/2014/main" id="{E7BE4E4A-FDF3-9A70-3A2A-8C23D13D452B}"/>
                </a:ext>
              </a:extLst>
            </p:cNvPr>
            <p:cNvSpPr>
              <a:spLocks noChangeArrowheads="1"/>
            </p:cNvSpPr>
            <p:nvPr/>
          </p:nvSpPr>
          <p:spPr bwMode="hidden">
            <a:xfrm>
              <a:off x="0" y="0"/>
              <a:ext cx="5089" cy="126"/>
            </a:xfrm>
            <a:prstGeom prst="rect">
              <a:avLst/>
            </a:prstGeom>
            <a:gradFill rotWithShape="0">
              <a:gsLst>
                <a:gs pos="0">
                  <a:schemeClr val="bg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kumimoji="1" lang="en-GB" altLang="en-US">
                <a:latin typeface="Arial" panose="020B0604020202020204" pitchFamily="34" charset="0"/>
              </a:endParaRPr>
            </a:p>
          </p:txBody>
        </p:sp>
        <p:sp>
          <p:nvSpPr>
            <p:cNvPr id="557061" name="Rectangle 5">
              <a:extLst>
                <a:ext uri="{FF2B5EF4-FFF2-40B4-BE49-F238E27FC236}">
                  <a16:creationId xmlns:a16="http://schemas.microsoft.com/office/drawing/2014/main" id="{BB3F3994-3643-3786-44B8-66DF4F445CF0}"/>
                </a:ext>
              </a:extLst>
            </p:cNvPr>
            <p:cNvSpPr>
              <a:spLocks noChangeArrowheads="1"/>
            </p:cNvSpPr>
            <p:nvPr/>
          </p:nvSpPr>
          <p:spPr bwMode="auto">
            <a:xfrm>
              <a:off x="5010" y="0"/>
              <a:ext cx="758" cy="4320"/>
            </a:xfrm>
            <a:prstGeom prst="rect">
              <a:avLst/>
            </a:prstGeom>
            <a:gradFill rotWithShape="0">
              <a:gsLst>
                <a:gs pos="0">
                  <a:schemeClr val="accent1">
                    <a:gamma/>
                    <a:shade val="84706"/>
                    <a:invGamma/>
                  </a:schemeClr>
                </a:gs>
                <a:gs pos="50000">
                  <a:schemeClr val="accent1"/>
                </a:gs>
                <a:gs pos="100000">
                  <a:schemeClr val="accent1">
                    <a:gamma/>
                    <a:shade val="84706"/>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kumimoji="1" lang="en-GB" altLang="en-US">
                <a:latin typeface="Arial" panose="020B0604020202020204" pitchFamily="34" charset="0"/>
              </a:endParaRPr>
            </a:p>
          </p:txBody>
        </p:sp>
        <p:grpSp>
          <p:nvGrpSpPr>
            <p:cNvPr id="557062" name="Group 6">
              <a:extLst>
                <a:ext uri="{FF2B5EF4-FFF2-40B4-BE49-F238E27FC236}">
                  <a16:creationId xmlns:a16="http://schemas.microsoft.com/office/drawing/2014/main" id="{9F61D8DB-EEB7-0C23-3F8A-5F1251FF7384}"/>
                </a:ext>
              </a:extLst>
            </p:cNvPr>
            <p:cNvGrpSpPr>
              <a:grpSpLocks/>
            </p:cNvGrpSpPr>
            <p:nvPr/>
          </p:nvGrpSpPr>
          <p:grpSpPr bwMode="auto">
            <a:xfrm>
              <a:off x="4944" y="1"/>
              <a:ext cx="816" cy="3974"/>
              <a:chOff x="4944" y="1"/>
              <a:chExt cx="816" cy="3974"/>
            </a:xfrm>
          </p:grpSpPr>
          <p:grpSp>
            <p:nvGrpSpPr>
              <p:cNvPr id="557063" name="Group 7">
                <a:extLst>
                  <a:ext uri="{FF2B5EF4-FFF2-40B4-BE49-F238E27FC236}">
                    <a16:creationId xmlns:a16="http://schemas.microsoft.com/office/drawing/2014/main" id="{6472790B-BF20-6A91-8E44-FCFD81AD41DA}"/>
                  </a:ext>
                </a:extLst>
              </p:cNvPr>
              <p:cNvGrpSpPr>
                <a:grpSpLocks/>
              </p:cNvGrpSpPr>
              <p:nvPr userDrawn="1"/>
            </p:nvGrpSpPr>
            <p:grpSpPr bwMode="auto">
              <a:xfrm>
                <a:off x="5280" y="1"/>
                <a:ext cx="480" cy="1430"/>
                <a:chOff x="5280" y="1"/>
                <a:chExt cx="480" cy="1430"/>
              </a:xfrm>
            </p:grpSpPr>
            <p:grpSp>
              <p:nvGrpSpPr>
                <p:cNvPr id="557064" name="Group 8">
                  <a:extLst>
                    <a:ext uri="{FF2B5EF4-FFF2-40B4-BE49-F238E27FC236}">
                      <a16:creationId xmlns:a16="http://schemas.microsoft.com/office/drawing/2014/main" id="{653DF8E5-0F76-DEF6-C5A4-01C17A486BD7}"/>
                    </a:ext>
                  </a:extLst>
                </p:cNvPr>
                <p:cNvGrpSpPr>
                  <a:grpSpLocks/>
                </p:cNvGrpSpPr>
                <p:nvPr userDrawn="1"/>
              </p:nvGrpSpPr>
              <p:grpSpPr bwMode="auto">
                <a:xfrm rot="-5400000">
                  <a:off x="5484" y="0"/>
                  <a:ext cx="174" cy="176"/>
                  <a:chOff x="1657" y="323"/>
                  <a:chExt cx="1691" cy="2560"/>
                </a:xfrm>
              </p:grpSpPr>
              <p:grpSp>
                <p:nvGrpSpPr>
                  <p:cNvPr id="557065" name="Group 9">
                    <a:extLst>
                      <a:ext uri="{FF2B5EF4-FFF2-40B4-BE49-F238E27FC236}">
                        <a16:creationId xmlns:a16="http://schemas.microsoft.com/office/drawing/2014/main" id="{6005277E-4FCC-7CE5-0B15-C1BCC8D1980C}"/>
                      </a:ext>
                    </a:extLst>
                  </p:cNvPr>
                  <p:cNvGrpSpPr>
                    <a:grpSpLocks/>
                  </p:cNvGrpSpPr>
                  <p:nvPr/>
                </p:nvGrpSpPr>
                <p:grpSpPr bwMode="auto">
                  <a:xfrm>
                    <a:off x="1657" y="323"/>
                    <a:ext cx="1691" cy="2560"/>
                    <a:chOff x="1657" y="323"/>
                    <a:chExt cx="1691" cy="2560"/>
                  </a:xfrm>
                </p:grpSpPr>
                <p:sp>
                  <p:nvSpPr>
                    <p:cNvPr id="557066" name="Freeform 10">
                      <a:extLst>
                        <a:ext uri="{FF2B5EF4-FFF2-40B4-BE49-F238E27FC236}">
                          <a16:creationId xmlns:a16="http://schemas.microsoft.com/office/drawing/2014/main" id="{F76B4C04-DF99-8E1D-5E0C-FD3E506DDA9A}"/>
                        </a:ext>
                      </a:extLst>
                    </p:cNvPr>
                    <p:cNvSpPr>
                      <a:spLocks/>
                    </p:cNvSpPr>
                    <p:nvPr/>
                  </p:nvSpPr>
                  <p:spPr bwMode="auto">
                    <a:xfrm>
                      <a:off x="2117" y="323"/>
                      <a:ext cx="1231" cy="2560"/>
                    </a:xfrm>
                    <a:custGeom>
                      <a:avLst/>
                      <a:gdLst>
                        <a:gd name="T0" fmla="*/ 337 w 1231"/>
                        <a:gd name="T1" fmla="*/ 283 h 2560"/>
                        <a:gd name="T2" fmla="*/ 415 w 1231"/>
                        <a:gd name="T3" fmla="*/ 115 h 2560"/>
                        <a:gd name="T4" fmla="*/ 583 w 1231"/>
                        <a:gd name="T5" fmla="*/ 7 h 2560"/>
                        <a:gd name="T6" fmla="*/ 895 w 1231"/>
                        <a:gd name="T7" fmla="*/ 61 h 2560"/>
                        <a:gd name="T8" fmla="*/ 1051 w 1231"/>
                        <a:gd name="T9" fmla="*/ 349 h 2560"/>
                        <a:gd name="T10" fmla="*/ 979 w 1231"/>
                        <a:gd name="T11" fmla="*/ 769 h 2560"/>
                        <a:gd name="T12" fmla="*/ 943 w 1231"/>
                        <a:gd name="T13" fmla="*/ 943 h 2560"/>
                        <a:gd name="T14" fmla="*/ 1105 w 1231"/>
                        <a:gd name="T15" fmla="*/ 1075 h 2560"/>
                        <a:gd name="T16" fmla="*/ 1231 w 1231"/>
                        <a:gd name="T17" fmla="*/ 1525 h 2560"/>
                        <a:gd name="T18" fmla="*/ 1123 w 1231"/>
                        <a:gd name="T19" fmla="*/ 1969 h 2560"/>
                        <a:gd name="T20" fmla="*/ 907 w 1231"/>
                        <a:gd name="T21" fmla="*/ 2077 h 2560"/>
                        <a:gd name="T22" fmla="*/ 721 w 1231"/>
                        <a:gd name="T23" fmla="*/ 2059 h 2560"/>
                        <a:gd name="T24" fmla="*/ 655 w 1231"/>
                        <a:gd name="T25" fmla="*/ 2251 h 2560"/>
                        <a:gd name="T26" fmla="*/ 529 w 1231"/>
                        <a:gd name="T27" fmla="*/ 2527 h 2560"/>
                        <a:gd name="T28" fmla="*/ 211 w 1231"/>
                        <a:gd name="T29" fmla="*/ 2509 h 2560"/>
                        <a:gd name="T30" fmla="*/ 31 w 1231"/>
                        <a:gd name="T31" fmla="*/ 2227 h 2560"/>
                        <a:gd name="T32" fmla="*/ 25 w 1231"/>
                        <a:gd name="T33" fmla="*/ 1969 h 2560"/>
                        <a:gd name="T34" fmla="*/ 145 w 1231"/>
                        <a:gd name="T35" fmla="*/ 1651 h 2560"/>
                        <a:gd name="T36" fmla="*/ 259 w 1231"/>
                        <a:gd name="T37" fmla="*/ 1513 h 2560"/>
                        <a:gd name="T38" fmla="*/ 217 w 1231"/>
                        <a:gd name="T39" fmla="*/ 1729 h 2560"/>
                        <a:gd name="T40" fmla="*/ 73 w 1231"/>
                        <a:gd name="T41" fmla="*/ 2023 h 2560"/>
                        <a:gd name="T42" fmla="*/ 169 w 1231"/>
                        <a:gd name="T43" fmla="*/ 2323 h 2560"/>
                        <a:gd name="T44" fmla="*/ 439 w 1231"/>
                        <a:gd name="T45" fmla="*/ 2431 h 2560"/>
                        <a:gd name="T46" fmla="*/ 595 w 1231"/>
                        <a:gd name="T47" fmla="*/ 2227 h 2560"/>
                        <a:gd name="T48" fmla="*/ 577 w 1231"/>
                        <a:gd name="T49" fmla="*/ 1807 h 2560"/>
                        <a:gd name="T50" fmla="*/ 493 w 1231"/>
                        <a:gd name="T51" fmla="*/ 1531 h 2560"/>
                        <a:gd name="T52" fmla="*/ 535 w 1231"/>
                        <a:gd name="T53" fmla="*/ 1459 h 2560"/>
                        <a:gd name="T54" fmla="*/ 625 w 1231"/>
                        <a:gd name="T55" fmla="*/ 1633 h 2560"/>
                        <a:gd name="T56" fmla="*/ 721 w 1231"/>
                        <a:gd name="T57" fmla="*/ 1933 h 2560"/>
                        <a:gd name="T58" fmla="*/ 967 w 1231"/>
                        <a:gd name="T59" fmla="*/ 1963 h 2560"/>
                        <a:gd name="T60" fmla="*/ 1135 w 1231"/>
                        <a:gd name="T61" fmla="*/ 1687 h 2560"/>
                        <a:gd name="T62" fmla="*/ 1117 w 1231"/>
                        <a:gd name="T63" fmla="*/ 1273 h 2560"/>
                        <a:gd name="T64" fmla="*/ 883 w 1231"/>
                        <a:gd name="T65" fmla="*/ 1057 h 2560"/>
                        <a:gd name="T66" fmla="*/ 679 w 1231"/>
                        <a:gd name="T67" fmla="*/ 1129 h 2560"/>
                        <a:gd name="T68" fmla="*/ 577 w 1231"/>
                        <a:gd name="T69" fmla="*/ 1117 h 2560"/>
                        <a:gd name="T70" fmla="*/ 619 w 1231"/>
                        <a:gd name="T71" fmla="*/ 1033 h 2560"/>
                        <a:gd name="T72" fmla="*/ 811 w 1231"/>
                        <a:gd name="T73" fmla="*/ 937 h 2560"/>
                        <a:gd name="T74" fmla="*/ 949 w 1231"/>
                        <a:gd name="T75" fmla="*/ 613 h 2560"/>
                        <a:gd name="T76" fmla="*/ 883 w 1231"/>
                        <a:gd name="T77" fmla="*/ 175 h 2560"/>
                        <a:gd name="T78" fmla="*/ 619 w 1231"/>
                        <a:gd name="T79" fmla="*/ 103 h 2560"/>
                        <a:gd name="T80" fmla="*/ 391 w 1231"/>
                        <a:gd name="T81" fmla="*/ 355 h 2560"/>
                        <a:gd name="T82" fmla="*/ 403 w 1231"/>
                        <a:gd name="T83" fmla="*/ 763 h 2560"/>
                        <a:gd name="T84" fmla="*/ 343 w 1231"/>
                        <a:gd name="T85" fmla="*/ 949 h 2560"/>
                        <a:gd name="T86" fmla="*/ 289 w 1231"/>
                        <a:gd name="T87" fmla="*/ 685 h 2560"/>
                        <a:gd name="T88" fmla="*/ 307 w 1231"/>
                        <a:gd name="T89" fmla="*/ 367 h 2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31" h="2560">
                          <a:moveTo>
                            <a:pt x="307" y="367"/>
                          </a:moveTo>
                          <a:cubicBezTo>
                            <a:pt x="317" y="336"/>
                            <a:pt x="326" y="303"/>
                            <a:pt x="337" y="283"/>
                          </a:cubicBezTo>
                          <a:cubicBezTo>
                            <a:pt x="348" y="263"/>
                            <a:pt x="360" y="275"/>
                            <a:pt x="373" y="247"/>
                          </a:cubicBezTo>
                          <a:cubicBezTo>
                            <a:pt x="386" y="219"/>
                            <a:pt x="400" y="147"/>
                            <a:pt x="415" y="115"/>
                          </a:cubicBezTo>
                          <a:cubicBezTo>
                            <a:pt x="430" y="83"/>
                            <a:pt x="435" y="73"/>
                            <a:pt x="463" y="55"/>
                          </a:cubicBezTo>
                          <a:cubicBezTo>
                            <a:pt x="491" y="37"/>
                            <a:pt x="536" y="14"/>
                            <a:pt x="583" y="7"/>
                          </a:cubicBezTo>
                          <a:cubicBezTo>
                            <a:pt x="630" y="0"/>
                            <a:pt x="693" y="4"/>
                            <a:pt x="745" y="13"/>
                          </a:cubicBezTo>
                          <a:cubicBezTo>
                            <a:pt x="797" y="22"/>
                            <a:pt x="852" y="34"/>
                            <a:pt x="895" y="61"/>
                          </a:cubicBezTo>
                          <a:cubicBezTo>
                            <a:pt x="938" y="88"/>
                            <a:pt x="977" y="127"/>
                            <a:pt x="1003" y="175"/>
                          </a:cubicBezTo>
                          <a:cubicBezTo>
                            <a:pt x="1029" y="223"/>
                            <a:pt x="1044" y="287"/>
                            <a:pt x="1051" y="349"/>
                          </a:cubicBezTo>
                          <a:cubicBezTo>
                            <a:pt x="1058" y="411"/>
                            <a:pt x="1057" y="477"/>
                            <a:pt x="1045" y="547"/>
                          </a:cubicBezTo>
                          <a:cubicBezTo>
                            <a:pt x="1033" y="617"/>
                            <a:pt x="995" y="712"/>
                            <a:pt x="979" y="769"/>
                          </a:cubicBezTo>
                          <a:cubicBezTo>
                            <a:pt x="963" y="826"/>
                            <a:pt x="955" y="860"/>
                            <a:pt x="949" y="889"/>
                          </a:cubicBezTo>
                          <a:cubicBezTo>
                            <a:pt x="943" y="918"/>
                            <a:pt x="936" y="925"/>
                            <a:pt x="943" y="943"/>
                          </a:cubicBezTo>
                          <a:cubicBezTo>
                            <a:pt x="950" y="961"/>
                            <a:pt x="964" y="975"/>
                            <a:pt x="991" y="997"/>
                          </a:cubicBezTo>
                          <a:cubicBezTo>
                            <a:pt x="1018" y="1019"/>
                            <a:pt x="1069" y="1033"/>
                            <a:pt x="1105" y="1075"/>
                          </a:cubicBezTo>
                          <a:cubicBezTo>
                            <a:pt x="1141" y="1117"/>
                            <a:pt x="1186" y="1174"/>
                            <a:pt x="1207" y="1249"/>
                          </a:cubicBezTo>
                          <a:cubicBezTo>
                            <a:pt x="1228" y="1324"/>
                            <a:pt x="1231" y="1441"/>
                            <a:pt x="1231" y="1525"/>
                          </a:cubicBezTo>
                          <a:cubicBezTo>
                            <a:pt x="1231" y="1609"/>
                            <a:pt x="1225" y="1679"/>
                            <a:pt x="1207" y="1753"/>
                          </a:cubicBezTo>
                          <a:cubicBezTo>
                            <a:pt x="1189" y="1827"/>
                            <a:pt x="1153" y="1917"/>
                            <a:pt x="1123" y="1969"/>
                          </a:cubicBezTo>
                          <a:cubicBezTo>
                            <a:pt x="1093" y="2021"/>
                            <a:pt x="1063" y="2047"/>
                            <a:pt x="1027" y="2065"/>
                          </a:cubicBezTo>
                          <a:cubicBezTo>
                            <a:pt x="991" y="2083"/>
                            <a:pt x="951" y="2079"/>
                            <a:pt x="907" y="2077"/>
                          </a:cubicBezTo>
                          <a:cubicBezTo>
                            <a:pt x="863" y="2075"/>
                            <a:pt x="794" y="2056"/>
                            <a:pt x="763" y="2053"/>
                          </a:cubicBezTo>
                          <a:cubicBezTo>
                            <a:pt x="732" y="2050"/>
                            <a:pt x="733" y="2050"/>
                            <a:pt x="721" y="2059"/>
                          </a:cubicBezTo>
                          <a:cubicBezTo>
                            <a:pt x="709" y="2068"/>
                            <a:pt x="702" y="2075"/>
                            <a:pt x="691" y="2107"/>
                          </a:cubicBezTo>
                          <a:cubicBezTo>
                            <a:pt x="680" y="2139"/>
                            <a:pt x="665" y="2205"/>
                            <a:pt x="655" y="2251"/>
                          </a:cubicBezTo>
                          <a:cubicBezTo>
                            <a:pt x="645" y="2297"/>
                            <a:pt x="652" y="2337"/>
                            <a:pt x="631" y="2383"/>
                          </a:cubicBezTo>
                          <a:cubicBezTo>
                            <a:pt x="610" y="2429"/>
                            <a:pt x="574" y="2498"/>
                            <a:pt x="529" y="2527"/>
                          </a:cubicBezTo>
                          <a:cubicBezTo>
                            <a:pt x="484" y="2556"/>
                            <a:pt x="414" y="2560"/>
                            <a:pt x="361" y="2557"/>
                          </a:cubicBezTo>
                          <a:cubicBezTo>
                            <a:pt x="308" y="2554"/>
                            <a:pt x="256" y="2537"/>
                            <a:pt x="211" y="2509"/>
                          </a:cubicBezTo>
                          <a:cubicBezTo>
                            <a:pt x="166" y="2481"/>
                            <a:pt x="121" y="2436"/>
                            <a:pt x="91" y="2389"/>
                          </a:cubicBezTo>
                          <a:cubicBezTo>
                            <a:pt x="61" y="2342"/>
                            <a:pt x="46" y="2275"/>
                            <a:pt x="31" y="2227"/>
                          </a:cubicBezTo>
                          <a:cubicBezTo>
                            <a:pt x="16" y="2179"/>
                            <a:pt x="2" y="2144"/>
                            <a:pt x="1" y="2101"/>
                          </a:cubicBezTo>
                          <a:cubicBezTo>
                            <a:pt x="0" y="2058"/>
                            <a:pt x="13" y="2018"/>
                            <a:pt x="25" y="1969"/>
                          </a:cubicBezTo>
                          <a:cubicBezTo>
                            <a:pt x="37" y="1920"/>
                            <a:pt x="53" y="1860"/>
                            <a:pt x="73" y="1807"/>
                          </a:cubicBezTo>
                          <a:cubicBezTo>
                            <a:pt x="93" y="1754"/>
                            <a:pt x="122" y="1698"/>
                            <a:pt x="145" y="1651"/>
                          </a:cubicBezTo>
                          <a:cubicBezTo>
                            <a:pt x="168" y="1604"/>
                            <a:pt x="192" y="1548"/>
                            <a:pt x="211" y="1525"/>
                          </a:cubicBezTo>
                          <a:cubicBezTo>
                            <a:pt x="230" y="1502"/>
                            <a:pt x="249" y="1502"/>
                            <a:pt x="259" y="1513"/>
                          </a:cubicBezTo>
                          <a:cubicBezTo>
                            <a:pt x="269" y="1524"/>
                            <a:pt x="278" y="1555"/>
                            <a:pt x="271" y="1591"/>
                          </a:cubicBezTo>
                          <a:cubicBezTo>
                            <a:pt x="264" y="1627"/>
                            <a:pt x="242" y="1682"/>
                            <a:pt x="217" y="1729"/>
                          </a:cubicBezTo>
                          <a:cubicBezTo>
                            <a:pt x="192" y="1776"/>
                            <a:pt x="145" y="1824"/>
                            <a:pt x="121" y="1873"/>
                          </a:cubicBezTo>
                          <a:cubicBezTo>
                            <a:pt x="97" y="1922"/>
                            <a:pt x="76" y="1970"/>
                            <a:pt x="73" y="2023"/>
                          </a:cubicBezTo>
                          <a:cubicBezTo>
                            <a:pt x="70" y="2076"/>
                            <a:pt x="87" y="2141"/>
                            <a:pt x="103" y="2191"/>
                          </a:cubicBezTo>
                          <a:cubicBezTo>
                            <a:pt x="119" y="2241"/>
                            <a:pt x="140" y="2285"/>
                            <a:pt x="169" y="2323"/>
                          </a:cubicBezTo>
                          <a:cubicBezTo>
                            <a:pt x="198" y="2361"/>
                            <a:pt x="232" y="2401"/>
                            <a:pt x="277" y="2419"/>
                          </a:cubicBezTo>
                          <a:cubicBezTo>
                            <a:pt x="322" y="2437"/>
                            <a:pt x="395" y="2440"/>
                            <a:pt x="439" y="2431"/>
                          </a:cubicBezTo>
                          <a:cubicBezTo>
                            <a:pt x="483" y="2422"/>
                            <a:pt x="515" y="2399"/>
                            <a:pt x="541" y="2365"/>
                          </a:cubicBezTo>
                          <a:cubicBezTo>
                            <a:pt x="567" y="2331"/>
                            <a:pt x="583" y="2280"/>
                            <a:pt x="595" y="2227"/>
                          </a:cubicBezTo>
                          <a:cubicBezTo>
                            <a:pt x="607" y="2174"/>
                            <a:pt x="616" y="2117"/>
                            <a:pt x="613" y="2047"/>
                          </a:cubicBezTo>
                          <a:cubicBezTo>
                            <a:pt x="610" y="1977"/>
                            <a:pt x="589" y="1871"/>
                            <a:pt x="577" y="1807"/>
                          </a:cubicBezTo>
                          <a:cubicBezTo>
                            <a:pt x="565" y="1743"/>
                            <a:pt x="555" y="1709"/>
                            <a:pt x="541" y="1663"/>
                          </a:cubicBezTo>
                          <a:cubicBezTo>
                            <a:pt x="527" y="1617"/>
                            <a:pt x="502" y="1561"/>
                            <a:pt x="493" y="1531"/>
                          </a:cubicBezTo>
                          <a:cubicBezTo>
                            <a:pt x="484" y="1501"/>
                            <a:pt x="480" y="1495"/>
                            <a:pt x="487" y="1483"/>
                          </a:cubicBezTo>
                          <a:cubicBezTo>
                            <a:pt x="494" y="1471"/>
                            <a:pt x="519" y="1455"/>
                            <a:pt x="535" y="1459"/>
                          </a:cubicBezTo>
                          <a:cubicBezTo>
                            <a:pt x="551" y="1463"/>
                            <a:pt x="568" y="1478"/>
                            <a:pt x="583" y="1507"/>
                          </a:cubicBezTo>
                          <a:cubicBezTo>
                            <a:pt x="598" y="1536"/>
                            <a:pt x="610" y="1583"/>
                            <a:pt x="625" y="1633"/>
                          </a:cubicBezTo>
                          <a:cubicBezTo>
                            <a:pt x="640" y="1683"/>
                            <a:pt x="657" y="1757"/>
                            <a:pt x="673" y="1807"/>
                          </a:cubicBezTo>
                          <a:cubicBezTo>
                            <a:pt x="689" y="1857"/>
                            <a:pt x="697" y="1905"/>
                            <a:pt x="721" y="1933"/>
                          </a:cubicBezTo>
                          <a:cubicBezTo>
                            <a:pt x="745" y="1961"/>
                            <a:pt x="776" y="1970"/>
                            <a:pt x="817" y="1975"/>
                          </a:cubicBezTo>
                          <a:cubicBezTo>
                            <a:pt x="858" y="1980"/>
                            <a:pt x="926" y="1980"/>
                            <a:pt x="967" y="1963"/>
                          </a:cubicBezTo>
                          <a:cubicBezTo>
                            <a:pt x="1008" y="1946"/>
                            <a:pt x="1035" y="1919"/>
                            <a:pt x="1063" y="1873"/>
                          </a:cubicBezTo>
                          <a:cubicBezTo>
                            <a:pt x="1091" y="1827"/>
                            <a:pt x="1122" y="1761"/>
                            <a:pt x="1135" y="1687"/>
                          </a:cubicBezTo>
                          <a:cubicBezTo>
                            <a:pt x="1148" y="1613"/>
                            <a:pt x="1144" y="1498"/>
                            <a:pt x="1141" y="1429"/>
                          </a:cubicBezTo>
                          <a:cubicBezTo>
                            <a:pt x="1138" y="1360"/>
                            <a:pt x="1140" y="1325"/>
                            <a:pt x="1117" y="1273"/>
                          </a:cubicBezTo>
                          <a:cubicBezTo>
                            <a:pt x="1094" y="1221"/>
                            <a:pt x="1042" y="1153"/>
                            <a:pt x="1003" y="1117"/>
                          </a:cubicBezTo>
                          <a:cubicBezTo>
                            <a:pt x="964" y="1081"/>
                            <a:pt x="919" y="1064"/>
                            <a:pt x="883" y="1057"/>
                          </a:cubicBezTo>
                          <a:cubicBezTo>
                            <a:pt x="847" y="1050"/>
                            <a:pt x="821" y="1063"/>
                            <a:pt x="787" y="1075"/>
                          </a:cubicBezTo>
                          <a:cubicBezTo>
                            <a:pt x="753" y="1087"/>
                            <a:pt x="706" y="1117"/>
                            <a:pt x="679" y="1129"/>
                          </a:cubicBezTo>
                          <a:cubicBezTo>
                            <a:pt x="652" y="1141"/>
                            <a:pt x="642" y="1149"/>
                            <a:pt x="625" y="1147"/>
                          </a:cubicBezTo>
                          <a:cubicBezTo>
                            <a:pt x="608" y="1145"/>
                            <a:pt x="584" y="1130"/>
                            <a:pt x="577" y="1117"/>
                          </a:cubicBezTo>
                          <a:cubicBezTo>
                            <a:pt x="570" y="1104"/>
                            <a:pt x="576" y="1083"/>
                            <a:pt x="583" y="1069"/>
                          </a:cubicBezTo>
                          <a:cubicBezTo>
                            <a:pt x="590" y="1055"/>
                            <a:pt x="599" y="1043"/>
                            <a:pt x="619" y="1033"/>
                          </a:cubicBezTo>
                          <a:cubicBezTo>
                            <a:pt x="639" y="1023"/>
                            <a:pt x="671" y="1025"/>
                            <a:pt x="703" y="1009"/>
                          </a:cubicBezTo>
                          <a:cubicBezTo>
                            <a:pt x="735" y="993"/>
                            <a:pt x="780" y="965"/>
                            <a:pt x="811" y="937"/>
                          </a:cubicBezTo>
                          <a:cubicBezTo>
                            <a:pt x="842" y="909"/>
                            <a:pt x="866" y="895"/>
                            <a:pt x="889" y="841"/>
                          </a:cubicBezTo>
                          <a:cubicBezTo>
                            <a:pt x="912" y="787"/>
                            <a:pt x="939" y="696"/>
                            <a:pt x="949" y="613"/>
                          </a:cubicBezTo>
                          <a:cubicBezTo>
                            <a:pt x="959" y="530"/>
                            <a:pt x="960" y="416"/>
                            <a:pt x="949" y="343"/>
                          </a:cubicBezTo>
                          <a:cubicBezTo>
                            <a:pt x="938" y="270"/>
                            <a:pt x="914" y="215"/>
                            <a:pt x="883" y="175"/>
                          </a:cubicBezTo>
                          <a:cubicBezTo>
                            <a:pt x="852" y="135"/>
                            <a:pt x="807" y="115"/>
                            <a:pt x="763" y="103"/>
                          </a:cubicBezTo>
                          <a:cubicBezTo>
                            <a:pt x="719" y="91"/>
                            <a:pt x="665" y="90"/>
                            <a:pt x="619" y="103"/>
                          </a:cubicBezTo>
                          <a:cubicBezTo>
                            <a:pt x="573" y="116"/>
                            <a:pt x="525" y="139"/>
                            <a:pt x="487" y="181"/>
                          </a:cubicBezTo>
                          <a:cubicBezTo>
                            <a:pt x="449" y="223"/>
                            <a:pt x="412" y="301"/>
                            <a:pt x="391" y="355"/>
                          </a:cubicBezTo>
                          <a:cubicBezTo>
                            <a:pt x="370" y="409"/>
                            <a:pt x="359" y="437"/>
                            <a:pt x="361" y="505"/>
                          </a:cubicBezTo>
                          <a:cubicBezTo>
                            <a:pt x="363" y="573"/>
                            <a:pt x="399" y="691"/>
                            <a:pt x="403" y="763"/>
                          </a:cubicBezTo>
                          <a:cubicBezTo>
                            <a:pt x="407" y="835"/>
                            <a:pt x="395" y="906"/>
                            <a:pt x="385" y="937"/>
                          </a:cubicBezTo>
                          <a:cubicBezTo>
                            <a:pt x="375" y="968"/>
                            <a:pt x="356" y="957"/>
                            <a:pt x="343" y="949"/>
                          </a:cubicBezTo>
                          <a:cubicBezTo>
                            <a:pt x="330" y="941"/>
                            <a:pt x="316" y="933"/>
                            <a:pt x="307" y="889"/>
                          </a:cubicBezTo>
                          <a:cubicBezTo>
                            <a:pt x="298" y="845"/>
                            <a:pt x="294" y="755"/>
                            <a:pt x="289" y="685"/>
                          </a:cubicBezTo>
                          <a:cubicBezTo>
                            <a:pt x="284" y="615"/>
                            <a:pt x="273" y="523"/>
                            <a:pt x="277" y="469"/>
                          </a:cubicBezTo>
                          <a:cubicBezTo>
                            <a:pt x="281" y="415"/>
                            <a:pt x="297" y="398"/>
                            <a:pt x="307" y="367"/>
                          </a:cubicBezTo>
                          <a:close/>
                        </a:path>
                      </a:pathLst>
                    </a:custGeom>
                    <a:solidFill>
                      <a:srgbClr val="E7D6B7"/>
                    </a:soli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7067" name="Freeform 11">
                      <a:extLst>
                        <a:ext uri="{FF2B5EF4-FFF2-40B4-BE49-F238E27FC236}">
                          <a16:creationId xmlns:a16="http://schemas.microsoft.com/office/drawing/2014/main" id="{23D5AEC7-A288-7A67-070D-CA9BB1154E59}"/>
                        </a:ext>
                      </a:extLst>
                    </p:cNvPr>
                    <p:cNvSpPr>
                      <a:spLocks/>
                    </p:cNvSpPr>
                    <p:nvPr/>
                  </p:nvSpPr>
                  <p:spPr bwMode="auto">
                    <a:xfrm>
                      <a:off x="1657" y="376"/>
                      <a:ext cx="865" cy="2071"/>
                    </a:xfrm>
                    <a:custGeom>
                      <a:avLst/>
                      <a:gdLst>
                        <a:gd name="T0" fmla="*/ 785 w 865"/>
                        <a:gd name="T1" fmla="*/ 530 h 2071"/>
                        <a:gd name="T2" fmla="*/ 797 w 865"/>
                        <a:gd name="T3" fmla="*/ 350 h 2071"/>
                        <a:gd name="T4" fmla="*/ 863 w 865"/>
                        <a:gd name="T5" fmla="*/ 206 h 2071"/>
                        <a:gd name="T6" fmla="*/ 809 w 865"/>
                        <a:gd name="T7" fmla="*/ 218 h 2071"/>
                        <a:gd name="T8" fmla="*/ 749 w 865"/>
                        <a:gd name="T9" fmla="*/ 218 h 2071"/>
                        <a:gd name="T10" fmla="*/ 683 w 865"/>
                        <a:gd name="T11" fmla="*/ 116 h 2071"/>
                        <a:gd name="T12" fmla="*/ 611 w 865"/>
                        <a:gd name="T13" fmla="*/ 32 h 2071"/>
                        <a:gd name="T14" fmla="*/ 509 w 865"/>
                        <a:gd name="T15" fmla="*/ 2 h 2071"/>
                        <a:gd name="T16" fmla="*/ 407 w 865"/>
                        <a:gd name="T17" fmla="*/ 20 h 2071"/>
                        <a:gd name="T18" fmla="*/ 281 w 865"/>
                        <a:gd name="T19" fmla="*/ 74 h 2071"/>
                        <a:gd name="T20" fmla="*/ 173 w 865"/>
                        <a:gd name="T21" fmla="*/ 206 h 2071"/>
                        <a:gd name="T22" fmla="*/ 119 w 865"/>
                        <a:gd name="T23" fmla="*/ 404 h 2071"/>
                        <a:gd name="T24" fmla="*/ 131 w 865"/>
                        <a:gd name="T25" fmla="*/ 590 h 2071"/>
                        <a:gd name="T26" fmla="*/ 173 w 865"/>
                        <a:gd name="T27" fmla="*/ 782 h 2071"/>
                        <a:gd name="T28" fmla="*/ 197 w 865"/>
                        <a:gd name="T29" fmla="*/ 884 h 2071"/>
                        <a:gd name="T30" fmla="*/ 167 w 865"/>
                        <a:gd name="T31" fmla="*/ 986 h 2071"/>
                        <a:gd name="T32" fmla="*/ 65 w 865"/>
                        <a:gd name="T33" fmla="*/ 1124 h 2071"/>
                        <a:gd name="T34" fmla="*/ 17 w 865"/>
                        <a:gd name="T35" fmla="*/ 1298 h 2071"/>
                        <a:gd name="T36" fmla="*/ 5 w 865"/>
                        <a:gd name="T37" fmla="*/ 1550 h 2071"/>
                        <a:gd name="T38" fmla="*/ 47 w 865"/>
                        <a:gd name="T39" fmla="*/ 1748 h 2071"/>
                        <a:gd name="T40" fmla="*/ 131 w 865"/>
                        <a:gd name="T41" fmla="*/ 1898 h 2071"/>
                        <a:gd name="T42" fmla="*/ 299 w 865"/>
                        <a:gd name="T43" fmla="*/ 1988 h 2071"/>
                        <a:gd name="T44" fmla="*/ 425 w 865"/>
                        <a:gd name="T45" fmla="*/ 1982 h 2071"/>
                        <a:gd name="T46" fmla="*/ 467 w 865"/>
                        <a:gd name="T47" fmla="*/ 1994 h 2071"/>
                        <a:gd name="T48" fmla="*/ 497 w 865"/>
                        <a:gd name="T49" fmla="*/ 2066 h 2071"/>
                        <a:gd name="T50" fmla="*/ 497 w 865"/>
                        <a:gd name="T51" fmla="*/ 1964 h 2071"/>
                        <a:gd name="T52" fmla="*/ 557 w 865"/>
                        <a:gd name="T53" fmla="*/ 1778 h 2071"/>
                        <a:gd name="T54" fmla="*/ 617 w 865"/>
                        <a:gd name="T55" fmla="*/ 1658 h 2071"/>
                        <a:gd name="T56" fmla="*/ 581 w 865"/>
                        <a:gd name="T57" fmla="*/ 1700 h 2071"/>
                        <a:gd name="T58" fmla="*/ 515 w 865"/>
                        <a:gd name="T59" fmla="*/ 1820 h 2071"/>
                        <a:gd name="T60" fmla="*/ 407 w 865"/>
                        <a:gd name="T61" fmla="*/ 1904 h 2071"/>
                        <a:gd name="T62" fmla="*/ 269 w 865"/>
                        <a:gd name="T63" fmla="*/ 1898 h 2071"/>
                        <a:gd name="T64" fmla="*/ 179 w 865"/>
                        <a:gd name="T65" fmla="*/ 1814 h 2071"/>
                        <a:gd name="T66" fmla="*/ 113 w 865"/>
                        <a:gd name="T67" fmla="*/ 1640 h 2071"/>
                        <a:gd name="T68" fmla="*/ 107 w 865"/>
                        <a:gd name="T69" fmla="*/ 1394 h 2071"/>
                        <a:gd name="T70" fmla="*/ 137 w 865"/>
                        <a:gd name="T71" fmla="*/ 1190 h 2071"/>
                        <a:gd name="T72" fmla="*/ 203 w 865"/>
                        <a:gd name="T73" fmla="*/ 1070 h 2071"/>
                        <a:gd name="T74" fmla="*/ 323 w 865"/>
                        <a:gd name="T75" fmla="*/ 1022 h 2071"/>
                        <a:gd name="T76" fmla="*/ 509 w 865"/>
                        <a:gd name="T77" fmla="*/ 1076 h 2071"/>
                        <a:gd name="T78" fmla="*/ 611 w 865"/>
                        <a:gd name="T79" fmla="*/ 1124 h 2071"/>
                        <a:gd name="T80" fmla="*/ 665 w 865"/>
                        <a:gd name="T81" fmla="*/ 1100 h 2071"/>
                        <a:gd name="T82" fmla="*/ 659 w 865"/>
                        <a:gd name="T83" fmla="*/ 1046 h 2071"/>
                        <a:gd name="T84" fmla="*/ 611 w 865"/>
                        <a:gd name="T85" fmla="*/ 1004 h 2071"/>
                        <a:gd name="T86" fmla="*/ 497 w 865"/>
                        <a:gd name="T87" fmla="*/ 980 h 2071"/>
                        <a:gd name="T88" fmla="*/ 323 w 865"/>
                        <a:gd name="T89" fmla="*/ 896 h 2071"/>
                        <a:gd name="T90" fmla="*/ 233 w 865"/>
                        <a:gd name="T91" fmla="*/ 680 h 2071"/>
                        <a:gd name="T92" fmla="*/ 209 w 865"/>
                        <a:gd name="T93" fmla="*/ 416 h 2071"/>
                        <a:gd name="T94" fmla="*/ 317 w 865"/>
                        <a:gd name="T95" fmla="*/ 170 h 2071"/>
                        <a:gd name="T96" fmla="*/ 485 w 865"/>
                        <a:gd name="T97" fmla="*/ 110 h 2071"/>
                        <a:gd name="T98" fmla="*/ 617 w 865"/>
                        <a:gd name="T99" fmla="*/ 164 h 2071"/>
                        <a:gd name="T100" fmla="*/ 707 w 865"/>
                        <a:gd name="T101" fmla="*/ 290 h 2071"/>
                        <a:gd name="T102" fmla="*/ 737 w 865"/>
                        <a:gd name="T103" fmla="*/ 428 h 2071"/>
                        <a:gd name="T104" fmla="*/ 773 w 865"/>
                        <a:gd name="T105" fmla="*/ 602 h 2071"/>
                        <a:gd name="T106" fmla="*/ 809 w 865"/>
                        <a:gd name="T107" fmla="*/ 584 h 2071"/>
                        <a:gd name="T108" fmla="*/ 785 w 865"/>
                        <a:gd name="T109" fmla="*/ 530 h 2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5" h="2071">
                          <a:moveTo>
                            <a:pt x="785" y="530"/>
                          </a:moveTo>
                          <a:cubicBezTo>
                            <a:pt x="783" y="491"/>
                            <a:pt x="784" y="404"/>
                            <a:pt x="797" y="350"/>
                          </a:cubicBezTo>
                          <a:cubicBezTo>
                            <a:pt x="810" y="296"/>
                            <a:pt x="861" y="228"/>
                            <a:pt x="863" y="206"/>
                          </a:cubicBezTo>
                          <a:cubicBezTo>
                            <a:pt x="865" y="184"/>
                            <a:pt x="828" y="216"/>
                            <a:pt x="809" y="218"/>
                          </a:cubicBezTo>
                          <a:cubicBezTo>
                            <a:pt x="790" y="220"/>
                            <a:pt x="770" y="235"/>
                            <a:pt x="749" y="218"/>
                          </a:cubicBezTo>
                          <a:cubicBezTo>
                            <a:pt x="728" y="201"/>
                            <a:pt x="706" y="147"/>
                            <a:pt x="683" y="116"/>
                          </a:cubicBezTo>
                          <a:cubicBezTo>
                            <a:pt x="660" y="85"/>
                            <a:pt x="640" y="51"/>
                            <a:pt x="611" y="32"/>
                          </a:cubicBezTo>
                          <a:cubicBezTo>
                            <a:pt x="582" y="13"/>
                            <a:pt x="543" y="4"/>
                            <a:pt x="509" y="2"/>
                          </a:cubicBezTo>
                          <a:cubicBezTo>
                            <a:pt x="475" y="0"/>
                            <a:pt x="445" y="8"/>
                            <a:pt x="407" y="20"/>
                          </a:cubicBezTo>
                          <a:cubicBezTo>
                            <a:pt x="369" y="32"/>
                            <a:pt x="320" y="43"/>
                            <a:pt x="281" y="74"/>
                          </a:cubicBezTo>
                          <a:cubicBezTo>
                            <a:pt x="242" y="105"/>
                            <a:pt x="200" y="151"/>
                            <a:pt x="173" y="206"/>
                          </a:cubicBezTo>
                          <a:cubicBezTo>
                            <a:pt x="146" y="261"/>
                            <a:pt x="126" y="340"/>
                            <a:pt x="119" y="404"/>
                          </a:cubicBezTo>
                          <a:cubicBezTo>
                            <a:pt x="112" y="468"/>
                            <a:pt x="122" y="527"/>
                            <a:pt x="131" y="590"/>
                          </a:cubicBezTo>
                          <a:cubicBezTo>
                            <a:pt x="140" y="653"/>
                            <a:pt x="162" y="733"/>
                            <a:pt x="173" y="782"/>
                          </a:cubicBezTo>
                          <a:cubicBezTo>
                            <a:pt x="184" y="831"/>
                            <a:pt x="198" y="850"/>
                            <a:pt x="197" y="884"/>
                          </a:cubicBezTo>
                          <a:cubicBezTo>
                            <a:pt x="196" y="918"/>
                            <a:pt x="189" y="946"/>
                            <a:pt x="167" y="986"/>
                          </a:cubicBezTo>
                          <a:cubicBezTo>
                            <a:pt x="145" y="1026"/>
                            <a:pt x="90" y="1072"/>
                            <a:pt x="65" y="1124"/>
                          </a:cubicBezTo>
                          <a:cubicBezTo>
                            <a:pt x="40" y="1176"/>
                            <a:pt x="27" y="1227"/>
                            <a:pt x="17" y="1298"/>
                          </a:cubicBezTo>
                          <a:cubicBezTo>
                            <a:pt x="7" y="1369"/>
                            <a:pt x="0" y="1475"/>
                            <a:pt x="5" y="1550"/>
                          </a:cubicBezTo>
                          <a:cubicBezTo>
                            <a:pt x="10" y="1625"/>
                            <a:pt x="26" y="1690"/>
                            <a:pt x="47" y="1748"/>
                          </a:cubicBezTo>
                          <a:cubicBezTo>
                            <a:pt x="68" y="1806"/>
                            <a:pt x="89" y="1858"/>
                            <a:pt x="131" y="1898"/>
                          </a:cubicBezTo>
                          <a:cubicBezTo>
                            <a:pt x="173" y="1938"/>
                            <a:pt x="250" y="1974"/>
                            <a:pt x="299" y="1988"/>
                          </a:cubicBezTo>
                          <a:cubicBezTo>
                            <a:pt x="348" y="2002"/>
                            <a:pt x="397" y="1981"/>
                            <a:pt x="425" y="1982"/>
                          </a:cubicBezTo>
                          <a:cubicBezTo>
                            <a:pt x="453" y="1983"/>
                            <a:pt x="455" y="1980"/>
                            <a:pt x="467" y="1994"/>
                          </a:cubicBezTo>
                          <a:cubicBezTo>
                            <a:pt x="479" y="2008"/>
                            <a:pt x="492" y="2071"/>
                            <a:pt x="497" y="2066"/>
                          </a:cubicBezTo>
                          <a:cubicBezTo>
                            <a:pt x="502" y="2061"/>
                            <a:pt x="487" y="2012"/>
                            <a:pt x="497" y="1964"/>
                          </a:cubicBezTo>
                          <a:cubicBezTo>
                            <a:pt x="507" y="1916"/>
                            <a:pt x="537" y="1829"/>
                            <a:pt x="557" y="1778"/>
                          </a:cubicBezTo>
                          <a:cubicBezTo>
                            <a:pt x="577" y="1727"/>
                            <a:pt x="613" y="1671"/>
                            <a:pt x="617" y="1658"/>
                          </a:cubicBezTo>
                          <a:cubicBezTo>
                            <a:pt x="621" y="1645"/>
                            <a:pt x="598" y="1673"/>
                            <a:pt x="581" y="1700"/>
                          </a:cubicBezTo>
                          <a:cubicBezTo>
                            <a:pt x="564" y="1727"/>
                            <a:pt x="544" y="1786"/>
                            <a:pt x="515" y="1820"/>
                          </a:cubicBezTo>
                          <a:cubicBezTo>
                            <a:pt x="486" y="1854"/>
                            <a:pt x="448" y="1891"/>
                            <a:pt x="407" y="1904"/>
                          </a:cubicBezTo>
                          <a:cubicBezTo>
                            <a:pt x="366" y="1917"/>
                            <a:pt x="307" y="1913"/>
                            <a:pt x="269" y="1898"/>
                          </a:cubicBezTo>
                          <a:cubicBezTo>
                            <a:pt x="231" y="1883"/>
                            <a:pt x="205" y="1857"/>
                            <a:pt x="179" y="1814"/>
                          </a:cubicBezTo>
                          <a:cubicBezTo>
                            <a:pt x="153" y="1771"/>
                            <a:pt x="125" y="1710"/>
                            <a:pt x="113" y="1640"/>
                          </a:cubicBezTo>
                          <a:cubicBezTo>
                            <a:pt x="101" y="1570"/>
                            <a:pt x="103" y="1469"/>
                            <a:pt x="107" y="1394"/>
                          </a:cubicBezTo>
                          <a:cubicBezTo>
                            <a:pt x="111" y="1319"/>
                            <a:pt x="121" y="1244"/>
                            <a:pt x="137" y="1190"/>
                          </a:cubicBezTo>
                          <a:cubicBezTo>
                            <a:pt x="153" y="1136"/>
                            <a:pt x="172" y="1098"/>
                            <a:pt x="203" y="1070"/>
                          </a:cubicBezTo>
                          <a:cubicBezTo>
                            <a:pt x="234" y="1042"/>
                            <a:pt x="272" y="1021"/>
                            <a:pt x="323" y="1022"/>
                          </a:cubicBezTo>
                          <a:cubicBezTo>
                            <a:pt x="374" y="1023"/>
                            <a:pt x="461" y="1059"/>
                            <a:pt x="509" y="1076"/>
                          </a:cubicBezTo>
                          <a:cubicBezTo>
                            <a:pt x="557" y="1093"/>
                            <a:pt x="585" y="1120"/>
                            <a:pt x="611" y="1124"/>
                          </a:cubicBezTo>
                          <a:cubicBezTo>
                            <a:pt x="637" y="1128"/>
                            <a:pt x="657" y="1113"/>
                            <a:pt x="665" y="1100"/>
                          </a:cubicBezTo>
                          <a:cubicBezTo>
                            <a:pt x="673" y="1087"/>
                            <a:pt x="668" y="1062"/>
                            <a:pt x="659" y="1046"/>
                          </a:cubicBezTo>
                          <a:cubicBezTo>
                            <a:pt x="650" y="1030"/>
                            <a:pt x="638" y="1015"/>
                            <a:pt x="611" y="1004"/>
                          </a:cubicBezTo>
                          <a:cubicBezTo>
                            <a:pt x="584" y="993"/>
                            <a:pt x="545" y="998"/>
                            <a:pt x="497" y="980"/>
                          </a:cubicBezTo>
                          <a:cubicBezTo>
                            <a:pt x="449" y="962"/>
                            <a:pt x="367" y="946"/>
                            <a:pt x="323" y="896"/>
                          </a:cubicBezTo>
                          <a:cubicBezTo>
                            <a:pt x="279" y="846"/>
                            <a:pt x="252" y="760"/>
                            <a:pt x="233" y="680"/>
                          </a:cubicBezTo>
                          <a:cubicBezTo>
                            <a:pt x="214" y="600"/>
                            <a:pt x="195" y="501"/>
                            <a:pt x="209" y="416"/>
                          </a:cubicBezTo>
                          <a:cubicBezTo>
                            <a:pt x="223" y="331"/>
                            <a:pt x="271" y="221"/>
                            <a:pt x="317" y="170"/>
                          </a:cubicBezTo>
                          <a:cubicBezTo>
                            <a:pt x="363" y="119"/>
                            <a:pt x="435" y="111"/>
                            <a:pt x="485" y="110"/>
                          </a:cubicBezTo>
                          <a:cubicBezTo>
                            <a:pt x="535" y="109"/>
                            <a:pt x="580" y="134"/>
                            <a:pt x="617" y="164"/>
                          </a:cubicBezTo>
                          <a:cubicBezTo>
                            <a:pt x="654" y="194"/>
                            <a:pt x="687" y="246"/>
                            <a:pt x="707" y="290"/>
                          </a:cubicBezTo>
                          <a:cubicBezTo>
                            <a:pt x="727" y="334"/>
                            <a:pt x="726" y="376"/>
                            <a:pt x="737" y="428"/>
                          </a:cubicBezTo>
                          <a:cubicBezTo>
                            <a:pt x="748" y="480"/>
                            <a:pt x="761" y="576"/>
                            <a:pt x="773" y="602"/>
                          </a:cubicBezTo>
                          <a:cubicBezTo>
                            <a:pt x="785" y="628"/>
                            <a:pt x="807" y="597"/>
                            <a:pt x="809" y="584"/>
                          </a:cubicBezTo>
                          <a:cubicBezTo>
                            <a:pt x="811" y="571"/>
                            <a:pt x="787" y="569"/>
                            <a:pt x="785" y="530"/>
                          </a:cubicBezTo>
                          <a:close/>
                        </a:path>
                      </a:pathLst>
                    </a:custGeom>
                    <a:solidFill>
                      <a:srgbClr val="E7D6B7"/>
                    </a:soli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557068" name="Oval 12">
                    <a:extLst>
                      <a:ext uri="{FF2B5EF4-FFF2-40B4-BE49-F238E27FC236}">
                        <a16:creationId xmlns:a16="http://schemas.microsoft.com/office/drawing/2014/main" id="{586E51CC-51EF-B35F-0F60-8E55674F4793}"/>
                      </a:ext>
                    </a:extLst>
                  </p:cNvPr>
                  <p:cNvSpPr>
                    <a:spLocks noChangeArrowheads="1"/>
                  </p:cNvSpPr>
                  <p:nvPr/>
                </p:nvSpPr>
                <p:spPr bwMode="auto">
                  <a:xfrm>
                    <a:off x="2400" y="1428"/>
                    <a:ext cx="168" cy="246"/>
                  </a:xfrm>
                  <a:prstGeom prst="ellipse">
                    <a:avLst/>
                  </a:prstGeom>
                  <a:solidFill>
                    <a:srgbClr val="E7D6B7"/>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7069" name="Freeform 13">
                    <a:extLst>
                      <a:ext uri="{FF2B5EF4-FFF2-40B4-BE49-F238E27FC236}">
                        <a16:creationId xmlns:a16="http://schemas.microsoft.com/office/drawing/2014/main" id="{0752BEC4-C248-C78B-E797-CC27791BE805}"/>
                      </a:ext>
                    </a:extLst>
                  </p:cNvPr>
                  <p:cNvSpPr>
                    <a:spLocks/>
                  </p:cNvSpPr>
                  <p:nvPr/>
                </p:nvSpPr>
                <p:spPr bwMode="auto">
                  <a:xfrm>
                    <a:off x="2595" y="741"/>
                    <a:ext cx="266" cy="521"/>
                  </a:xfrm>
                  <a:custGeom>
                    <a:avLst/>
                    <a:gdLst>
                      <a:gd name="T0" fmla="*/ 3 w 266"/>
                      <a:gd name="T1" fmla="*/ 483 h 521"/>
                      <a:gd name="T2" fmla="*/ 27 w 266"/>
                      <a:gd name="T3" fmla="*/ 273 h 521"/>
                      <a:gd name="T4" fmla="*/ 111 w 266"/>
                      <a:gd name="T5" fmla="*/ 45 h 521"/>
                      <a:gd name="T6" fmla="*/ 183 w 266"/>
                      <a:gd name="T7" fmla="*/ 3 h 521"/>
                      <a:gd name="T8" fmla="*/ 237 w 266"/>
                      <a:gd name="T9" fmla="*/ 39 h 521"/>
                      <a:gd name="T10" fmla="*/ 261 w 266"/>
                      <a:gd name="T11" fmla="*/ 129 h 521"/>
                      <a:gd name="T12" fmla="*/ 207 w 266"/>
                      <a:gd name="T13" fmla="*/ 273 h 521"/>
                      <a:gd name="T14" fmla="*/ 105 w 266"/>
                      <a:gd name="T15" fmla="*/ 477 h 521"/>
                      <a:gd name="T16" fmla="*/ 45 w 266"/>
                      <a:gd name="T17" fmla="*/ 501 h 521"/>
                      <a:gd name="T18" fmla="*/ 3 w 266"/>
                      <a:gd name="T19" fmla="*/ 483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6" h="521">
                        <a:moveTo>
                          <a:pt x="3" y="483"/>
                        </a:moveTo>
                        <a:cubicBezTo>
                          <a:pt x="0" y="445"/>
                          <a:pt x="9" y="346"/>
                          <a:pt x="27" y="273"/>
                        </a:cubicBezTo>
                        <a:cubicBezTo>
                          <a:pt x="45" y="200"/>
                          <a:pt x="85" y="90"/>
                          <a:pt x="111" y="45"/>
                        </a:cubicBezTo>
                        <a:cubicBezTo>
                          <a:pt x="137" y="0"/>
                          <a:pt x="162" y="4"/>
                          <a:pt x="183" y="3"/>
                        </a:cubicBezTo>
                        <a:cubicBezTo>
                          <a:pt x="204" y="2"/>
                          <a:pt x="224" y="18"/>
                          <a:pt x="237" y="39"/>
                        </a:cubicBezTo>
                        <a:cubicBezTo>
                          <a:pt x="250" y="60"/>
                          <a:pt x="266" y="90"/>
                          <a:pt x="261" y="129"/>
                        </a:cubicBezTo>
                        <a:cubicBezTo>
                          <a:pt x="256" y="168"/>
                          <a:pt x="233" y="215"/>
                          <a:pt x="207" y="273"/>
                        </a:cubicBezTo>
                        <a:cubicBezTo>
                          <a:pt x="181" y="331"/>
                          <a:pt x="132" y="439"/>
                          <a:pt x="105" y="477"/>
                        </a:cubicBezTo>
                        <a:cubicBezTo>
                          <a:pt x="78" y="515"/>
                          <a:pt x="61" y="501"/>
                          <a:pt x="45" y="501"/>
                        </a:cubicBezTo>
                        <a:cubicBezTo>
                          <a:pt x="29" y="501"/>
                          <a:pt x="6" y="521"/>
                          <a:pt x="3" y="483"/>
                        </a:cubicBezTo>
                        <a:close/>
                      </a:path>
                    </a:pathLst>
                  </a:custGeom>
                  <a:solidFill>
                    <a:srgbClr val="E7D6B7"/>
                  </a:soli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7070" name="Freeform 14">
                    <a:extLst>
                      <a:ext uri="{FF2B5EF4-FFF2-40B4-BE49-F238E27FC236}">
                        <a16:creationId xmlns:a16="http://schemas.microsoft.com/office/drawing/2014/main" id="{ED234EA2-D020-261A-8269-4BE09A3DADBD}"/>
                      </a:ext>
                    </a:extLst>
                  </p:cNvPr>
                  <p:cNvSpPr>
                    <a:spLocks/>
                  </p:cNvSpPr>
                  <p:nvPr/>
                </p:nvSpPr>
                <p:spPr bwMode="auto">
                  <a:xfrm>
                    <a:off x="2672" y="1593"/>
                    <a:ext cx="392" cy="340"/>
                  </a:xfrm>
                  <a:custGeom>
                    <a:avLst/>
                    <a:gdLst>
                      <a:gd name="T0" fmla="*/ 100 w 392"/>
                      <a:gd name="T1" fmla="*/ 201 h 340"/>
                      <a:gd name="T2" fmla="*/ 16 w 392"/>
                      <a:gd name="T3" fmla="*/ 87 h 340"/>
                      <a:gd name="T4" fmla="*/ 4 w 392"/>
                      <a:gd name="T5" fmla="*/ 45 h 340"/>
                      <a:gd name="T6" fmla="*/ 28 w 392"/>
                      <a:gd name="T7" fmla="*/ 3 h 340"/>
                      <a:gd name="T8" fmla="*/ 130 w 392"/>
                      <a:gd name="T9" fmla="*/ 27 h 340"/>
                      <a:gd name="T10" fmla="*/ 250 w 392"/>
                      <a:gd name="T11" fmla="*/ 75 h 340"/>
                      <a:gd name="T12" fmla="*/ 364 w 392"/>
                      <a:gd name="T13" fmla="*/ 159 h 340"/>
                      <a:gd name="T14" fmla="*/ 388 w 392"/>
                      <a:gd name="T15" fmla="*/ 273 h 340"/>
                      <a:gd name="T16" fmla="*/ 340 w 392"/>
                      <a:gd name="T17" fmla="*/ 333 h 340"/>
                      <a:gd name="T18" fmla="*/ 244 w 392"/>
                      <a:gd name="T19" fmla="*/ 315 h 340"/>
                      <a:gd name="T20" fmla="*/ 100 w 392"/>
                      <a:gd name="T21" fmla="*/ 201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2" h="340">
                        <a:moveTo>
                          <a:pt x="100" y="201"/>
                        </a:moveTo>
                        <a:cubicBezTo>
                          <a:pt x="62" y="163"/>
                          <a:pt x="32" y="113"/>
                          <a:pt x="16" y="87"/>
                        </a:cubicBezTo>
                        <a:cubicBezTo>
                          <a:pt x="0" y="61"/>
                          <a:pt x="2" y="59"/>
                          <a:pt x="4" y="45"/>
                        </a:cubicBezTo>
                        <a:cubicBezTo>
                          <a:pt x="6" y="31"/>
                          <a:pt x="7" y="6"/>
                          <a:pt x="28" y="3"/>
                        </a:cubicBezTo>
                        <a:cubicBezTo>
                          <a:pt x="49" y="0"/>
                          <a:pt x="93" y="15"/>
                          <a:pt x="130" y="27"/>
                        </a:cubicBezTo>
                        <a:cubicBezTo>
                          <a:pt x="167" y="39"/>
                          <a:pt x="211" y="53"/>
                          <a:pt x="250" y="75"/>
                        </a:cubicBezTo>
                        <a:cubicBezTo>
                          <a:pt x="289" y="97"/>
                          <a:pt x="341" y="126"/>
                          <a:pt x="364" y="159"/>
                        </a:cubicBezTo>
                        <a:cubicBezTo>
                          <a:pt x="387" y="192"/>
                          <a:pt x="392" y="244"/>
                          <a:pt x="388" y="273"/>
                        </a:cubicBezTo>
                        <a:cubicBezTo>
                          <a:pt x="384" y="302"/>
                          <a:pt x="364" y="326"/>
                          <a:pt x="340" y="333"/>
                        </a:cubicBezTo>
                        <a:cubicBezTo>
                          <a:pt x="316" y="340"/>
                          <a:pt x="282" y="336"/>
                          <a:pt x="244" y="315"/>
                        </a:cubicBezTo>
                        <a:cubicBezTo>
                          <a:pt x="206" y="294"/>
                          <a:pt x="138" y="239"/>
                          <a:pt x="100" y="201"/>
                        </a:cubicBezTo>
                        <a:close/>
                      </a:path>
                    </a:pathLst>
                  </a:custGeom>
                  <a:solidFill>
                    <a:srgbClr val="E7D6B7"/>
                  </a:soli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7071" name="Freeform 15">
                    <a:extLst>
                      <a:ext uri="{FF2B5EF4-FFF2-40B4-BE49-F238E27FC236}">
                        <a16:creationId xmlns:a16="http://schemas.microsoft.com/office/drawing/2014/main" id="{AB17D18A-55BE-10E3-D89F-2DDA29E2061D}"/>
                      </a:ext>
                    </a:extLst>
                  </p:cNvPr>
                  <p:cNvSpPr>
                    <a:spLocks/>
                  </p:cNvSpPr>
                  <p:nvPr/>
                </p:nvSpPr>
                <p:spPr bwMode="auto">
                  <a:xfrm>
                    <a:off x="2412" y="1929"/>
                    <a:ext cx="151" cy="558"/>
                  </a:xfrm>
                  <a:custGeom>
                    <a:avLst/>
                    <a:gdLst>
                      <a:gd name="T0" fmla="*/ 18 w 151"/>
                      <a:gd name="T1" fmla="*/ 165 h 558"/>
                      <a:gd name="T2" fmla="*/ 42 w 151"/>
                      <a:gd name="T3" fmla="*/ 39 h 558"/>
                      <a:gd name="T4" fmla="*/ 66 w 151"/>
                      <a:gd name="T5" fmla="*/ 3 h 558"/>
                      <a:gd name="T6" fmla="*/ 108 w 151"/>
                      <a:gd name="T7" fmla="*/ 27 h 558"/>
                      <a:gd name="T8" fmla="*/ 138 w 151"/>
                      <a:gd name="T9" fmla="*/ 165 h 558"/>
                      <a:gd name="T10" fmla="*/ 144 w 151"/>
                      <a:gd name="T11" fmla="*/ 423 h 558"/>
                      <a:gd name="T12" fmla="*/ 96 w 151"/>
                      <a:gd name="T13" fmla="*/ 543 h 558"/>
                      <a:gd name="T14" fmla="*/ 24 w 151"/>
                      <a:gd name="T15" fmla="*/ 513 h 558"/>
                      <a:gd name="T16" fmla="*/ 0 w 151"/>
                      <a:gd name="T17" fmla="*/ 315 h 558"/>
                      <a:gd name="T18" fmla="*/ 18 w 151"/>
                      <a:gd name="T19" fmla="*/ 165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558">
                        <a:moveTo>
                          <a:pt x="18" y="165"/>
                        </a:moveTo>
                        <a:cubicBezTo>
                          <a:pt x="25" y="119"/>
                          <a:pt x="34" y="66"/>
                          <a:pt x="42" y="39"/>
                        </a:cubicBezTo>
                        <a:cubicBezTo>
                          <a:pt x="50" y="12"/>
                          <a:pt x="55" y="5"/>
                          <a:pt x="66" y="3"/>
                        </a:cubicBezTo>
                        <a:cubicBezTo>
                          <a:pt x="77" y="1"/>
                          <a:pt x="96" y="0"/>
                          <a:pt x="108" y="27"/>
                        </a:cubicBezTo>
                        <a:cubicBezTo>
                          <a:pt x="120" y="54"/>
                          <a:pt x="132" y="99"/>
                          <a:pt x="138" y="165"/>
                        </a:cubicBezTo>
                        <a:cubicBezTo>
                          <a:pt x="144" y="231"/>
                          <a:pt x="151" y="360"/>
                          <a:pt x="144" y="423"/>
                        </a:cubicBezTo>
                        <a:cubicBezTo>
                          <a:pt x="137" y="486"/>
                          <a:pt x="116" y="528"/>
                          <a:pt x="96" y="543"/>
                        </a:cubicBezTo>
                        <a:cubicBezTo>
                          <a:pt x="76" y="558"/>
                          <a:pt x="40" y="551"/>
                          <a:pt x="24" y="513"/>
                        </a:cubicBezTo>
                        <a:cubicBezTo>
                          <a:pt x="8" y="475"/>
                          <a:pt x="0" y="372"/>
                          <a:pt x="0" y="315"/>
                        </a:cubicBezTo>
                        <a:cubicBezTo>
                          <a:pt x="0" y="258"/>
                          <a:pt x="11" y="211"/>
                          <a:pt x="18" y="165"/>
                        </a:cubicBezTo>
                        <a:close/>
                      </a:path>
                    </a:pathLst>
                  </a:custGeom>
                  <a:solidFill>
                    <a:srgbClr val="E7D6B7"/>
                  </a:soli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7072" name="Freeform 16">
                    <a:extLst>
                      <a:ext uri="{FF2B5EF4-FFF2-40B4-BE49-F238E27FC236}">
                        <a16:creationId xmlns:a16="http://schemas.microsoft.com/office/drawing/2014/main" id="{79842F86-973E-604D-64B5-AF8BA959E319}"/>
                      </a:ext>
                    </a:extLst>
                  </p:cNvPr>
                  <p:cNvSpPr>
                    <a:spLocks/>
                  </p:cNvSpPr>
                  <p:nvPr/>
                </p:nvSpPr>
                <p:spPr bwMode="auto">
                  <a:xfrm>
                    <a:off x="1907" y="1589"/>
                    <a:ext cx="392" cy="253"/>
                  </a:xfrm>
                  <a:custGeom>
                    <a:avLst/>
                    <a:gdLst>
                      <a:gd name="T0" fmla="*/ 175 w 392"/>
                      <a:gd name="T1" fmla="*/ 61 h 253"/>
                      <a:gd name="T2" fmla="*/ 307 w 392"/>
                      <a:gd name="T3" fmla="*/ 19 h 253"/>
                      <a:gd name="T4" fmla="*/ 367 w 392"/>
                      <a:gd name="T5" fmla="*/ 7 h 253"/>
                      <a:gd name="T6" fmla="*/ 385 w 392"/>
                      <a:gd name="T7" fmla="*/ 61 h 253"/>
                      <a:gd name="T8" fmla="*/ 325 w 392"/>
                      <a:gd name="T9" fmla="*/ 133 h 253"/>
                      <a:gd name="T10" fmla="*/ 193 w 392"/>
                      <a:gd name="T11" fmla="*/ 223 h 253"/>
                      <a:gd name="T12" fmla="*/ 37 w 392"/>
                      <a:gd name="T13" fmla="*/ 247 h 253"/>
                      <a:gd name="T14" fmla="*/ 1 w 392"/>
                      <a:gd name="T15" fmla="*/ 187 h 253"/>
                      <a:gd name="T16" fmla="*/ 43 w 392"/>
                      <a:gd name="T17" fmla="*/ 115 h 253"/>
                      <a:gd name="T18" fmla="*/ 175 w 392"/>
                      <a:gd name="T19" fmla="*/ 61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2" h="253">
                        <a:moveTo>
                          <a:pt x="175" y="61"/>
                        </a:moveTo>
                        <a:cubicBezTo>
                          <a:pt x="219" y="45"/>
                          <a:pt x="275" y="28"/>
                          <a:pt x="307" y="19"/>
                        </a:cubicBezTo>
                        <a:cubicBezTo>
                          <a:pt x="339" y="10"/>
                          <a:pt x="354" y="0"/>
                          <a:pt x="367" y="7"/>
                        </a:cubicBezTo>
                        <a:cubicBezTo>
                          <a:pt x="380" y="14"/>
                          <a:pt x="392" y="40"/>
                          <a:pt x="385" y="61"/>
                        </a:cubicBezTo>
                        <a:cubicBezTo>
                          <a:pt x="378" y="82"/>
                          <a:pt x="357" y="106"/>
                          <a:pt x="325" y="133"/>
                        </a:cubicBezTo>
                        <a:cubicBezTo>
                          <a:pt x="293" y="160"/>
                          <a:pt x="241" y="204"/>
                          <a:pt x="193" y="223"/>
                        </a:cubicBezTo>
                        <a:cubicBezTo>
                          <a:pt x="145" y="242"/>
                          <a:pt x="69" y="253"/>
                          <a:pt x="37" y="247"/>
                        </a:cubicBezTo>
                        <a:cubicBezTo>
                          <a:pt x="5" y="241"/>
                          <a:pt x="0" y="209"/>
                          <a:pt x="1" y="187"/>
                        </a:cubicBezTo>
                        <a:cubicBezTo>
                          <a:pt x="2" y="165"/>
                          <a:pt x="15" y="136"/>
                          <a:pt x="43" y="115"/>
                        </a:cubicBezTo>
                        <a:cubicBezTo>
                          <a:pt x="71" y="94"/>
                          <a:pt x="131" y="77"/>
                          <a:pt x="175" y="61"/>
                        </a:cubicBezTo>
                        <a:close/>
                      </a:path>
                    </a:pathLst>
                  </a:custGeom>
                  <a:solidFill>
                    <a:srgbClr val="E7D6B7"/>
                  </a:soli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7073" name="Freeform 17">
                    <a:extLst>
                      <a:ext uri="{FF2B5EF4-FFF2-40B4-BE49-F238E27FC236}">
                        <a16:creationId xmlns:a16="http://schemas.microsoft.com/office/drawing/2014/main" id="{97E0DF15-C874-BB72-CC74-F8BBE577006A}"/>
                      </a:ext>
                    </a:extLst>
                  </p:cNvPr>
                  <p:cNvSpPr>
                    <a:spLocks/>
                  </p:cNvSpPr>
                  <p:nvPr/>
                </p:nvSpPr>
                <p:spPr bwMode="auto">
                  <a:xfrm>
                    <a:off x="2094" y="930"/>
                    <a:ext cx="238" cy="386"/>
                  </a:xfrm>
                  <a:custGeom>
                    <a:avLst/>
                    <a:gdLst>
                      <a:gd name="T0" fmla="*/ 78 w 238"/>
                      <a:gd name="T1" fmla="*/ 270 h 386"/>
                      <a:gd name="T2" fmla="*/ 24 w 238"/>
                      <a:gd name="T3" fmla="*/ 192 h 386"/>
                      <a:gd name="T4" fmla="*/ 0 w 238"/>
                      <a:gd name="T5" fmla="*/ 96 h 386"/>
                      <a:gd name="T6" fmla="*/ 24 w 238"/>
                      <a:gd name="T7" fmla="*/ 12 h 386"/>
                      <a:gd name="T8" fmla="*/ 120 w 238"/>
                      <a:gd name="T9" fmla="*/ 24 h 386"/>
                      <a:gd name="T10" fmla="*/ 180 w 238"/>
                      <a:gd name="T11" fmla="*/ 132 h 386"/>
                      <a:gd name="T12" fmla="*/ 234 w 238"/>
                      <a:gd name="T13" fmla="*/ 306 h 386"/>
                      <a:gd name="T14" fmla="*/ 204 w 238"/>
                      <a:gd name="T15" fmla="*/ 378 h 386"/>
                      <a:gd name="T16" fmla="*/ 168 w 238"/>
                      <a:gd name="T17" fmla="*/ 354 h 386"/>
                      <a:gd name="T18" fmla="*/ 78 w 238"/>
                      <a:gd name="T19" fmla="*/ 27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386">
                        <a:moveTo>
                          <a:pt x="78" y="270"/>
                        </a:moveTo>
                        <a:cubicBezTo>
                          <a:pt x="54" y="243"/>
                          <a:pt x="37" y="221"/>
                          <a:pt x="24" y="192"/>
                        </a:cubicBezTo>
                        <a:cubicBezTo>
                          <a:pt x="11" y="163"/>
                          <a:pt x="0" y="126"/>
                          <a:pt x="0" y="96"/>
                        </a:cubicBezTo>
                        <a:cubicBezTo>
                          <a:pt x="0" y="66"/>
                          <a:pt x="4" y="24"/>
                          <a:pt x="24" y="12"/>
                        </a:cubicBezTo>
                        <a:cubicBezTo>
                          <a:pt x="44" y="0"/>
                          <a:pt x="94" y="4"/>
                          <a:pt x="120" y="24"/>
                        </a:cubicBezTo>
                        <a:cubicBezTo>
                          <a:pt x="146" y="44"/>
                          <a:pt x="161" y="85"/>
                          <a:pt x="180" y="132"/>
                        </a:cubicBezTo>
                        <a:cubicBezTo>
                          <a:pt x="199" y="179"/>
                          <a:pt x="230" y="265"/>
                          <a:pt x="234" y="306"/>
                        </a:cubicBezTo>
                        <a:cubicBezTo>
                          <a:pt x="238" y="347"/>
                          <a:pt x="215" y="370"/>
                          <a:pt x="204" y="378"/>
                        </a:cubicBezTo>
                        <a:cubicBezTo>
                          <a:pt x="193" y="386"/>
                          <a:pt x="190" y="372"/>
                          <a:pt x="168" y="354"/>
                        </a:cubicBezTo>
                        <a:cubicBezTo>
                          <a:pt x="146" y="336"/>
                          <a:pt x="102" y="297"/>
                          <a:pt x="78" y="270"/>
                        </a:cubicBezTo>
                        <a:close/>
                      </a:path>
                    </a:pathLst>
                  </a:custGeom>
                  <a:solidFill>
                    <a:srgbClr val="E7D6B7"/>
                  </a:soli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pic>
              <p:nvPicPr>
                <p:cNvPr id="557074" name="Picture 18">
                  <a:extLst>
                    <a:ext uri="{FF2B5EF4-FFF2-40B4-BE49-F238E27FC236}">
                      <a16:creationId xmlns:a16="http://schemas.microsoft.com/office/drawing/2014/main" id="{F2B90A7C-0AA5-4DFC-444F-73E9022E8E19}"/>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280" y="144"/>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7075" name="Picture 19">
                  <a:extLst>
                    <a:ext uri="{FF2B5EF4-FFF2-40B4-BE49-F238E27FC236}">
                      <a16:creationId xmlns:a16="http://schemas.microsoft.com/office/drawing/2014/main" id="{0CE3DC03-2A77-1F7E-73DC-7EE7793FF278}"/>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574" y="144"/>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7076" name="Picture 20">
                  <a:extLst>
                    <a:ext uri="{FF2B5EF4-FFF2-40B4-BE49-F238E27FC236}">
                      <a16:creationId xmlns:a16="http://schemas.microsoft.com/office/drawing/2014/main" id="{1BBF2CF0-E51C-5240-0FC7-A96F6826FC5B}"/>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424" y="336"/>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7077" name="Picture 21">
                  <a:extLst>
                    <a:ext uri="{FF2B5EF4-FFF2-40B4-BE49-F238E27FC236}">
                      <a16:creationId xmlns:a16="http://schemas.microsoft.com/office/drawing/2014/main" id="{B3BB9CCC-F7D5-62DE-DA67-237AD1627246}"/>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376" y="576"/>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7078" name="Picture 22">
                  <a:extLst>
                    <a:ext uri="{FF2B5EF4-FFF2-40B4-BE49-F238E27FC236}">
                      <a16:creationId xmlns:a16="http://schemas.microsoft.com/office/drawing/2014/main" id="{C531DABF-E6E1-4E62-A99D-F9096B05E440}"/>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574" y="528"/>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7079" name="Picture 23">
                  <a:extLst>
                    <a:ext uri="{FF2B5EF4-FFF2-40B4-BE49-F238E27FC236}">
                      <a16:creationId xmlns:a16="http://schemas.microsoft.com/office/drawing/2014/main" id="{BD518487-22BD-FC0E-ACAD-4DFC7DC23D91}"/>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472" y="768"/>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7080" name="Picture 24">
                  <a:extLst>
                    <a:ext uri="{FF2B5EF4-FFF2-40B4-BE49-F238E27FC236}">
                      <a16:creationId xmlns:a16="http://schemas.microsoft.com/office/drawing/2014/main" id="{B94BDDB4-868C-E004-AE84-270A86084754}"/>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574" y="1008"/>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7081" name="Picture 25">
                  <a:extLst>
                    <a:ext uri="{FF2B5EF4-FFF2-40B4-BE49-F238E27FC236}">
                      <a16:creationId xmlns:a16="http://schemas.microsoft.com/office/drawing/2014/main" id="{4A54E687-243E-D572-DF65-D14C4DB3548F}"/>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574" y="1248"/>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557082" name="Group 26">
                <a:extLst>
                  <a:ext uri="{FF2B5EF4-FFF2-40B4-BE49-F238E27FC236}">
                    <a16:creationId xmlns:a16="http://schemas.microsoft.com/office/drawing/2014/main" id="{A8DEE81E-D57F-62F5-01EC-B7BB015423DA}"/>
                  </a:ext>
                </a:extLst>
              </p:cNvPr>
              <p:cNvGrpSpPr>
                <a:grpSpLocks/>
              </p:cNvGrpSpPr>
              <p:nvPr userDrawn="1"/>
            </p:nvGrpSpPr>
            <p:grpSpPr bwMode="auto">
              <a:xfrm>
                <a:off x="4944" y="1008"/>
                <a:ext cx="522" cy="2967"/>
                <a:chOff x="4944" y="1008"/>
                <a:chExt cx="522" cy="2967"/>
              </a:xfrm>
            </p:grpSpPr>
            <p:pic>
              <p:nvPicPr>
                <p:cNvPr id="557083" name="Picture 27">
                  <a:extLst>
                    <a:ext uri="{FF2B5EF4-FFF2-40B4-BE49-F238E27FC236}">
                      <a16:creationId xmlns:a16="http://schemas.microsoft.com/office/drawing/2014/main" id="{37AF043A-40E5-EDB5-9188-A411459AD991}"/>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136" y="1008"/>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7084" name="Picture 28">
                  <a:extLst>
                    <a:ext uri="{FF2B5EF4-FFF2-40B4-BE49-F238E27FC236}">
                      <a16:creationId xmlns:a16="http://schemas.microsoft.com/office/drawing/2014/main" id="{6945F828-FB83-42FA-EEB1-9A969CFBFE28}"/>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184" y="1200"/>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7085" name="Picture 29">
                  <a:extLst>
                    <a:ext uri="{FF2B5EF4-FFF2-40B4-BE49-F238E27FC236}">
                      <a16:creationId xmlns:a16="http://schemas.microsoft.com/office/drawing/2014/main" id="{43C80930-EABD-F6C8-1941-A697282FA4F3}"/>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136" y="1584"/>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7086" name="Picture 30">
                  <a:extLst>
                    <a:ext uri="{FF2B5EF4-FFF2-40B4-BE49-F238E27FC236}">
                      <a16:creationId xmlns:a16="http://schemas.microsoft.com/office/drawing/2014/main" id="{E68A4C5E-3F3A-9BA4-4DAB-66471F173E7A}"/>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280" y="1728"/>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7087" name="Picture 31">
                  <a:extLst>
                    <a:ext uri="{FF2B5EF4-FFF2-40B4-BE49-F238E27FC236}">
                      <a16:creationId xmlns:a16="http://schemas.microsoft.com/office/drawing/2014/main" id="{B49BA3C4-1C9E-EC3E-776C-26D1917EEC99}"/>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040" y="1824"/>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7088" name="Picture 32">
                  <a:extLst>
                    <a:ext uri="{FF2B5EF4-FFF2-40B4-BE49-F238E27FC236}">
                      <a16:creationId xmlns:a16="http://schemas.microsoft.com/office/drawing/2014/main" id="{2C2F4FC6-DD41-6EBD-A51D-EDCB36C802C1}"/>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088" y="2016"/>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7089" name="Picture 33">
                  <a:extLst>
                    <a:ext uri="{FF2B5EF4-FFF2-40B4-BE49-F238E27FC236}">
                      <a16:creationId xmlns:a16="http://schemas.microsoft.com/office/drawing/2014/main" id="{10616033-53CC-8240-2A10-F12DAC431870}"/>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280" y="2064"/>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7090" name="Picture 34">
                  <a:extLst>
                    <a:ext uri="{FF2B5EF4-FFF2-40B4-BE49-F238E27FC236}">
                      <a16:creationId xmlns:a16="http://schemas.microsoft.com/office/drawing/2014/main" id="{3836C93D-1457-CA48-D093-F1A11135DA87}"/>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232" y="2352"/>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7091" name="Picture 35">
                  <a:extLst>
                    <a:ext uri="{FF2B5EF4-FFF2-40B4-BE49-F238E27FC236}">
                      <a16:creationId xmlns:a16="http://schemas.microsoft.com/office/drawing/2014/main" id="{6BD2D6FD-10B3-3BFD-55F2-BAE8BC5A67D4}"/>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4992" y="2208"/>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7092" name="Picture 36">
                  <a:extLst>
                    <a:ext uri="{FF2B5EF4-FFF2-40B4-BE49-F238E27FC236}">
                      <a16:creationId xmlns:a16="http://schemas.microsoft.com/office/drawing/2014/main" id="{957FD97F-0635-2072-DCEF-A716C736C609}"/>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4992" y="2448"/>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7093" name="Picture 37">
                  <a:extLst>
                    <a:ext uri="{FF2B5EF4-FFF2-40B4-BE49-F238E27FC236}">
                      <a16:creationId xmlns:a16="http://schemas.microsoft.com/office/drawing/2014/main" id="{18A2DA0A-60B3-F1EA-E1E2-2CE6C5746DE6}"/>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136" y="2592"/>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7094" name="Picture 38">
                  <a:extLst>
                    <a:ext uri="{FF2B5EF4-FFF2-40B4-BE49-F238E27FC236}">
                      <a16:creationId xmlns:a16="http://schemas.microsoft.com/office/drawing/2014/main" id="{CE08BFD2-21A9-250D-F5E2-4C6871B68F85}"/>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232" y="1392"/>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7095" name="Picture 39">
                  <a:extLst>
                    <a:ext uri="{FF2B5EF4-FFF2-40B4-BE49-F238E27FC236}">
                      <a16:creationId xmlns:a16="http://schemas.microsoft.com/office/drawing/2014/main" id="{895D9D2C-E596-E840-6600-D3F3CDE7F67A}"/>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4944" y="2736"/>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7096" name="Picture 40">
                  <a:extLst>
                    <a:ext uri="{FF2B5EF4-FFF2-40B4-BE49-F238E27FC236}">
                      <a16:creationId xmlns:a16="http://schemas.microsoft.com/office/drawing/2014/main" id="{F2DD6C9B-329A-4D8E-FBD4-A17E9B7AB5F2}"/>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4992" y="3072"/>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7097" name="Picture 41">
                  <a:extLst>
                    <a:ext uri="{FF2B5EF4-FFF2-40B4-BE49-F238E27FC236}">
                      <a16:creationId xmlns:a16="http://schemas.microsoft.com/office/drawing/2014/main" id="{27CE0E26-9689-F8F8-5BA2-5E0415146A58}"/>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232" y="3312"/>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7098" name="Picture 42">
                  <a:extLst>
                    <a:ext uri="{FF2B5EF4-FFF2-40B4-BE49-F238E27FC236}">
                      <a16:creationId xmlns:a16="http://schemas.microsoft.com/office/drawing/2014/main" id="{8B8D7E05-1705-B8F6-8C54-E12B272FA43E}"/>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4992" y="3408"/>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7099" name="Picture 43">
                  <a:extLst>
                    <a:ext uri="{FF2B5EF4-FFF2-40B4-BE49-F238E27FC236}">
                      <a16:creationId xmlns:a16="http://schemas.microsoft.com/office/drawing/2014/main" id="{82CD2503-1808-8F29-CD4D-A273D676C23C}"/>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088" y="3552"/>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7100" name="Picture 44">
                  <a:extLst>
                    <a:ext uri="{FF2B5EF4-FFF2-40B4-BE49-F238E27FC236}">
                      <a16:creationId xmlns:a16="http://schemas.microsoft.com/office/drawing/2014/main" id="{426B90AC-FF95-A5AA-69F3-BC83C0776F74}"/>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4992" y="3792"/>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7101" name="Picture 45">
                  <a:extLst>
                    <a:ext uri="{FF2B5EF4-FFF2-40B4-BE49-F238E27FC236}">
                      <a16:creationId xmlns:a16="http://schemas.microsoft.com/office/drawing/2014/main" id="{2240AD0D-4CAB-B767-781C-FDBC8360B39A}"/>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184" y="3696"/>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
          <p:nvSpPr>
            <p:cNvPr id="557102" name="Freeform 46">
              <a:extLst>
                <a:ext uri="{FF2B5EF4-FFF2-40B4-BE49-F238E27FC236}">
                  <a16:creationId xmlns:a16="http://schemas.microsoft.com/office/drawing/2014/main" id="{3CDF3EAB-427D-40AE-3D58-BF8E7CC21FE8}"/>
                </a:ext>
              </a:extLst>
            </p:cNvPr>
            <p:cNvSpPr>
              <a:spLocks/>
            </p:cNvSpPr>
            <p:nvPr/>
          </p:nvSpPr>
          <p:spPr bwMode="auto">
            <a:xfrm>
              <a:off x="5010" y="3092"/>
              <a:ext cx="750" cy="1222"/>
            </a:xfrm>
            <a:custGeom>
              <a:avLst/>
              <a:gdLst>
                <a:gd name="T0" fmla="*/ 372 w 750"/>
                <a:gd name="T1" fmla="*/ 154 h 1222"/>
                <a:gd name="T2" fmla="*/ 378 w 750"/>
                <a:gd name="T3" fmla="*/ 412 h 1222"/>
                <a:gd name="T4" fmla="*/ 312 w 750"/>
                <a:gd name="T5" fmla="*/ 724 h 1222"/>
                <a:gd name="T6" fmla="*/ 138 w 750"/>
                <a:gd name="T7" fmla="*/ 928 h 1222"/>
                <a:gd name="T8" fmla="*/ 0 w 750"/>
                <a:gd name="T9" fmla="*/ 976 h 1222"/>
                <a:gd name="T10" fmla="*/ 0 w 750"/>
                <a:gd name="T11" fmla="*/ 1222 h 1222"/>
                <a:gd name="T12" fmla="*/ 750 w 750"/>
                <a:gd name="T13" fmla="*/ 1222 h 1222"/>
                <a:gd name="T14" fmla="*/ 750 w 750"/>
                <a:gd name="T15" fmla="*/ 178 h 1222"/>
                <a:gd name="T16" fmla="*/ 372 w 750"/>
                <a:gd name="T17" fmla="*/ 154 h 1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0" h="1222">
                  <a:moveTo>
                    <a:pt x="372" y="154"/>
                  </a:moveTo>
                  <a:cubicBezTo>
                    <a:pt x="309" y="193"/>
                    <a:pt x="388" y="317"/>
                    <a:pt x="378" y="412"/>
                  </a:cubicBezTo>
                  <a:cubicBezTo>
                    <a:pt x="368" y="507"/>
                    <a:pt x="352" y="638"/>
                    <a:pt x="312" y="724"/>
                  </a:cubicBezTo>
                  <a:cubicBezTo>
                    <a:pt x="272" y="810"/>
                    <a:pt x="190" y="886"/>
                    <a:pt x="138" y="928"/>
                  </a:cubicBezTo>
                  <a:cubicBezTo>
                    <a:pt x="86" y="970"/>
                    <a:pt x="23" y="927"/>
                    <a:pt x="0" y="976"/>
                  </a:cubicBezTo>
                  <a:lnTo>
                    <a:pt x="0" y="1222"/>
                  </a:lnTo>
                  <a:lnTo>
                    <a:pt x="750" y="1222"/>
                  </a:lnTo>
                  <a:lnTo>
                    <a:pt x="750" y="178"/>
                  </a:lnTo>
                  <a:cubicBezTo>
                    <a:pt x="687" y="0"/>
                    <a:pt x="451" y="159"/>
                    <a:pt x="372" y="154"/>
                  </a:cubicBezTo>
                  <a:close/>
                </a:path>
              </a:pathLst>
            </a:custGeom>
            <a:gradFill rotWithShape="0">
              <a:gsLst>
                <a:gs pos="0">
                  <a:srgbClr val="FAE3B7"/>
                </a:gs>
                <a:gs pos="17999">
                  <a:srgbClr val="A28949"/>
                </a:gs>
                <a:gs pos="31000">
                  <a:srgbClr val="835E17"/>
                </a:gs>
                <a:gs pos="33000">
                  <a:srgbClr val="BD922A"/>
                </a:gs>
                <a:gs pos="37000">
                  <a:srgbClr val="FBE4AE"/>
                </a:gs>
                <a:gs pos="78999">
                  <a:srgbClr val="BD922A"/>
                </a:gs>
                <a:gs pos="87000">
                  <a:srgbClr val="BD922A"/>
                </a:gs>
                <a:gs pos="100000">
                  <a:srgbClr val="FBE4AE"/>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7103" name="Freeform 47">
              <a:extLst>
                <a:ext uri="{FF2B5EF4-FFF2-40B4-BE49-F238E27FC236}">
                  <a16:creationId xmlns:a16="http://schemas.microsoft.com/office/drawing/2014/main" id="{91E526EF-620B-424F-25FC-C9BD49BD1E57}"/>
                </a:ext>
              </a:extLst>
            </p:cNvPr>
            <p:cNvSpPr>
              <a:spLocks/>
            </p:cNvSpPr>
            <p:nvPr/>
          </p:nvSpPr>
          <p:spPr bwMode="auto">
            <a:xfrm>
              <a:off x="5001" y="3060"/>
              <a:ext cx="768" cy="1260"/>
            </a:xfrm>
            <a:custGeom>
              <a:avLst/>
              <a:gdLst>
                <a:gd name="T0" fmla="*/ 0 w 768"/>
                <a:gd name="T1" fmla="*/ 1260 h 1260"/>
                <a:gd name="T2" fmla="*/ 0 w 768"/>
                <a:gd name="T3" fmla="*/ 1134 h 1260"/>
                <a:gd name="T4" fmla="*/ 210 w 768"/>
                <a:gd name="T5" fmla="*/ 1032 h 1260"/>
                <a:gd name="T6" fmla="*/ 324 w 768"/>
                <a:gd name="T7" fmla="*/ 918 h 1260"/>
                <a:gd name="T8" fmla="*/ 414 w 768"/>
                <a:gd name="T9" fmla="*/ 714 h 1260"/>
                <a:gd name="T10" fmla="*/ 450 w 768"/>
                <a:gd name="T11" fmla="*/ 456 h 1260"/>
                <a:gd name="T12" fmla="*/ 438 w 768"/>
                <a:gd name="T13" fmla="*/ 258 h 1260"/>
                <a:gd name="T14" fmla="*/ 684 w 768"/>
                <a:gd name="T15" fmla="*/ 0 h 1260"/>
                <a:gd name="T16" fmla="*/ 768 w 768"/>
                <a:gd name="T17" fmla="*/ 18 h 1260"/>
                <a:gd name="T18" fmla="*/ 768 w 768"/>
                <a:gd name="T19" fmla="*/ 1254 h 1260"/>
                <a:gd name="T20" fmla="*/ 0 w 768"/>
                <a:gd name="T21" fmla="*/ 1260 h 1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8" h="1260">
                  <a:moveTo>
                    <a:pt x="0" y="1260"/>
                  </a:moveTo>
                  <a:lnTo>
                    <a:pt x="0" y="1134"/>
                  </a:lnTo>
                  <a:lnTo>
                    <a:pt x="210" y="1032"/>
                  </a:lnTo>
                  <a:lnTo>
                    <a:pt x="324" y="918"/>
                  </a:lnTo>
                  <a:lnTo>
                    <a:pt x="414" y="714"/>
                  </a:lnTo>
                  <a:lnTo>
                    <a:pt x="450" y="456"/>
                  </a:lnTo>
                  <a:lnTo>
                    <a:pt x="438" y="258"/>
                  </a:lnTo>
                  <a:lnTo>
                    <a:pt x="684" y="0"/>
                  </a:lnTo>
                  <a:lnTo>
                    <a:pt x="768" y="18"/>
                  </a:lnTo>
                  <a:lnTo>
                    <a:pt x="768" y="1254"/>
                  </a:lnTo>
                  <a:lnTo>
                    <a:pt x="0" y="1260"/>
                  </a:lnTo>
                  <a:close/>
                </a:path>
              </a:pathLst>
            </a:custGeom>
            <a:gradFill rotWithShape="0">
              <a:gsLst>
                <a:gs pos="0">
                  <a:schemeClr val="folHlink"/>
                </a:gs>
                <a:gs pos="50000">
                  <a:schemeClr val="hlink"/>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7104" name="Freeform 48">
              <a:extLst>
                <a:ext uri="{FF2B5EF4-FFF2-40B4-BE49-F238E27FC236}">
                  <a16:creationId xmlns:a16="http://schemas.microsoft.com/office/drawing/2014/main" id="{3D9F4189-B882-14C6-8A9E-79429A6D00A5}"/>
                </a:ext>
              </a:extLst>
            </p:cNvPr>
            <p:cNvSpPr>
              <a:spLocks/>
            </p:cNvSpPr>
            <p:nvPr/>
          </p:nvSpPr>
          <p:spPr bwMode="auto">
            <a:xfrm>
              <a:off x="4994" y="1775"/>
              <a:ext cx="776" cy="2543"/>
            </a:xfrm>
            <a:custGeom>
              <a:avLst/>
              <a:gdLst>
                <a:gd name="T0" fmla="*/ 550 w 776"/>
                <a:gd name="T1" fmla="*/ 115 h 2543"/>
                <a:gd name="T2" fmla="*/ 460 w 776"/>
                <a:gd name="T3" fmla="*/ 529 h 2543"/>
                <a:gd name="T4" fmla="*/ 298 w 776"/>
                <a:gd name="T5" fmla="*/ 925 h 2543"/>
                <a:gd name="T6" fmla="*/ 76 w 776"/>
                <a:gd name="T7" fmla="*/ 1267 h 2543"/>
                <a:gd name="T8" fmla="*/ 4 w 776"/>
                <a:gd name="T9" fmla="*/ 1339 h 2543"/>
                <a:gd name="T10" fmla="*/ 100 w 776"/>
                <a:gd name="T11" fmla="*/ 1351 h 2543"/>
                <a:gd name="T12" fmla="*/ 286 w 776"/>
                <a:gd name="T13" fmla="*/ 1399 h 2543"/>
                <a:gd name="T14" fmla="*/ 394 w 776"/>
                <a:gd name="T15" fmla="*/ 1525 h 2543"/>
                <a:gd name="T16" fmla="*/ 478 w 776"/>
                <a:gd name="T17" fmla="*/ 1705 h 2543"/>
                <a:gd name="T18" fmla="*/ 478 w 776"/>
                <a:gd name="T19" fmla="*/ 1969 h 2543"/>
                <a:gd name="T20" fmla="*/ 370 w 776"/>
                <a:gd name="T21" fmla="*/ 2263 h 2543"/>
                <a:gd name="T22" fmla="*/ 124 w 776"/>
                <a:gd name="T23" fmla="*/ 2479 h 2543"/>
                <a:gd name="T24" fmla="*/ 22 w 776"/>
                <a:gd name="T25" fmla="*/ 2515 h 2543"/>
                <a:gd name="T26" fmla="*/ 196 w 776"/>
                <a:gd name="T27" fmla="*/ 2533 h 2543"/>
                <a:gd name="T28" fmla="*/ 388 w 776"/>
                <a:gd name="T29" fmla="*/ 2455 h 2543"/>
                <a:gd name="T30" fmla="*/ 502 w 776"/>
                <a:gd name="T31" fmla="*/ 2299 h 2543"/>
                <a:gd name="T32" fmla="*/ 598 w 776"/>
                <a:gd name="T33" fmla="*/ 2197 h 2543"/>
                <a:gd name="T34" fmla="*/ 694 w 776"/>
                <a:gd name="T35" fmla="*/ 2197 h 2543"/>
                <a:gd name="T36" fmla="*/ 742 w 776"/>
                <a:gd name="T37" fmla="*/ 2230 h 2543"/>
                <a:gd name="T38" fmla="*/ 712 w 776"/>
                <a:gd name="T39" fmla="*/ 2137 h 2543"/>
                <a:gd name="T40" fmla="*/ 664 w 776"/>
                <a:gd name="T41" fmla="*/ 1807 h 2543"/>
                <a:gd name="T42" fmla="*/ 670 w 776"/>
                <a:gd name="T43" fmla="*/ 1561 h 2543"/>
                <a:gd name="T44" fmla="*/ 718 w 776"/>
                <a:gd name="T45" fmla="*/ 1393 h 2543"/>
                <a:gd name="T46" fmla="*/ 748 w 776"/>
                <a:gd name="T47" fmla="*/ 1219 h 2543"/>
                <a:gd name="T48" fmla="*/ 550 w 776"/>
                <a:gd name="T49" fmla="*/ 115 h 2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76" h="2543">
                  <a:moveTo>
                    <a:pt x="550" y="115"/>
                  </a:moveTo>
                  <a:cubicBezTo>
                    <a:pt x="502" y="0"/>
                    <a:pt x="502" y="394"/>
                    <a:pt x="460" y="529"/>
                  </a:cubicBezTo>
                  <a:cubicBezTo>
                    <a:pt x="418" y="664"/>
                    <a:pt x="362" y="802"/>
                    <a:pt x="298" y="925"/>
                  </a:cubicBezTo>
                  <a:cubicBezTo>
                    <a:pt x="234" y="1048"/>
                    <a:pt x="125" y="1198"/>
                    <a:pt x="76" y="1267"/>
                  </a:cubicBezTo>
                  <a:cubicBezTo>
                    <a:pt x="27" y="1336"/>
                    <a:pt x="0" y="1325"/>
                    <a:pt x="4" y="1339"/>
                  </a:cubicBezTo>
                  <a:cubicBezTo>
                    <a:pt x="8" y="1353"/>
                    <a:pt x="53" y="1341"/>
                    <a:pt x="100" y="1351"/>
                  </a:cubicBezTo>
                  <a:cubicBezTo>
                    <a:pt x="147" y="1361"/>
                    <a:pt x="237" y="1370"/>
                    <a:pt x="286" y="1399"/>
                  </a:cubicBezTo>
                  <a:cubicBezTo>
                    <a:pt x="335" y="1428"/>
                    <a:pt x="362" y="1474"/>
                    <a:pt x="394" y="1525"/>
                  </a:cubicBezTo>
                  <a:cubicBezTo>
                    <a:pt x="426" y="1576"/>
                    <a:pt x="464" y="1631"/>
                    <a:pt x="478" y="1705"/>
                  </a:cubicBezTo>
                  <a:cubicBezTo>
                    <a:pt x="492" y="1779"/>
                    <a:pt x="496" y="1876"/>
                    <a:pt x="478" y="1969"/>
                  </a:cubicBezTo>
                  <a:cubicBezTo>
                    <a:pt x="460" y="2062"/>
                    <a:pt x="429" y="2178"/>
                    <a:pt x="370" y="2263"/>
                  </a:cubicBezTo>
                  <a:cubicBezTo>
                    <a:pt x="311" y="2348"/>
                    <a:pt x="238" y="2428"/>
                    <a:pt x="124" y="2479"/>
                  </a:cubicBezTo>
                  <a:cubicBezTo>
                    <a:pt x="66" y="2521"/>
                    <a:pt x="10" y="2506"/>
                    <a:pt x="22" y="2515"/>
                  </a:cubicBezTo>
                  <a:cubicBezTo>
                    <a:pt x="34" y="2524"/>
                    <a:pt x="135" y="2543"/>
                    <a:pt x="196" y="2533"/>
                  </a:cubicBezTo>
                  <a:cubicBezTo>
                    <a:pt x="257" y="2523"/>
                    <a:pt x="337" y="2494"/>
                    <a:pt x="388" y="2455"/>
                  </a:cubicBezTo>
                  <a:cubicBezTo>
                    <a:pt x="439" y="2416"/>
                    <a:pt x="467" y="2342"/>
                    <a:pt x="502" y="2299"/>
                  </a:cubicBezTo>
                  <a:cubicBezTo>
                    <a:pt x="537" y="2256"/>
                    <a:pt x="566" y="2214"/>
                    <a:pt x="598" y="2197"/>
                  </a:cubicBezTo>
                  <a:cubicBezTo>
                    <a:pt x="630" y="2180"/>
                    <a:pt x="670" y="2191"/>
                    <a:pt x="694" y="2197"/>
                  </a:cubicBezTo>
                  <a:cubicBezTo>
                    <a:pt x="718" y="2203"/>
                    <a:pt x="739" y="2240"/>
                    <a:pt x="742" y="2230"/>
                  </a:cubicBezTo>
                  <a:cubicBezTo>
                    <a:pt x="745" y="2220"/>
                    <a:pt x="725" y="2207"/>
                    <a:pt x="712" y="2137"/>
                  </a:cubicBezTo>
                  <a:cubicBezTo>
                    <a:pt x="699" y="2067"/>
                    <a:pt x="671" y="1903"/>
                    <a:pt x="664" y="1807"/>
                  </a:cubicBezTo>
                  <a:cubicBezTo>
                    <a:pt x="657" y="1711"/>
                    <a:pt x="661" y="1630"/>
                    <a:pt x="670" y="1561"/>
                  </a:cubicBezTo>
                  <a:cubicBezTo>
                    <a:pt x="679" y="1492"/>
                    <a:pt x="705" y="1450"/>
                    <a:pt x="718" y="1393"/>
                  </a:cubicBezTo>
                  <a:cubicBezTo>
                    <a:pt x="731" y="1336"/>
                    <a:pt x="776" y="1427"/>
                    <a:pt x="748" y="1219"/>
                  </a:cubicBezTo>
                  <a:cubicBezTo>
                    <a:pt x="720" y="1011"/>
                    <a:pt x="598" y="230"/>
                    <a:pt x="550" y="115"/>
                  </a:cubicBezTo>
                  <a:close/>
                </a:path>
              </a:pathLst>
            </a:custGeom>
            <a:gradFill rotWithShape="0">
              <a:gsLst>
                <a:gs pos="0">
                  <a:schemeClr val="accent2">
                    <a:gamma/>
                    <a:shade val="46275"/>
                    <a:invGamma/>
                  </a:schemeClr>
                </a:gs>
                <a:gs pos="50000">
                  <a:schemeClr val="accent2"/>
                </a:gs>
                <a:gs pos="100000">
                  <a:schemeClr val="accent2">
                    <a:gamma/>
                    <a:shade val="46275"/>
                    <a:invGamma/>
                  </a:schemeClr>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7105" name="Freeform 49">
              <a:extLst>
                <a:ext uri="{FF2B5EF4-FFF2-40B4-BE49-F238E27FC236}">
                  <a16:creationId xmlns:a16="http://schemas.microsoft.com/office/drawing/2014/main" id="{14EE70C8-DCE0-1666-51D7-25C17024E988}"/>
                </a:ext>
              </a:extLst>
            </p:cNvPr>
            <p:cNvSpPr>
              <a:spLocks/>
            </p:cNvSpPr>
            <p:nvPr/>
          </p:nvSpPr>
          <p:spPr bwMode="auto">
            <a:xfrm>
              <a:off x="5046" y="2229"/>
              <a:ext cx="617" cy="1376"/>
            </a:xfrm>
            <a:custGeom>
              <a:avLst/>
              <a:gdLst>
                <a:gd name="T0" fmla="*/ 486 w 617"/>
                <a:gd name="T1" fmla="*/ 3 h 1376"/>
                <a:gd name="T2" fmla="*/ 402 w 617"/>
                <a:gd name="T3" fmla="*/ 381 h 1376"/>
                <a:gd name="T4" fmla="*/ 216 w 617"/>
                <a:gd name="T5" fmla="*/ 777 h 1376"/>
                <a:gd name="T6" fmla="*/ 0 w 617"/>
                <a:gd name="T7" fmla="*/ 1119 h 1376"/>
                <a:gd name="T8" fmla="*/ 102 w 617"/>
                <a:gd name="T9" fmla="*/ 1101 h 1376"/>
                <a:gd name="T10" fmla="*/ 282 w 617"/>
                <a:gd name="T11" fmla="*/ 1119 h 1376"/>
                <a:gd name="T12" fmla="*/ 378 w 617"/>
                <a:gd name="T13" fmla="*/ 1185 h 1376"/>
                <a:gd name="T14" fmla="*/ 432 w 617"/>
                <a:gd name="T15" fmla="*/ 1269 h 1376"/>
                <a:gd name="T16" fmla="*/ 444 w 617"/>
                <a:gd name="T17" fmla="*/ 1365 h 1376"/>
                <a:gd name="T18" fmla="*/ 498 w 617"/>
                <a:gd name="T19" fmla="*/ 1203 h 1376"/>
                <a:gd name="T20" fmla="*/ 564 w 617"/>
                <a:gd name="T21" fmla="*/ 825 h 1376"/>
                <a:gd name="T22" fmla="*/ 606 w 617"/>
                <a:gd name="T23" fmla="*/ 363 h 1376"/>
                <a:gd name="T24" fmla="*/ 486 w 617"/>
                <a:gd name="T25" fmla="*/ 3 h 1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7" h="1376">
                  <a:moveTo>
                    <a:pt x="486" y="3"/>
                  </a:moveTo>
                  <a:cubicBezTo>
                    <a:pt x="452" y="6"/>
                    <a:pt x="447" y="252"/>
                    <a:pt x="402" y="381"/>
                  </a:cubicBezTo>
                  <a:cubicBezTo>
                    <a:pt x="357" y="510"/>
                    <a:pt x="283" y="654"/>
                    <a:pt x="216" y="777"/>
                  </a:cubicBezTo>
                  <a:cubicBezTo>
                    <a:pt x="149" y="900"/>
                    <a:pt x="19" y="1065"/>
                    <a:pt x="0" y="1119"/>
                  </a:cubicBezTo>
                  <a:cubicBezTo>
                    <a:pt x="48" y="1119"/>
                    <a:pt x="55" y="1101"/>
                    <a:pt x="102" y="1101"/>
                  </a:cubicBezTo>
                  <a:cubicBezTo>
                    <a:pt x="149" y="1101"/>
                    <a:pt x="236" y="1105"/>
                    <a:pt x="282" y="1119"/>
                  </a:cubicBezTo>
                  <a:cubicBezTo>
                    <a:pt x="328" y="1133"/>
                    <a:pt x="353" y="1160"/>
                    <a:pt x="378" y="1185"/>
                  </a:cubicBezTo>
                  <a:cubicBezTo>
                    <a:pt x="403" y="1210"/>
                    <a:pt x="421" y="1239"/>
                    <a:pt x="432" y="1269"/>
                  </a:cubicBezTo>
                  <a:cubicBezTo>
                    <a:pt x="443" y="1299"/>
                    <a:pt x="433" y="1376"/>
                    <a:pt x="444" y="1365"/>
                  </a:cubicBezTo>
                  <a:cubicBezTo>
                    <a:pt x="455" y="1354"/>
                    <a:pt x="478" y="1293"/>
                    <a:pt x="498" y="1203"/>
                  </a:cubicBezTo>
                  <a:cubicBezTo>
                    <a:pt x="518" y="1113"/>
                    <a:pt x="546" y="965"/>
                    <a:pt x="564" y="825"/>
                  </a:cubicBezTo>
                  <a:cubicBezTo>
                    <a:pt x="582" y="685"/>
                    <a:pt x="617" y="496"/>
                    <a:pt x="606" y="363"/>
                  </a:cubicBezTo>
                  <a:cubicBezTo>
                    <a:pt x="595" y="230"/>
                    <a:pt x="520" y="0"/>
                    <a:pt x="486" y="3"/>
                  </a:cubicBezTo>
                  <a:close/>
                </a:path>
              </a:pathLst>
            </a:custGeom>
            <a:blipFill dpi="0" rotWithShape="0">
              <a:blip r:embed="rId14"/>
              <a:srcRect/>
              <a:tile tx="0" ty="0" sx="100000" sy="100000" flip="none" algn="tl"/>
            </a:blip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7106" name="Freeform 50">
              <a:extLst>
                <a:ext uri="{FF2B5EF4-FFF2-40B4-BE49-F238E27FC236}">
                  <a16:creationId xmlns:a16="http://schemas.microsoft.com/office/drawing/2014/main" id="{8F07394E-CFEB-F096-C36F-A3CEEE39707F}"/>
                </a:ext>
              </a:extLst>
            </p:cNvPr>
            <p:cNvSpPr>
              <a:spLocks/>
            </p:cNvSpPr>
            <p:nvPr/>
          </p:nvSpPr>
          <p:spPr bwMode="auto">
            <a:xfrm>
              <a:off x="5193" y="269"/>
              <a:ext cx="576" cy="3180"/>
            </a:xfrm>
            <a:custGeom>
              <a:avLst/>
              <a:gdLst>
                <a:gd name="T0" fmla="*/ 42 w 576"/>
                <a:gd name="T1" fmla="*/ 61 h 3180"/>
                <a:gd name="T2" fmla="*/ 156 w 576"/>
                <a:gd name="T3" fmla="*/ 517 h 3180"/>
                <a:gd name="T4" fmla="*/ 288 w 576"/>
                <a:gd name="T5" fmla="*/ 991 h 3180"/>
                <a:gd name="T6" fmla="*/ 414 w 576"/>
                <a:gd name="T7" fmla="*/ 1435 h 3180"/>
                <a:gd name="T8" fmla="*/ 576 w 576"/>
                <a:gd name="T9" fmla="*/ 1807 h 3180"/>
                <a:gd name="T10" fmla="*/ 576 w 576"/>
                <a:gd name="T11" fmla="*/ 3055 h 3180"/>
                <a:gd name="T12" fmla="*/ 414 w 576"/>
                <a:gd name="T13" fmla="*/ 2557 h 3180"/>
                <a:gd name="T14" fmla="*/ 252 w 576"/>
                <a:gd name="T15" fmla="*/ 1765 h 3180"/>
                <a:gd name="T16" fmla="*/ 126 w 576"/>
                <a:gd name="T17" fmla="*/ 961 h 3180"/>
                <a:gd name="T18" fmla="*/ 12 w 576"/>
                <a:gd name="T19" fmla="*/ 151 h 3180"/>
                <a:gd name="T20" fmla="*/ 42 w 576"/>
                <a:gd name="T21" fmla="*/ 61 h 3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6" h="3180">
                  <a:moveTo>
                    <a:pt x="42" y="61"/>
                  </a:moveTo>
                  <a:cubicBezTo>
                    <a:pt x="66" y="122"/>
                    <a:pt x="115" y="362"/>
                    <a:pt x="156" y="517"/>
                  </a:cubicBezTo>
                  <a:cubicBezTo>
                    <a:pt x="197" y="672"/>
                    <a:pt x="245" y="838"/>
                    <a:pt x="288" y="991"/>
                  </a:cubicBezTo>
                  <a:cubicBezTo>
                    <a:pt x="331" y="1144"/>
                    <a:pt x="366" y="1299"/>
                    <a:pt x="414" y="1435"/>
                  </a:cubicBezTo>
                  <a:cubicBezTo>
                    <a:pt x="462" y="1571"/>
                    <a:pt x="549" y="1537"/>
                    <a:pt x="576" y="1807"/>
                  </a:cubicBezTo>
                  <a:lnTo>
                    <a:pt x="576" y="3055"/>
                  </a:lnTo>
                  <a:cubicBezTo>
                    <a:pt x="549" y="3180"/>
                    <a:pt x="468" y="2772"/>
                    <a:pt x="414" y="2557"/>
                  </a:cubicBezTo>
                  <a:cubicBezTo>
                    <a:pt x="360" y="2342"/>
                    <a:pt x="300" y="2031"/>
                    <a:pt x="252" y="1765"/>
                  </a:cubicBezTo>
                  <a:cubicBezTo>
                    <a:pt x="204" y="1499"/>
                    <a:pt x="166" y="1230"/>
                    <a:pt x="126" y="961"/>
                  </a:cubicBezTo>
                  <a:cubicBezTo>
                    <a:pt x="86" y="692"/>
                    <a:pt x="24" y="299"/>
                    <a:pt x="12" y="151"/>
                  </a:cubicBezTo>
                  <a:cubicBezTo>
                    <a:pt x="0" y="3"/>
                    <a:pt x="18" y="0"/>
                    <a:pt x="42" y="61"/>
                  </a:cubicBezTo>
                  <a:close/>
                </a:path>
              </a:pathLst>
            </a:custGeom>
            <a:blipFill dpi="0" rotWithShape="0">
              <a:blip r:embed="rId14"/>
              <a:srcRect/>
              <a:tile tx="0" ty="0" sx="100000" sy="100000" flip="none" algn="tl"/>
            </a:blip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7107" name="Freeform 51">
              <a:extLst>
                <a:ext uri="{FF2B5EF4-FFF2-40B4-BE49-F238E27FC236}">
                  <a16:creationId xmlns:a16="http://schemas.microsoft.com/office/drawing/2014/main" id="{8DB56B0A-4FF6-E102-A777-B65CC594E7E7}"/>
                </a:ext>
              </a:extLst>
            </p:cNvPr>
            <p:cNvSpPr>
              <a:spLocks/>
            </p:cNvSpPr>
            <p:nvPr/>
          </p:nvSpPr>
          <p:spPr bwMode="auto">
            <a:xfrm>
              <a:off x="5197" y="165"/>
              <a:ext cx="573" cy="1935"/>
            </a:xfrm>
            <a:custGeom>
              <a:avLst/>
              <a:gdLst>
                <a:gd name="T0" fmla="*/ 69 w 573"/>
                <a:gd name="T1" fmla="*/ 63 h 1935"/>
                <a:gd name="T2" fmla="*/ 207 w 573"/>
                <a:gd name="T3" fmla="*/ 549 h 1935"/>
                <a:gd name="T4" fmla="*/ 381 w 573"/>
                <a:gd name="T5" fmla="*/ 1101 h 1935"/>
                <a:gd name="T6" fmla="*/ 573 w 573"/>
                <a:gd name="T7" fmla="*/ 1575 h 1935"/>
                <a:gd name="T8" fmla="*/ 573 w 573"/>
                <a:gd name="T9" fmla="*/ 1935 h 1935"/>
                <a:gd name="T10" fmla="*/ 321 w 573"/>
                <a:gd name="T11" fmla="*/ 1449 h 1935"/>
                <a:gd name="T12" fmla="*/ 147 w 573"/>
                <a:gd name="T13" fmla="*/ 699 h 1935"/>
                <a:gd name="T14" fmla="*/ 15 w 573"/>
                <a:gd name="T15" fmla="*/ 171 h 1935"/>
                <a:gd name="T16" fmla="*/ 69 w 573"/>
                <a:gd name="T17" fmla="*/ 63 h 1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3" h="1935">
                  <a:moveTo>
                    <a:pt x="69" y="63"/>
                  </a:moveTo>
                  <a:cubicBezTo>
                    <a:pt x="101" y="126"/>
                    <a:pt x="155" y="376"/>
                    <a:pt x="207" y="549"/>
                  </a:cubicBezTo>
                  <a:cubicBezTo>
                    <a:pt x="259" y="722"/>
                    <a:pt x="320" y="930"/>
                    <a:pt x="381" y="1101"/>
                  </a:cubicBezTo>
                  <a:cubicBezTo>
                    <a:pt x="442" y="1272"/>
                    <a:pt x="541" y="1436"/>
                    <a:pt x="573" y="1575"/>
                  </a:cubicBezTo>
                  <a:lnTo>
                    <a:pt x="573" y="1935"/>
                  </a:lnTo>
                  <a:cubicBezTo>
                    <a:pt x="531" y="1914"/>
                    <a:pt x="392" y="1655"/>
                    <a:pt x="321" y="1449"/>
                  </a:cubicBezTo>
                  <a:cubicBezTo>
                    <a:pt x="250" y="1243"/>
                    <a:pt x="198" y="912"/>
                    <a:pt x="147" y="699"/>
                  </a:cubicBezTo>
                  <a:cubicBezTo>
                    <a:pt x="96" y="486"/>
                    <a:pt x="30" y="274"/>
                    <a:pt x="15" y="171"/>
                  </a:cubicBezTo>
                  <a:cubicBezTo>
                    <a:pt x="0" y="68"/>
                    <a:pt x="37" y="0"/>
                    <a:pt x="69" y="63"/>
                  </a:cubicBez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7108" name="Freeform 52">
              <a:extLst>
                <a:ext uri="{FF2B5EF4-FFF2-40B4-BE49-F238E27FC236}">
                  <a16:creationId xmlns:a16="http://schemas.microsoft.com/office/drawing/2014/main" id="{3D1EC284-AA8E-6F51-5E39-43810F736640}"/>
                </a:ext>
              </a:extLst>
            </p:cNvPr>
            <p:cNvSpPr>
              <a:spLocks/>
            </p:cNvSpPr>
            <p:nvPr/>
          </p:nvSpPr>
          <p:spPr bwMode="auto">
            <a:xfrm>
              <a:off x="5004" y="0"/>
              <a:ext cx="363" cy="2112"/>
            </a:xfrm>
            <a:custGeom>
              <a:avLst/>
              <a:gdLst>
                <a:gd name="T0" fmla="*/ 0 w 363"/>
                <a:gd name="T1" fmla="*/ 2094 h 2112"/>
                <a:gd name="T2" fmla="*/ 66 w 363"/>
                <a:gd name="T3" fmla="*/ 1992 h 2112"/>
                <a:gd name="T4" fmla="*/ 150 w 363"/>
                <a:gd name="T5" fmla="*/ 1464 h 2112"/>
                <a:gd name="T6" fmla="*/ 234 w 363"/>
                <a:gd name="T7" fmla="*/ 678 h 2112"/>
                <a:gd name="T8" fmla="*/ 324 w 363"/>
                <a:gd name="T9" fmla="*/ 0 h 2112"/>
                <a:gd name="T10" fmla="*/ 0 w 363"/>
                <a:gd name="T11" fmla="*/ 0 h 2112"/>
                <a:gd name="T12" fmla="*/ 0 w 363"/>
                <a:gd name="T13" fmla="*/ 2094 h 2112"/>
              </a:gdLst>
              <a:ahLst/>
              <a:cxnLst>
                <a:cxn ang="0">
                  <a:pos x="T0" y="T1"/>
                </a:cxn>
                <a:cxn ang="0">
                  <a:pos x="T2" y="T3"/>
                </a:cxn>
                <a:cxn ang="0">
                  <a:pos x="T4" y="T5"/>
                </a:cxn>
                <a:cxn ang="0">
                  <a:pos x="T6" y="T7"/>
                </a:cxn>
                <a:cxn ang="0">
                  <a:pos x="T8" y="T9"/>
                </a:cxn>
                <a:cxn ang="0">
                  <a:pos x="T10" y="T11"/>
                </a:cxn>
                <a:cxn ang="0">
                  <a:pos x="T12" y="T13"/>
                </a:cxn>
              </a:cxnLst>
              <a:rect l="0" t="0" r="r" b="b"/>
              <a:pathLst>
                <a:path w="363" h="2112">
                  <a:moveTo>
                    <a:pt x="0" y="2094"/>
                  </a:moveTo>
                  <a:cubicBezTo>
                    <a:pt x="54" y="2112"/>
                    <a:pt x="41" y="2097"/>
                    <a:pt x="66" y="1992"/>
                  </a:cubicBezTo>
                  <a:cubicBezTo>
                    <a:pt x="91" y="1887"/>
                    <a:pt x="122" y="1683"/>
                    <a:pt x="150" y="1464"/>
                  </a:cubicBezTo>
                  <a:cubicBezTo>
                    <a:pt x="178" y="1245"/>
                    <a:pt x="205" y="922"/>
                    <a:pt x="234" y="678"/>
                  </a:cubicBezTo>
                  <a:cubicBezTo>
                    <a:pt x="263" y="434"/>
                    <a:pt x="363" y="113"/>
                    <a:pt x="324" y="0"/>
                  </a:cubicBezTo>
                  <a:lnTo>
                    <a:pt x="0" y="0"/>
                  </a:lnTo>
                  <a:cubicBezTo>
                    <a:pt x="0" y="0"/>
                    <a:pt x="0" y="2094"/>
                    <a:pt x="0" y="2094"/>
                  </a:cubicBezTo>
                  <a:close/>
                </a:path>
              </a:pathLst>
            </a:custGeom>
            <a:gradFill rotWithShape="0">
              <a:gsLst>
                <a:gs pos="0">
                  <a:srgbClr val="FAE3B7"/>
                </a:gs>
                <a:gs pos="17999">
                  <a:srgbClr val="A28949"/>
                </a:gs>
                <a:gs pos="31000">
                  <a:srgbClr val="835E17"/>
                </a:gs>
                <a:gs pos="33000">
                  <a:srgbClr val="BD922A"/>
                </a:gs>
                <a:gs pos="37000">
                  <a:srgbClr val="FBE4AE"/>
                </a:gs>
                <a:gs pos="78999">
                  <a:srgbClr val="BD922A"/>
                </a:gs>
                <a:gs pos="87000">
                  <a:srgbClr val="BD922A"/>
                </a:gs>
                <a:gs pos="100000">
                  <a:srgbClr val="FBE4AE"/>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7109" name="Freeform 53">
              <a:extLst>
                <a:ext uri="{FF2B5EF4-FFF2-40B4-BE49-F238E27FC236}">
                  <a16:creationId xmlns:a16="http://schemas.microsoft.com/office/drawing/2014/main" id="{F699FE8F-5245-B5A6-6CE9-479DE77C0301}"/>
                </a:ext>
              </a:extLst>
            </p:cNvPr>
            <p:cNvSpPr>
              <a:spLocks/>
            </p:cNvSpPr>
            <p:nvPr/>
          </p:nvSpPr>
          <p:spPr bwMode="auto">
            <a:xfrm>
              <a:off x="5004" y="1"/>
              <a:ext cx="189" cy="2112"/>
            </a:xfrm>
            <a:custGeom>
              <a:avLst/>
              <a:gdLst>
                <a:gd name="T0" fmla="*/ 0 w 363"/>
                <a:gd name="T1" fmla="*/ 2094 h 2112"/>
                <a:gd name="T2" fmla="*/ 66 w 363"/>
                <a:gd name="T3" fmla="*/ 1992 h 2112"/>
                <a:gd name="T4" fmla="*/ 150 w 363"/>
                <a:gd name="T5" fmla="*/ 1464 h 2112"/>
                <a:gd name="T6" fmla="*/ 234 w 363"/>
                <a:gd name="T7" fmla="*/ 678 h 2112"/>
                <a:gd name="T8" fmla="*/ 324 w 363"/>
                <a:gd name="T9" fmla="*/ 0 h 2112"/>
                <a:gd name="T10" fmla="*/ 0 w 363"/>
                <a:gd name="T11" fmla="*/ 0 h 2112"/>
                <a:gd name="T12" fmla="*/ 0 w 363"/>
                <a:gd name="T13" fmla="*/ 2094 h 2112"/>
              </a:gdLst>
              <a:ahLst/>
              <a:cxnLst>
                <a:cxn ang="0">
                  <a:pos x="T0" y="T1"/>
                </a:cxn>
                <a:cxn ang="0">
                  <a:pos x="T2" y="T3"/>
                </a:cxn>
                <a:cxn ang="0">
                  <a:pos x="T4" y="T5"/>
                </a:cxn>
                <a:cxn ang="0">
                  <a:pos x="T6" y="T7"/>
                </a:cxn>
                <a:cxn ang="0">
                  <a:pos x="T8" y="T9"/>
                </a:cxn>
                <a:cxn ang="0">
                  <a:pos x="T10" y="T11"/>
                </a:cxn>
                <a:cxn ang="0">
                  <a:pos x="T12" y="T13"/>
                </a:cxn>
              </a:cxnLst>
              <a:rect l="0" t="0" r="r" b="b"/>
              <a:pathLst>
                <a:path w="363" h="2112">
                  <a:moveTo>
                    <a:pt x="0" y="2094"/>
                  </a:moveTo>
                  <a:cubicBezTo>
                    <a:pt x="54" y="2112"/>
                    <a:pt x="41" y="2097"/>
                    <a:pt x="66" y="1992"/>
                  </a:cubicBezTo>
                  <a:cubicBezTo>
                    <a:pt x="91" y="1887"/>
                    <a:pt x="122" y="1683"/>
                    <a:pt x="150" y="1464"/>
                  </a:cubicBezTo>
                  <a:cubicBezTo>
                    <a:pt x="178" y="1245"/>
                    <a:pt x="205" y="922"/>
                    <a:pt x="234" y="678"/>
                  </a:cubicBezTo>
                  <a:cubicBezTo>
                    <a:pt x="263" y="434"/>
                    <a:pt x="363" y="113"/>
                    <a:pt x="324" y="0"/>
                  </a:cubicBezTo>
                  <a:lnTo>
                    <a:pt x="0" y="0"/>
                  </a:lnTo>
                  <a:cubicBezTo>
                    <a:pt x="0" y="0"/>
                    <a:pt x="0" y="2094"/>
                    <a:pt x="0" y="2094"/>
                  </a:cubicBezTo>
                  <a:close/>
                </a:path>
              </a:pathLst>
            </a:custGeom>
            <a:gradFill rotWithShape="0">
              <a:gsLst>
                <a:gs pos="0">
                  <a:schemeClr val="folHlink"/>
                </a:gs>
                <a:gs pos="50000">
                  <a:schemeClr val="hlink"/>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7110" name="Rectangle 54">
              <a:extLst>
                <a:ext uri="{FF2B5EF4-FFF2-40B4-BE49-F238E27FC236}">
                  <a16:creationId xmlns:a16="http://schemas.microsoft.com/office/drawing/2014/main" id="{5BB84D20-9E64-E9D4-EB81-64C7417D4905}"/>
                </a:ext>
              </a:extLst>
            </p:cNvPr>
            <p:cNvSpPr>
              <a:spLocks noChangeArrowheads="1"/>
            </p:cNvSpPr>
            <p:nvPr/>
          </p:nvSpPr>
          <p:spPr bwMode="auto">
            <a:xfrm>
              <a:off x="4955" y="1"/>
              <a:ext cx="56" cy="4320"/>
            </a:xfrm>
            <a:prstGeom prst="rect">
              <a:avLst/>
            </a:prstGeom>
            <a:gradFill rotWithShape="0">
              <a:gsLst>
                <a:gs pos="0">
                  <a:srgbClr val="FAE3B7"/>
                </a:gs>
                <a:gs pos="17999">
                  <a:srgbClr val="A28949"/>
                </a:gs>
                <a:gs pos="31000">
                  <a:srgbClr val="835E17"/>
                </a:gs>
                <a:gs pos="33000">
                  <a:srgbClr val="BD922A"/>
                </a:gs>
                <a:gs pos="37000">
                  <a:srgbClr val="FBE4AE"/>
                </a:gs>
                <a:gs pos="78999">
                  <a:srgbClr val="BD922A"/>
                </a:gs>
                <a:gs pos="87000">
                  <a:srgbClr val="BD922A"/>
                </a:gs>
                <a:gs pos="100000">
                  <a:srgbClr val="FBE4AE"/>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kumimoji="1" lang="en-GB" altLang="en-US">
                <a:latin typeface="Arial" panose="020B0604020202020204" pitchFamily="34" charset="0"/>
              </a:endParaRPr>
            </a:p>
          </p:txBody>
        </p:sp>
        <p:sp>
          <p:nvSpPr>
            <p:cNvPr id="557111" name="Freeform 55">
              <a:extLst>
                <a:ext uri="{FF2B5EF4-FFF2-40B4-BE49-F238E27FC236}">
                  <a16:creationId xmlns:a16="http://schemas.microsoft.com/office/drawing/2014/main" id="{4C6236F9-12C2-A1DE-AE54-FD3E768E2E63}"/>
                </a:ext>
              </a:extLst>
            </p:cNvPr>
            <p:cNvSpPr>
              <a:spLocks/>
            </p:cNvSpPr>
            <p:nvPr/>
          </p:nvSpPr>
          <p:spPr bwMode="auto">
            <a:xfrm>
              <a:off x="5013" y="3924"/>
              <a:ext cx="734" cy="390"/>
            </a:xfrm>
            <a:custGeom>
              <a:avLst/>
              <a:gdLst>
                <a:gd name="T0" fmla="*/ 1 w 692"/>
                <a:gd name="T1" fmla="*/ 357 h 378"/>
                <a:gd name="T2" fmla="*/ 109 w 692"/>
                <a:gd name="T3" fmla="*/ 341 h 378"/>
                <a:gd name="T4" fmla="*/ 241 w 692"/>
                <a:gd name="T5" fmla="*/ 305 h 378"/>
                <a:gd name="T6" fmla="*/ 353 w 692"/>
                <a:gd name="T7" fmla="*/ 209 h 378"/>
                <a:gd name="T8" fmla="*/ 429 w 692"/>
                <a:gd name="T9" fmla="*/ 89 h 378"/>
                <a:gd name="T10" fmla="*/ 493 w 692"/>
                <a:gd name="T11" fmla="*/ 17 h 378"/>
                <a:gd name="T12" fmla="*/ 577 w 692"/>
                <a:gd name="T13" fmla="*/ 1 h 378"/>
                <a:gd name="T14" fmla="*/ 629 w 692"/>
                <a:gd name="T15" fmla="*/ 21 h 378"/>
                <a:gd name="T16" fmla="*/ 673 w 692"/>
                <a:gd name="T17" fmla="*/ 65 h 378"/>
                <a:gd name="T18" fmla="*/ 673 w 692"/>
                <a:gd name="T19" fmla="*/ 137 h 378"/>
                <a:gd name="T20" fmla="*/ 561 w 692"/>
                <a:gd name="T21" fmla="*/ 225 h 378"/>
                <a:gd name="T22" fmla="*/ 425 w 692"/>
                <a:gd name="T23" fmla="*/ 297 h 378"/>
                <a:gd name="T24" fmla="*/ 245 w 692"/>
                <a:gd name="T25" fmla="*/ 357 h 378"/>
                <a:gd name="T26" fmla="*/ 113 w 692"/>
                <a:gd name="T27" fmla="*/ 377 h 378"/>
                <a:gd name="T28" fmla="*/ 1 w 692"/>
                <a:gd name="T29" fmla="*/ 357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2" h="378">
                  <a:moveTo>
                    <a:pt x="1" y="357"/>
                  </a:moveTo>
                  <a:cubicBezTo>
                    <a:pt x="0" y="351"/>
                    <a:pt x="69" y="350"/>
                    <a:pt x="109" y="341"/>
                  </a:cubicBezTo>
                  <a:cubicBezTo>
                    <a:pt x="149" y="332"/>
                    <a:pt x="200" y="327"/>
                    <a:pt x="241" y="305"/>
                  </a:cubicBezTo>
                  <a:cubicBezTo>
                    <a:pt x="282" y="283"/>
                    <a:pt x="322" y="245"/>
                    <a:pt x="353" y="209"/>
                  </a:cubicBezTo>
                  <a:cubicBezTo>
                    <a:pt x="384" y="173"/>
                    <a:pt x="406" y="121"/>
                    <a:pt x="429" y="89"/>
                  </a:cubicBezTo>
                  <a:cubicBezTo>
                    <a:pt x="452" y="57"/>
                    <a:pt x="468" y="32"/>
                    <a:pt x="493" y="17"/>
                  </a:cubicBezTo>
                  <a:cubicBezTo>
                    <a:pt x="518" y="2"/>
                    <a:pt x="554" y="0"/>
                    <a:pt x="577" y="1"/>
                  </a:cubicBezTo>
                  <a:cubicBezTo>
                    <a:pt x="600" y="2"/>
                    <a:pt x="613" y="10"/>
                    <a:pt x="629" y="21"/>
                  </a:cubicBezTo>
                  <a:cubicBezTo>
                    <a:pt x="645" y="32"/>
                    <a:pt x="666" y="46"/>
                    <a:pt x="673" y="65"/>
                  </a:cubicBezTo>
                  <a:cubicBezTo>
                    <a:pt x="680" y="84"/>
                    <a:pt x="692" y="110"/>
                    <a:pt x="673" y="137"/>
                  </a:cubicBezTo>
                  <a:cubicBezTo>
                    <a:pt x="654" y="164"/>
                    <a:pt x="602" y="198"/>
                    <a:pt x="561" y="225"/>
                  </a:cubicBezTo>
                  <a:cubicBezTo>
                    <a:pt x="520" y="252"/>
                    <a:pt x="478" y="275"/>
                    <a:pt x="425" y="297"/>
                  </a:cubicBezTo>
                  <a:cubicBezTo>
                    <a:pt x="372" y="319"/>
                    <a:pt x="297" y="344"/>
                    <a:pt x="245" y="357"/>
                  </a:cubicBezTo>
                  <a:cubicBezTo>
                    <a:pt x="193" y="370"/>
                    <a:pt x="156" y="376"/>
                    <a:pt x="113" y="377"/>
                  </a:cubicBezTo>
                  <a:cubicBezTo>
                    <a:pt x="70" y="378"/>
                    <a:pt x="2" y="363"/>
                    <a:pt x="1" y="357"/>
                  </a:cubicBezTo>
                  <a:close/>
                </a:path>
              </a:pathLst>
            </a:custGeom>
            <a:gradFill rotWithShape="0">
              <a:gsLst>
                <a:gs pos="0">
                  <a:schemeClr val="bg1"/>
                </a:gs>
                <a:gs pos="50000">
                  <a:schemeClr val="folHlink"/>
                </a:gs>
                <a:gs pos="100000">
                  <a:schemeClr val="bg1"/>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7112" name="AutoShape 56">
              <a:extLst>
                <a:ext uri="{FF2B5EF4-FFF2-40B4-BE49-F238E27FC236}">
                  <a16:creationId xmlns:a16="http://schemas.microsoft.com/office/drawing/2014/main" id="{CDC566D1-FB0F-4109-160A-602E3FBE5B43}"/>
                </a:ext>
              </a:extLst>
            </p:cNvPr>
            <p:cNvSpPr>
              <a:spLocks noChangeArrowheads="1"/>
            </p:cNvSpPr>
            <p:nvPr/>
          </p:nvSpPr>
          <p:spPr bwMode="hidden">
            <a:xfrm rot="5400000">
              <a:off x="2724" y="2089"/>
              <a:ext cx="4320" cy="142"/>
            </a:xfrm>
            <a:custGeom>
              <a:avLst/>
              <a:gdLst>
                <a:gd name="G0" fmla="+- 607 0 0"/>
                <a:gd name="G1" fmla="+- 21600 0 607"/>
                <a:gd name="G2" fmla="*/ 607 1 2"/>
                <a:gd name="G3" fmla="+- 21600 0 G2"/>
                <a:gd name="G4" fmla="+/ 607 21600 2"/>
                <a:gd name="G5" fmla="+/ G1 0 2"/>
                <a:gd name="G6" fmla="*/ 21600 21600 607"/>
                <a:gd name="G7" fmla="*/ G6 1 2"/>
                <a:gd name="G8" fmla="+- 21600 0 G7"/>
                <a:gd name="G9" fmla="*/ 21600 1 2"/>
                <a:gd name="G10" fmla="+- 607 0 G9"/>
                <a:gd name="G11" fmla="?: G10 G8 0"/>
                <a:gd name="G12" fmla="?: G10 G7 21600"/>
                <a:gd name="T0" fmla="*/ 21296 w 21600"/>
                <a:gd name="T1" fmla="*/ 10800 h 21600"/>
                <a:gd name="T2" fmla="*/ 10800 w 21600"/>
                <a:gd name="T3" fmla="*/ 21600 h 21600"/>
                <a:gd name="T4" fmla="*/ 304 w 21600"/>
                <a:gd name="T5" fmla="*/ 10800 h 21600"/>
                <a:gd name="T6" fmla="*/ 10800 w 21600"/>
                <a:gd name="T7" fmla="*/ 0 h 21600"/>
                <a:gd name="T8" fmla="*/ 2104 w 21600"/>
                <a:gd name="T9" fmla="*/ 2104 h 21600"/>
                <a:gd name="T10" fmla="*/ 19496 w 21600"/>
                <a:gd name="T11" fmla="*/ 19496 h 21600"/>
              </a:gdLst>
              <a:ahLst/>
              <a:cxnLst>
                <a:cxn ang="0">
                  <a:pos x="T0" y="T1"/>
                </a:cxn>
                <a:cxn ang="0">
                  <a:pos x="T2" y="T3"/>
                </a:cxn>
                <a:cxn ang="0">
                  <a:pos x="T4" y="T5"/>
                </a:cxn>
                <a:cxn ang="0">
                  <a:pos x="T6" y="T7"/>
                </a:cxn>
              </a:cxnLst>
              <a:rect l="T8" t="T9" r="T10" b="T11"/>
              <a:pathLst>
                <a:path w="21600" h="21600">
                  <a:moveTo>
                    <a:pt x="0" y="0"/>
                  </a:moveTo>
                  <a:lnTo>
                    <a:pt x="607" y="21600"/>
                  </a:lnTo>
                  <a:lnTo>
                    <a:pt x="20993" y="21600"/>
                  </a:lnTo>
                  <a:lnTo>
                    <a:pt x="21600" y="0"/>
                  </a:lnTo>
                  <a:close/>
                </a:path>
              </a:pathLst>
            </a:custGeom>
            <a:gradFill rotWithShape="0">
              <a:gsLst>
                <a:gs pos="0">
                  <a:schemeClr val="bg1"/>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pPr algn="ctr"/>
              <a:endParaRPr kumimoji="1" lang="en-GB" altLang="en-US">
                <a:latin typeface="Arial" panose="020B0604020202020204" pitchFamily="34" charset="0"/>
              </a:endParaRPr>
            </a:p>
          </p:txBody>
        </p:sp>
      </p:grpSp>
      <p:sp>
        <p:nvSpPr>
          <p:cNvPr id="557113" name="Rectangle 57">
            <a:extLst>
              <a:ext uri="{FF2B5EF4-FFF2-40B4-BE49-F238E27FC236}">
                <a16:creationId xmlns:a16="http://schemas.microsoft.com/office/drawing/2014/main" id="{98A62BF4-3D4B-6965-9DB1-C6D886687AD0}"/>
              </a:ext>
            </a:extLst>
          </p:cNvPr>
          <p:cNvSpPr>
            <a:spLocks noGrp="1" noChangeArrowheads="1"/>
          </p:cNvSpPr>
          <p:nvPr>
            <p:ph type="title"/>
          </p:nvPr>
        </p:nvSpPr>
        <p:spPr bwMode="auto">
          <a:xfrm>
            <a:off x="219075" y="227013"/>
            <a:ext cx="7477125"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557114" name="Rectangle 58">
            <a:extLst>
              <a:ext uri="{FF2B5EF4-FFF2-40B4-BE49-F238E27FC236}">
                <a16:creationId xmlns:a16="http://schemas.microsoft.com/office/drawing/2014/main" id="{73DF14E6-C9B1-73A6-6370-9815D683F801}"/>
              </a:ext>
            </a:extLst>
          </p:cNvPr>
          <p:cNvSpPr>
            <a:spLocks noGrp="1" noChangeArrowheads="1"/>
          </p:cNvSpPr>
          <p:nvPr>
            <p:ph type="body" idx="1"/>
          </p:nvPr>
        </p:nvSpPr>
        <p:spPr bwMode="auto">
          <a:xfrm>
            <a:off x="263525" y="1598613"/>
            <a:ext cx="7386638" cy="4497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557115" name="Rectangle 59">
            <a:extLst>
              <a:ext uri="{FF2B5EF4-FFF2-40B4-BE49-F238E27FC236}">
                <a16:creationId xmlns:a16="http://schemas.microsoft.com/office/drawing/2014/main" id="{7F89416E-B1A8-761E-C4BA-64D400EC3BF2}"/>
              </a:ext>
            </a:extLst>
          </p:cNvPr>
          <p:cNvSpPr>
            <a:spLocks noGrp="1" noChangeArrowheads="1"/>
          </p:cNvSpPr>
          <p:nvPr>
            <p:ph type="dt" sz="half" idx="2"/>
          </p:nvPr>
        </p:nvSpPr>
        <p:spPr bwMode="auto">
          <a:xfrm>
            <a:off x="301625" y="6242050"/>
            <a:ext cx="1782763" cy="474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atin typeface="+mn-lt"/>
              </a:defRPr>
            </a:lvl1pPr>
          </a:lstStyle>
          <a:p>
            <a:endParaRPr lang="en-GB" altLang="en-US"/>
          </a:p>
        </p:txBody>
      </p:sp>
      <p:sp>
        <p:nvSpPr>
          <p:cNvPr id="557116" name="Rectangle 60">
            <a:extLst>
              <a:ext uri="{FF2B5EF4-FFF2-40B4-BE49-F238E27FC236}">
                <a16:creationId xmlns:a16="http://schemas.microsoft.com/office/drawing/2014/main" id="{ACE4B029-263E-F8FF-B76C-B2F1CADAA20C}"/>
              </a:ext>
            </a:extLst>
          </p:cNvPr>
          <p:cNvSpPr>
            <a:spLocks noGrp="1" noChangeArrowheads="1"/>
          </p:cNvSpPr>
          <p:nvPr>
            <p:ph type="ftr" sz="quarter" idx="3"/>
          </p:nvPr>
        </p:nvSpPr>
        <p:spPr bwMode="auto">
          <a:xfrm>
            <a:off x="2257425" y="6248400"/>
            <a:ext cx="3455988" cy="474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atin typeface="+mn-lt"/>
              </a:defRPr>
            </a:lvl1pPr>
          </a:lstStyle>
          <a:p>
            <a:endParaRPr lang="en-GB" altLang="en-US"/>
          </a:p>
        </p:txBody>
      </p:sp>
      <p:sp>
        <p:nvSpPr>
          <p:cNvPr id="557117" name="Rectangle 61">
            <a:extLst>
              <a:ext uri="{FF2B5EF4-FFF2-40B4-BE49-F238E27FC236}">
                <a16:creationId xmlns:a16="http://schemas.microsoft.com/office/drawing/2014/main" id="{E05B6148-3E38-A5DF-37F2-968465A326FA}"/>
              </a:ext>
            </a:extLst>
          </p:cNvPr>
          <p:cNvSpPr>
            <a:spLocks noGrp="1" noChangeArrowheads="1"/>
          </p:cNvSpPr>
          <p:nvPr>
            <p:ph type="sldNum" sz="quarter" idx="4"/>
          </p:nvPr>
        </p:nvSpPr>
        <p:spPr bwMode="auto">
          <a:xfrm>
            <a:off x="5867400" y="6248400"/>
            <a:ext cx="1755775" cy="474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atin typeface="+mn-lt"/>
              </a:defRPr>
            </a:lvl1pPr>
          </a:lstStyle>
          <a:p>
            <a:fld id="{F7E6C071-05B3-4B08-AF9A-1E8A25E43F22}" type="slidenum">
              <a:rPr lang="ar-SA" altLang="en-US"/>
              <a:pPr/>
              <a:t>‹#›</a:t>
            </a:fld>
            <a:endParaRPr lang="en-GB" altLang="en-US"/>
          </a:p>
        </p:txBody>
      </p:sp>
      <p:sp>
        <p:nvSpPr>
          <p:cNvPr id="2" name="Rectangle 1">
            <a:extLst>
              <a:ext uri="{FF2B5EF4-FFF2-40B4-BE49-F238E27FC236}">
                <a16:creationId xmlns:a16="http://schemas.microsoft.com/office/drawing/2014/main" id="{3C0507E2-B5AA-8769-1F20-56A069A330B1}"/>
              </a:ext>
            </a:extLst>
          </p:cNvPr>
          <p:cNvSpPr/>
          <p:nvPr userDrawn="1"/>
        </p:nvSpPr>
        <p:spPr>
          <a:xfrm rot="5400000">
            <a:off x="8588188" y="5506108"/>
            <a:ext cx="2088232" cy="615553"/>
          </a:xfrm>
          <a:prstGeom prst="rect">
            <a:avLst/>
          </a:prstGeom>
        </p:spPr>
        <p:txBody>
          <a:bodyPr wrap="square">
            <a:spAutoFit/>
          </a:bodyPr>
          <a:lstStyle/>
          <a:p>
            <a:pPr>
              <a:defRPr/>
            </a:pPr>
            <a:br>
              <a:rPr lang="en-US" sz="1600" b="1" dirty="0">
                <a:latin typeface="Times New Roman" panose="02020603050405020304" pitchFamily="18" charset="0"/>
                <a:cs typeface="Times New Roman" panose="02020603050405020304" pitchFamily="18" charset="0"/>
              </a:rPr>
            </a:br>
            <a:r>
              <a:rPr lang="en-US" sz="1600" b="1" dirty="0">
                <a:latin typeface="Times New Roman" panose="02020603050405020304" pitchFamily="18" charset="0"/>
                <a:cs typeface="Times New Roman" panose="02020603050405020304" pitchFamily="18" charset="0"/>
              </a:rPr>
              <a:t>w</a:t>
            </a:r>
            <a:r>
              <a:rPr lang="en-US" b="1" dirty="0">
                <a:latin typeface="Times New Roman" panose="02020603050405020304" pitchFamily="18" charset="0"/>
                <a:cs typeface="Times New Roman" panose="02020603050405020304" pitchFamily="18" charset="0"/>
              </a:rPr>
              <a:t>ww.Ravanpoint.ir</a:t>
            </a:r>
            <a:endParaRPr lang="en-GB" b="1" dirty="0">
              <a:latin typeface="Times New Roman" panose="02020603050405020304" pitchFamily="18" charset="0"/>
              <a:cs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969" r:id="rId1"/>
    <p:sldLayoutId id="2147484066" r:id="rId2"/>
    <p:sldLayoutId id="2147484067" r:id="rId3"/>
    <p:sldLayoutId id="2147484068" r:id="rId4"/>
    <p:sldLayoutId id="2147484069" r:id="rId5"/>
    <p:sldLayoutId id="2147484070" r:id="rId6"/>
    <p:sldLayoutId id="2147484071" r:id="rId7"/>
    <p:sldLayoutId id="2147484072" r:id="rId8"/>
    <p:sldLayoutId id="2147484073" r:id="rId9"/>
    <p:sldLayoutId id="2147484074" r:id="rId10"/>
    <p:sldLayoutId id="2147484075"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557113"/>
                                        </p:tgtEl>
                                        <p:attrNameLst>
                                          <p:attrName>style.visibility</p:attrName>
                                        </p:attrNameLst>
                                      </p:cBhvr>
                                      <p:to>
                                        <p:strVal val="visible"/>
                                      </p:to>
                                    </p:set>
                                    <p:animEffect transition="in" filter="fade">
                                      <p:cBhvr>
                                        <p:cTn id="7" dur="1000">
                                          <p:stCondLst>
                                            <p:cond delay="0"/>
                                          </p:stCondLst>
                                        </p:cTn>
                                        <p:tgtEl>
                                          <p:spTgt spid="5571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557114">
                                            <p:txEl>
                                              <p:pRg st="0" end="0"/>
                                            </p:txEl>
                                          </p:spTgt>
                                        </p:tgtEl>
                                        <p:attrNameLst>
                                          <p:attrName>style.visibility</p:attrName>
                                        </p:attrNameLst>
                                      </p:cBhvr>
                                      <p:to>
                                        <p:strVal val="visible"/>
                                      </p:to>
                                    </p:set>
                                    <p:animEffect transition="in" filter="fade">
                                      <p:cBhvr>
                                        <p:cTn id="12" dur="500">
                                          <p:stCondLst>
                                            <p:cond delay="0"/>
                                          </p:stCondLst>
                                        </p:cTn>
                                        <p:tgtEl>
                                          <p:spTgt spid="557114">
                                            <p:txEl>
                                              <p:pRg st="0" end="0"/>
                                            </p:txEl>
                                          </p:spTgt>
                                        </p:tgtEl>
                                      </p:cBhvr>
                                    </p:animEffect>
                                  </p:childTnLst>
                                </p:cTn>
                              </p:par>
                              <p:par>
                                <p:cTn id="13" presetID="10" presetClass="entr" presetSubtype="0" fill="hold" grpId="0" nodeType="withEffect">
                                  <p:stCondLst>
                                    <p:cond delay="0"/>
                                  </p:stCondLst>
                                  <p:iterate type="lt">
                                    <p:tmPct val="10000"/>
                                  </p:iterate>
                                  <p:childTnLst>
                                    <p:set>
                                      <p:cBhvr>
                                        <p:cTn id="14" dur="1" fill="hold">
                                          <p:stCondLst>
                                            <p:cond delay="0"/>
                                          </p:stCondLst>
                                        </p:cTn>
                                        <p:tgtEl>
                                          <p:spTgt spid="557114">
                                            <p:txEl>
                                              <p:pRg st="1" end="1"/>
                                            </p:txEl>
                                          </p:spTgt>
                                        </p:tgtEl>
                                        <p:attrNameLst>
                                          <p:attrName>style.visibility</p:attrName>
                                        </p:attrNameLst>
                                      </p:cBhvr>
                                      <p:to>
                                        <p:strVal val="visible"/>
                                      </p:to>
                                    </p:set>
                                    <p:animEffect transition="in" filter="fade">
                                      <p:cBhvr>
                                        <p:cTn id="15" dur="500">
                                          <p:stCondLst>
                                            <p:cond delay="0"/>
                                          </p:stCondLst>
                                        </p:cTn>
                                        <p:tgtEl>
                                          <p:spTgt spid="557114">
                                            <p:txEl>
                                              <p:pRg st="1" end="1"/>
                                            </p:txEl>
                                          </p:spTgt>
                                        </p:tgtEl>
                                      </p:cBhvr>
                                    </p:animEffect>
                                  </p:childTnLst>
                                </p:cTn>
                              </p:par>
                              <p:par>
                                <p:cTn id="16" presetID="10" presetClass="entr" presetSubtype="0" fill="hold" grpId="0" nodeType="withEffect">
                                  <p:stCondLst>
                                    <p:cond delay="0"/>
                                  </p:stCondLst>
                                  <p:iterate type="lt">
                                    <p:tmPct val="10000"/>
                                  </p:iterate>
                                  <p:childTnLst>
                                    <p:set>
                                      <p:cBhvr>
                                        <p:cTn id="17" dur="1" fill="hold">
                                          <p:stCondLst>
                                            <p:cond delay="0"/>
                                          </p:stCondLst>
                                        </p:cTn>
                                        <p:tgtEl>
                                          <p:spTgt spid="557114">
                                            <p:txEl>
                                              <p:pRg st="2" end="2"/>
                                            </p:txEl>
                                          </p:spTgt>
                                        </p:tgtEl>
                                        <p:attrNameLst>
                                          <p:attrName>style.visibility</p:attrName>
                                        </p:attrNameLst>
                                      </p:cBhvr>
                                      <p:to>
                                        <p:strVal val="visible"/>
                                      </p:to>
                                    </p:set>
                                    <p:animEffect transition="in" filter="fade">
                                      <p:cBhvr>
                                        <p:cTn id="18" dur="500">
                                          <p:stCondLst>
                                            <p:cond delay="0"/>
                                          </p:stCondLst>
                                        </p:cTn>
                                        <p:tgtEl>
                                          <p:spTgt spid="557114">
                                            <p:txEl>
                                              <p:pRg st="2" end="2"/>
                                            </p:txEl>
                                          </p:spTgt>
                                        </p:tgtEl>
                                      </p:cBhvr>
                                    </p:animEffect>
                                  </p:childTnLst>
                                </p:cTn>
                              </p:par>
                              <p:par>
                                <p:cTn id="19" presetID="10" presetClass="entr" presetSubtype="0" fill="hold" grpId="0" nodeType="withEffect">
                                  <p:stCondLst>
                                    <p:cond delay="0"/>
                                  </p:stCondLst>
                                  <p:iterate type="lt">
                                    <p:tmPct val="10000"/>
                                  </p:iterate>
                                  <p:childTnLst>
                                    <p:set>
                                      <p:cBhvr>
                                        <p:cTn id="20" dur="1" fill="hold">
                                          <p:stCondLst>
                                            <p:cond delay="0"/>
                                          </p:stCondLst>
                                        </p:cTn>
                                        <p:tgtEl>
                                          <p:spTgt spid="557114">
                                            <p:txEl>
                                              <p:pRg st="3" end="3"/>
                                            </p:txEl>
                                          </p:spTgt>
                                        </p:tgtEl>
                                        <p:attrNameLst>
                                          <p:attrName>style.visibility</p:attrName>
                                        </p:attrNameLst>
                                      </p:cBhvr>
                                      <p:to>
                                        <p:strVal val="visible"/>
                                      </p:to>
                                    </p:set>
                                    <p:animEffect transition="in" filter="fade">
                                      <p:cBhvr>
                                        <p:cTn id="21" dur="500">
                                          <p:stCondLst>
                                            <p:cond delay="0"/>
                                          </p:stCondLst>
                                        </p:cTn>
                                        <p:tgtEl>
                                          <p:spTgt spid="557114">
                                            <p:txEl>
                                              <p:pRg st="3" end="3"/>
                                            </p:txEl>
                                          </p:spTgt>
                                        </p:tgtEl>
                                      </p:cBhvr>
                                    </p:animEffect>
                                  </p:childTnLst>
                                </p:cTn>
                              </p:par>
                              <p:par>
                                <p:cTn id="22" presetID="10" presetClass="entr" presetSubtype="0" fill="hold" grpId="0" nodeType="withEffect">
                                  <p:stCondLst>
                                    <p:cond delay="0"/>
                                  </p:stCondLst>
                                  <p:iterate type="lt">
                                    <p:tmPct val="10000"/>
                                  </p:iterate>
                                  <p:childTnLst>
                                    <p:set>
                                      <p:cBhvr>
                                        <p:cTn id="23" dur="1" fill="hold">
                                          <p:stCondLst>
                                            <p:cond delay="0"/>
                                          </p:stCondLst>
                                        </p:cTn>
                                        <p:tgtEl>
                                          <p:spTgt spid="557114">
                                            <p:txEl>
                                              <p:pRg st="4" end="4"/>
                                            </p:txEl>
                                          </p:spTgt>
                                        </p:tgtEl>
                                        <p:attrNameLst>
                                          <p:attrName>style.visibility</p:attrName>
                                        </p:attrNameLst>
                                      </p:cBhvr>
                                      <p:to>
                                        <p:strVal val="visible"/>
                                      </p:to>
                                    </p:set>
                                    <p:animEffect transition="in" filter="fade">
                                      <p:cBhvr>
                                        <p:cTn id="24" dur="500">
                                          <p:stCondLst>
                                            <p:cond delay="0"/>
                                          </p:stCondLst>
                                        </p:cTn>
                                        <p:tgtEl>
                                          <p:spTgt spid="5571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7113" grpId="0"/>
      <p:bldP spid="557114" grpId="0" build="p">
        <p:tmplLst>
          <p:tmpl lvl="1">
            <p:tnLst>
              <p:par>
                <p:cTn presetID="10" presetClass="entr" presetSubtype="0" fill="hold" nodeType="clickEffect">
                  <p:stCondLst>
                    <p:cond delay="0"/>
                  </p:stCondLst>
                  <p:iterate type="lt">
                    <p:tmPct val="10000"/>
                  </p:iterate>
                  <p:childTnLst>
                    <p:set>
                      <p:cBhvr>
                        <p:cTn dur="1" fill="hold">
                          <p:stCondLst>
                            <p:cond delay="0"/>
                          </p:stCondLst>
                        </p:cTn>
                        <p:tgtEl>
                          <p:spTgt spid="557114"/>
                        </p:tgtEl>
                        <p:attrNameLst>
                          <p:attrName>style.visibility</p:attrName>
                        </p:attrNameLst>
                      </p:cBhvr>
                      <p:to>
                        <p:strVal val="visible"/>
                      </p:to>
                    </p:set>
                    <p:animEffect transition="in" filter="fade">
                      <p:cBhvr>
                        <p:cTn dur="500">
                          <p:stCondLst>
                            <p:cond delay="0"/>
                          </p:stCondLst>
                        </p:cTn>
                        <p:tgtEl>
                          <p:spTgt spid="557114"/>
                        </p:tgtEl>
                      </p:cBhvr>
                    </p:animEffect>
                  </p:childTnLst>
                </p:cTn>
              </p:par>
            </p:tnLst>
          </p:tmpl>
          <p:tmpl lvl="2">
            <p:tnLst>
              <p:par>
                <p:cTn presetID="10" presetClass="entr" presetSubtype="0" fill="hold" nodeType="withEffect">
                  <p:stCondLst>
                    <p:cond delay="0"/>
                  </p:stCondLst>
                  <p:iterate type="lt">
                    <p:tmPct val="10000"/>
                  </p:iterate>
                  <p:childTnLst>
                    <p:set>
                      <p:cBhvr>
                        <p:cTn dur="1" fill="hold">
                          <p:stCondLst>
                            <p:cond delay="0"/>
                          </p:stCondLst>
                        </p:cTn>
                        <p:tgtEl>
                          <p:spTgt spid="557114"/>
                        </p:tgtEl>
                        <p:attrNameLst>
                          <p:attrName>style.visibility</p:attrName>
                        </p:attrNameLst>
                      </p:cBhvr>
                      <p:to>
                        <p:strVal val="visible"/>
                      </p:to>
                    </p:set>
                    <p:animEffect transition="in" filter="fade">
                      <p:cBhvr>
                        <p:cTn dur="500">
                          <p:stCondLst>
                            <p:cond delay="0"/>
                          </p:stCondLst>
                        </p:cTn>
                        <p:tgtEl>
                          <p:spTgt spid="557114"/>
                        </p:tgtEl>
                      </p:cBhvr>
                    </p:animEffect>
                  </p:childTnLst>
                </p:cTn>
              </p:par>
            </p:tnLst>
          </p:tmpl>
          <p:tmpl lvl="3">
            <p:tnLst>
              <p:par>
                <p:cTn presetID="10" presetClass="entr" presetSubtype="0" fill="hold" nodeType="withEffect">
                  <p:stCondLst>
                    <p:cond delay="0"/>
                  </p:stCondLst>
                  <p:iterate type="lt">
                    <p:tmPct val="10000"/>
                  </p:iterate>
                  <p:childTnLst>
                    <p:set>
                      <p:cBhvr>
                        <p:cTn dur="1" fill="hold">
                          <p:stCondLst>
                            <p:cond delay="0"/>
                          </p:stCondLst>
                        </p:cTn>
                        <p:tgtEl>
                          <p:spTgt spid="557114"/>
                        </p:tgtEl>
                        <p:attrNameLst>
                          <p:attrName>style.visibility</p:attrName>
                        </p:attrNameLst>
                      </p:cBhvr>
                      <p:to>
                        <p:strVal val="visible"/>
                      </p:to>
                    </p:set>
                    <p:animEffect transition="in" filter="fade">
                      <p:cBhvr>
                        <p:cTn dur="500">
                          <p:stCondLst>
                            <p:cond delay="0"/>
                          </p:stCondLst>
                        </p:cTn>
                        <p:tgtEl>
                          <p:spTgt spid="557114"/>
                        </p:tgtEl>
                      </p:cBhvr>
                    </p:animEffect>
                  </p:childTnLst>
                </p:cTn>
              </p:par>
            </p:tnLst>
          </p:tmpl>
          <p:tmpl lvl="4">
            <p:tnLst>
              <p:par>
                <p:cTn presetID="10" presetClass="entr" presetSubtype="0" fill="hold" nodeType="withEffect">
                  <p:stCondLst>
                    <p:cond delay="0"/>
                  </p:stCondLst>
                  <p:iterate type="lt">
                    <p:tmPct val="10000"/>
                  </p:iterate>
                  <p:childTnLst>
                    <p:set>
                      <p:cBhvr>
                        <p:cTn dur="1" fill="hold">
                          <p:stCondLst>
                            <p:cond delay="0"/>
                          </p:stCondLst>
                        </p:cTn>
                        <p:tgtEl>
                          <p:spTgt spid="557114"/>
                        </p:tgtEl>
                        <p:attrNameLst>
                          <p:attrName>style.visibility</p:attrName>
                        </p:attrNameLst>
                      </p:cBhvr>
                      <p:to>
                        <p:strVal val="visible"/>
                      </p:to>
                    </p:set>
                    <p:animEffect transition="in" filter="fade">
                      <p:cBhvr>
                        <p:cTn dur="500">
                          <p:stCondLst>
                            <p:cond delay="0"/>
                          </p:stCondLst>
                        </p:cTn>
                        <p:tgtEl>
                          <p:spTgt spid="557114"/>
                        </p:tgtEl>
                      </p:cBhvr>
                    </p:animEffect>
                  </p:childTnLst>
                </p:cTn>
              </p:par>
            </p:tnLst>
          </p:tmpl>
          <p:tmpl lvl="5">
            <p:tnLst>
              <p:par>
                <p:cTn presetID="10" presetClass="entr" presetSubtype="0" fill="hold" nodeType="withEffect">
                  <p:stCondLst>
                    <p:cond delay="0"/>
                  </p:stCondLst>
                  <p:iterate type="lt">
                    <p:tmPct val="10000"/>
                  </p:iterate>
                  <p:childTnLst>
                    <p:set>
                      <p:cBhvr>
                        <p:cTn dur="1" fill="hold">
                          <p:stCondLst>
                            <p:cond delay="0"/>
                          </p:stCondLst>
                        </p:cTn>
                        <p:tgtEl>
                          <p:spTgt spid="557114"/>
                        </p:tgtEl>
                        <p:attrNameLst>
                          <p:attrName>style.visibility</p:attrName>
                        </p:attrNameLst>
                      </p:cBhvr>
                      <p:to>
                        <p:strVal val="visible"/>
                      </p:to>
                    </p:set>
                    <p:animEffect transition="in" filter="fade">
                      <p:cBhvr>
                        <p:cTn dur="500">
                          <p:stCondLst>
                            <p:cond delay="0"/>
                          </p:stCondLst>
                        </p:cTn>
                        <p:tgtEl>
                          <p:spTgt spid="557114"/>
                        </p:tgtEl>
                      </p:cBhvr>
                    </p:animEffect>
                  </p:childTnLst>
                </p:cTn>
              </p:par>
            </p:tnLst>
          </p:tmpl>
        </p:tmplLst>
      </p:bldP>
    </p:bldLst>
  </p:timing>
  <p:txStyles>
    <p:titleStyle>
      <a:lvl1pPr algn="l" rtl="0" fontAlgn="base">
        <a:spcBef>
          <a:spcPct val="0"/>
        </a:spcBef>
        <a:spcAft>
          <a:spcPct val="0"/>
        </a:spcAft>
        <a:defRPr sz="4000" kern="1200">
          <a:solidFill>
            <a:schemeClr val="tx2"/>
          </a:solidFill>
          <a:latin typeface="+mj-lt"/>
          <a:ea typeface="+mj-ea"/>
          <a:cs typeface="+mj-cs"/>
        </a:defRPr>
      </a:lvl1pPr>
      <a:lvl2pPr algn="l" rtl="0" fontAlgn="base">
        <a:spcBef>
          <a:spcPct val="0"/>
        </a:spcBef>
        <a:spcAft>
          <a:spcPct val="0"/>
        </a:spcAft>
        <a:defRPr sz="4000">
          <a:solidFill>
            <a:schemeClr val="tx2"/>
          </a:solidFill>
          <a:latin typeface="Arial" panose="020B0604020202020204" pitchFamily="34" charset="0"/>
          <a:cs typeface="Arial" panose="020B0604020202020204" pitchFamily="34" charset="0"/>
        </a:defRPr>
      </a:lvl2pPr>
      <a:lvl3pPr algn="l" rtl="0" fontAlgn="base">
        <a:spcBef>
          <a:spcPct val="0"/>
        </a:spcBef>
        <a:spcAft>
          <a:spcPct val="0"/>
        </a:spcAft>
        <a:defRPr sz="4000">
          <a:solidFill>
            <a:schemeClr val="tx2"/>
          </a:solidFill>
          <a:latin typeface="Arial" panose="020B0604020202020204" pitchFamily="34" charset="0"/>
          <a:cs typeface="Arial" panose="020B0604020202020204" pitchFamily="34" charset="0"/>
        </a:defRPr>
      </a:lvl3pPr>
      <a:lvl4pPr algn="l" rtl="0" fontAlgn="base">
        <a:spcBef>
          <a:spcPct val="0"/>
        </a:spcBef>
        <a:spcAft>
          <a:spcPct val="0"/>
        </a:spcAft>
        <a:defRPr sz="4000">
          <a:solidFill>
            <a:schemeClr val="tx2"/>
          </a:solidFill>
          <a:latin typeface="Arial" panose="020B0604020202020204" pitchFamily="34" charset="0"/>
          <a:cs typeface="Arial" panose="020B0604020202020204" pitchFamily="34" charset="0"/>
        </a:defRPr>
      </a:lvl4pPr>
      <a:lvl5pPr algn="l" rtl="0" fontAlgn="base">
        <a:spcBef>
          <a:spcPct val="0"/>
        </a:spcBef>
        <a:spcAft>
          <a:spcPct val="0"/>
        </a:spcAft>
        <a:defRPr sz="4000">
          <a:solidFill>
            <a:schemeClr val="tx2"/>
          </a:solidFill>
          <a:latin typeface="Arial" panose="020B0604020202020204" pitchFamily="34" charset="0"/>
          <a:cs typeface="Arial" panose="020B0604020202020204" pitchFamily="34" charset="0"/>
        </a:defRPr>
      </a:lvl5pPr>
      <a:lvl6pPr marL="457200" algn="l" rtl="0" fontAlgn="base">
        <a:spcBef>
          <a:spcPct val="0"/>
        </a:spcBef>
        <a:spcAft>
          <a:spcPct val="0"/>
        </a:spcAft>
        <a:defRPr sz="4000">
          <a:solidFill>
            <a:schemeClr val="tx2"/>
          </a:solidFill>
          <a:latin typeface="Arial" panose="020B0604020202020204" pitchFamily="34" charset="0"/>
          <a:cs typeface="Arial" panose="020B0604020202020204" pitchFamily="34" charset="0"/>
        </a:defRPr>
      </a:lvl6pPr>
      <a:lvl7pPr marL="914400" algn="l" rtl="0" fontAlgn="base">
        <a:spcBef>
          <a:spcPct val="0"/>
        </a:spcBef>
        <a:spcAft>
          <a:spcPct val="0"/>
        </a:spcAft>
        <a:defRPr sz="4000">
          <a:solidFill>
            <a:schemeClr val="tx2"/>
          </a:solidFill>
          <a:latin typeface="Arial" panose="020B0604020202020204" pitchFamily="34" charset="0"/>
          <a:cs typeface="Arial" panose="020B0604020202020204" pitchFamily="34" charset="0"/>
        </a:defRPr>
      </a:lvl7pPr>
      <a:lvl8pPr marL="1371600" algn="l" rtl="0" fontAlgn="base">
        <a:spcBef>
          <a:spcPct val="0"/>
        </a:spcBef>
        <a:spcAft>
          <a:spcPct val="0"/>
        </a:spcAft>
        <a:defRPr sz="4000">
          <a:solidFill>
            <a:schemeClr val="tx2"/>
          </a:solidFill>
          <a:latin typeface="Arial" panose="020B0604020202020204" pitchFamily="34" charset="0"/>
          <a:cs typeface="Arial" panose="020B0604020202020204" pitchFamily="34" charset="0"/>
        </a:defRPr>
      </a:lvl8pPr>
      <a:lvl9pPr marL="1828800" algn="l" rtl="0" fontAlgn="base">
        <a:spcBef>
          <a:spcPct val="0"/>
        </a:spcBef>
        <a:spcAft>
          <a:spcPct val="0"/>
        </a:spcAft>
        <a:defRPr sz="4000">
          <a:solidFill>
            <a:schemeClr val="tx2"/>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Blip>
          <a:blip r:embed="rId15"/>
        </a:buBlip>
        <a:defRPr sz="3200" kern="1200">
          <a:solidFill>
            <a:schemeClr val="tx1"/>
          </a:solidFill>
          <a:latin typeface="+mn-lt"/>
          <a:ea typeface="+mn-ea"/>
          <a:cs typeface="+mn-cs"/>
        </a:defRPr>
      </a:lvl1pPr>
      <a:lvl2pPr marL="742950" indent="-285750" algn="l" rtl="0" fontAlgn="base">
        <a:spcBef>
          <a:spcPct val="20000"/>
        </a:spcBef>
        <a:spcAft>
          <a:spcPct val="0"/>
        </a:spcAft>
        <a:buSzPct val="80000"/>
        <a:buBlip>
          <a:blip r:embed="rId16"/>
        </a:buBlip>
        <a:defRPr sz="2800" kern="1200">
          <a:solidFill>
            <a:schemeClr val="tx1"/>
          </a:solidFill>
          <a:latin typeface="+mn-lt"/>
          <a:ea typeface="+mn-ea"/>
          <a:cs typeface="+mn-cs"/>
        </a:defRPr>
      </a:lvl2pPr>
      <a:lvl3pPr marL="1143000" indent="-228600" algn="l" rtl="0" fontAlgn="base">
        <a:spcBef>
          <a:spcPct val="20000"/>
        </a:spcBef>
        <a:spcAft>
          <a:spcPct val="0"/>
        </a:spcAft>
        <a:buSzPct val="70000"/>
        <a:buBlip>
          <a:blip r:embed="rId17"/>
        </a:buBlip>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17.xml.rels><?xml version="1.0" encoding="UTF-8" standalone="yes"?>
<Relationships xmlns="http://schemas.openxmlformats.org/package/2006/relationships"><Relationship Id="rId3" Type="http://schemas.openxmlformats.org/officeDocument/2006/relationships/hyperlink" Target="http://www.powershow.ir/" TargetMode="External"/><Relationship Id="rId2" Type="http://schemas.openxmlformats.org/officeDocument/2006/relationships/notesSlide" Target="../notesSlides/notesSlide1.xml"/><Relationship Id="rId1" Type="http://schemas.openxmlformats.org/officeDocument/2006/relationships/slideLayout" Target="../slideLayouts/slideLayout84.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346" name="Rectangle 2">
            <a:extLst>
              <a:ext uri="{FF2B5EF4-FFF2-40B4-BE49-F238E27FC236}">
                <a16:creationId xmlns:a16="http://schemas.microsoft.com/office/drawing/2014/main" id="{478B1273-1725-716B-E6CB-3D7373815F1D}"/>
              </a:ext>
            </a:extLst>
          </p:cNvPr>
          <p:cNvSpPr>
            <a:spLocks noGrp="1" noChangeArrowheads="1"/>
          </p:cNvSpPr>
          <p:nvPr>
            <p:ph type="subTitle" idx="4294967295"/>
          </p:nvPr>
        </p:nvSpPr>
        <p:spPr>
          <a:xfrm>
            <a:off x="755650" y="1341438"/>
            <a:ext cx="7019925" cy="4751387"/>
          </a:xfrm>
        </p:spPr>
        <p:txBody>
          <a:bodyPr/>
          <a:lstStyle/>
          <a:p>
            <a:pPr marL="0" indent="0" algn="r">
              <a:lnSpc>
                <a:spcPct val="170000"/>
              </a:lnSpc>
              <a:buFontTx/>
              <a:buNone/>
            </a:pPr>
            <a:br>
              <a:rPr lang="ar-SA" altLang="en-US" sz="1600" dirty="0">
                <a:effectLst>
                  <a:outerShdw blurRad="38100" dist="38100" dir="2700000" algn="tl">
                    <a:srgbClr val="C0C0C0"/>
                  </a:outerShdw>
                </a:effectLst>
                <a:cs typeface="B Nazanin" panose="00000400000000000000" pitchFamily="2" charset="-78"/>
              </a:rPr>
            </a:br>
            <a:r>
              <a:rPr lang="ar-SA" altLang="en-US" sz="1600" dirty="0">
                <a:effectLst>
                  <a:outerShdw blurRad="38100" dist="38100" dir="2700000" algn="tl">
                    <a:srgbClr val="C0C0C0"/>
                  </a:outerShdw>
                </a:effectLst>
                <a:cs typeface="B Nazanin" panose="00000400000000000000" pitchFamily="2" charset="-78"/>
              </a:rPr>
              <a:t> </a:t>
            </a:r>
            <a:r>
              <a:rPr lang="ar-SA" altLang="en-US" sz="1600" b="1" dirty="0">
                <a:effectLst>
                  <a:outerShdw blurRad="38100" dist="38100" dir="2700000" algn="tl">
                    <a:srgbClr val="C0C0C0"/>
                  </a:outerShdw>
                </a:effectLst>
                <a:cs typeface="B Nazanin" panose="00000400000000000000" pitchFamily="2" charset="-78"/>
              </a:rPr>
              <a:t>استرس و اضطراب کلماتي هستند که در زندگي روزمره، براي توصيف حالات و احساسات بسيار استفاده</a:t>
            </a:r>
            <a:r>
              <a:rPr lang="fa-IR" altLang="en-US" sz="1600" b="1" dirty="0">
                <a:effectLst>
                  <a:outerShdw blurRad="38100" dist="38100" dir="2700000" algn="tl">
                    <a:srgbClr val="C0C0C0"/>
                  </a:outerShdw>
                </a:effectLst>
                <a:cs typeface="B Nazanin" panose="00000400000000000000" pitchFamily="2" charset="-78"/>
              </a:rPr>
              <a:t> می</a:t>
            </a:r>
            <a:r>
              <a:rPr lang="ar-SA" altLang="en-US" sz="1600" b="1" dirty="0">
                <a:effectLst>
                  <a:outerShdw blurRad="38100" dist="38100" dir="2700000" algn="tl">
                    <a:srgbClr val="C0C0C0"/>
                  </a:outerShdw>
                </a:effectLst>
                <a:cs typeface="B Nazanin" panose="00000400000000000000" pitchFamily="2" charset="-78"/>
              </a:rPr>
              <a:t> شوند:. به طور مثال، به هنگام سخنراني در برابر جمع، به هنگام امتحان، به هنگام مشکلات مادي، تاُخير سر يک قرار، … هنگامي که در شرايطي چون شرايط فوق، در سخنان خود از اين دو کلمه استفاده مي کنيم، توجه چنداني به تفاوت موجود ميان آن دو نداريم.</a:t>
            </a:r>
            <a:br>
              <a:rPr lang="ar-SA" altLang="en-US" sz="1600" b="1" dirty="0">
                <a:effectLst>
                  <a:outerShdw blurRad="38100" dist="38100" dir="2700000" algn="tl">
                    <a:srgbClr val="C0C0C0"/>
                  </a:outerShdw>
                </a:effectLst>
                <a:cs typeface="B Nazanin" panose="00000400000000000000" pitchFamily="2" charset="-78"/>
              </a:rPr>
            </a:br>
            <a:r>
              <a:rPr lang="ar-SA" altLang="en-US" sz="1600" b="1" dirty="0">
                <a:effectLst>
                  <a:outerShdw blurRad="38100" dist="38100" dir="2700000" algn="tl">
                    <a:srgbClr val="C0C0C0"/>
                  </a:outerShdw>
                </a:effectLst>
                <a:cs typeface="B Nazanin" panose="00000400000000000000" pitchFamily="2" charset="-78"/>
              </a:rPr>
              <a:t>ولي هنگام سخن گفتن از مشکلات روحي شايع در کودکان و نوجوانان، بايد دقيق تر بود و تفاوت ميان استرس و اضطراب را به خوبي درک کرد. در روان شناسي، اضطراب مرحله ي پيشرفته تر استرس مزمن است، که هنگامي به صورت يک مشکل بهداشت رواني در مي آيد که براي فرد يا اطرافيانش رنج و ناراحتي به وجود آورد يا مانع رسيدن او به اهدافش شود و يا در انجام کار هاي روزانه و عادي او اختلال ايجاد کند. براي درک بهتر ابتدا استرس (تنيدگي)، و سپس اضطراب را مورد بررسي قرار مي دهيم.</a:t>
            </a:r>
            <a:endParaRPr lang="en-US" altLang="en-US" sz="1600" b="1" dirty="0">
              <a:effectLst>
                <a:outerShdw blurRad="38100" dist="38100" dir="2700000" algn="tl">
                  <a:srgbClr val="C0C0C0"/>
                </a:outerShdw>
              </a:effectLst>
              <a:cs typeface="B Nazanin" panose="00000400000000000000" pitchFamily="2" charset="-78"/>
            </a:endParaRPr>
          </a:p>
        </p:txBody>
      </p:sp>
      <p:sp>
        <p:nvSpPr>
          <p:cNvPr id="569347" name="Text Box 3">
            <a:extLst>
              <a:ext uri="{FF2B5EF4-FFF2-40B4-BE49-F238E27FC236}">
                <a16:creationId xmlns:a16="http://schemas.microsoft.com/office/drawing/2014/main" id="{1D9CEEB2-A7D1-3EC9-7684-F63C0960E66F}"/>
              </a:ext>
            </a:extLst>
          </p:cNvPr>
          <p:cNvSpPr txBox="1">
            <a:spLocks noChangeArrowheads="1"/>
          </p:cNvSpPr>
          <p:nvPr/>
        </p:nvSpPr>
        <p:spPr bwMode="auto">
          <a:xfrm>
            <a:off x="2555875" y="1196975"/>
            <a:ext cx="5329238"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rtl="1">
              <a:spcBef>
                <a:spcPct val="50000"/>
              </a:spcBef>
            </a:pPr>
            <a:r>
              <a:rPr lang="fa-IR" altLang="en-US" sz="3600">
                <a:effectLst>
                  <a:outerShdw blurRad="38100" dist="38100" dir="2700000" algn="tl">
                    <a:srgbClr val="C0C0C0"/>
                  </a:outerShdw>
                </a:effectLst>
                <a:cs typeface="B Arabic Style" panose="00000400000000000000" pitchFamily="2" charset="-78"/>
              </a:rPr>
              <a:t>ا</a:t>
            </a:r>
            <a:r>
              <a:rPr lang="ar-SA" altLang="en-US" sz="3600">
                <a:effectLst>
                  <a:outerShdw blurRad="38100" dist="38100" dir="2700000" algn="tl">
                    <a:srgbClr val="C0C0C0"/>
                  </a:outerShdw>
                </a:effectLst>
                <a:cs typeface="B Arabic Style" panose="00000400000000000000" pitchFamily="2" charset="-78"/>
              </a:rPr>
              <a:t>سترس يا ا</a:t>
            </a:r>
            <a:r>
              <a:rPr lang="fa-IR" altLang="en-US" sz="3600">
                <a:effectLst>
                  <a:outerShdw blurRad="38100" dist="38100" dir="2700000" algn="tl">
                    <a:srgbClr val="C0C0C0"/>
                  </a:outerShdw>
                </a:effectLst>
                <a:cs typeface="B Arabic Style" panose="00000400000000000000" pitchFamily="2" charset="-78"/>
              </a:rPr>
              <a:t>ض</a:t>
            </a:r>
            <a:r>
              <a:rPr lang="ar-SA" altLang="en-US" sz="3600">
                <a:effectLst>
                  <a:outerShdw blurRad="38100" dist="38100" dir="2700000" algn="tl">
                    <a:srgbClr val="C0C0C0"/>
                  </a:outerShdw>
                </a:effectLst>
                <a:cs typeface="B Arabic Style" panose="00000400000000000000" pitchFamily="2" charset="-78"/>
              </a:rPr>
              <a:t>طراب</a:t>
            </a:r>
            <a:endParaRPr lang="en-GB" altLang="en-US" sz="3600">
              <a:effectLst>
                <a:outerShdw blurRad="38100" dist="38100" dir="2700000" algn="tl">
                  <a:srgbClr val="C0C0C0"/>
                </a:outerShdw>
              </a:effectLst>
              <a:cs typeface="B Arabic Style" panose="00000400000000000000" pitchFamily="2" charset="-78"/>
            </a:endParaRPr>
          </a:p>
        </p:txBody>
      </p:sp>
      <p:pic>
        <p:nvPicPr>
          <p:cNvPr id="4" name="Picture 3">
            <a:extLst>
              <a:ext uri="{FF2B5EF4-FFF2-40B4-BE49-F238E27FC236}">
                <a16:creationId xmlns:a16="http://schemas.microsoft.com/office/drawing/2014/main" id="{F2F68070-99A4-38E0-99BC-6E6D403717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271070"/>
            <a:ext cx="1584176" cy="1567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69347"/>
                                        </p:tgtEl>
                                        <p:attrNameLst>
                                          <p:attrName>style.visibility</p:attrName>
                                        </p:attrNameLst>
                                      </p:cBhvr>
                                      <p:to>
                                        <p:strVal val="visible"/>
                                      </p:to>
                                    </p:set>
                                    <p:animEffect transition="in" filter="blinds(horizontal)">
                                      <p:cBhvr>
                                        <p:cTn id="7" dur="500"/>
                                        <p:tgtEl>
                                          <p:spTgt spid="5693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934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1E08497A-AD0E-3D9C-2CA3-91633D142931}"/>
              </a:ext>
            </a:extLst>
          </p:cNvPr>
          <p:cNvSpPr>
            <a:spLocks noGrp="1" noChangeArrowheads="1"/>
          </p:cNvSpPr>
          <p:nvPr>
            <p:ph type="subTitle" idx="4294967295"/>
          </p:nvPr>
        </p:nvSpPr>
        <p:spPr>
          <a:xfrm>
            <a:off x="539750" y="620713"/>
            <a:ext cx="7991475" cy="5975350"/>
          </a:xfrm>
        </p:spPr>
        <p:txBody>
          <a:bodyPr/>
          <a:lstStyle/>
          <a:p>
            <a:pPr marL="0" indent="0" algn="r">
              <a:buFont typeface="Wingdings" panose="05000000000000000000" pitchFamily="2" charset="2"/>
              <a:buNone/>
            </a:pPr>
            <a:endParaRPr lang="ar-SA" altLang="en-US" sz="2800" dirty="0">
              <a:cs typeface="B Elham" panose="00000400000000000000" pitchFamily="2" charset="-78"/>
            </a:endParaRPr>
          </a:p>
          <a:p>
            <a:pPr marL="0" indent="0" algn="r">
              <a:lnSpc>
                <a:spcPct val="260000"/>
              </a:lnSpc>
              <a:buFont typeface="Wingdings" panose="05000000000000000000" pitchFamily="2" charset="2"/>
              <a:buNone/>
            </a:pPr>
            <a:r>
              <a:rPr lang="ar-SA" altLang="en-US" sz="1800" dirty="0">
                <a:solidFill>
                  <a:srgbClr val="99FFCC"/>
                </a:solidFill>
                <a:cs typeface="B Homa" panose="00000400000000000000" pitchFamily="2" charset="-78"/>
              </a:rPr>
              <a:t>استرس یا تنیدگی یا فشار عصبی، در روان شناسی به معنی نیرو و فشار است. هر محرکی که در بدن باعث ایجاد واکنش شود، عامل تنیدگی یا استرس زا نامیده می شود. به عبارتی دیگر، هر عاملی که موجب تنش روح و جسم و از دست رفتن تعادل فرد شود، عامل تنیدگی است.</a:t>
            </a:r>
          </a:p>
          <a:p>
            <a:pPr marL="0" indent="0" algn="r">
              <a:lnSpc>
                <a:spcPct val="260000"/>
              </a:lnSpc>
              <a:buFont typeface="Wingdings" panose="05000000000000000000" pitchFamily="2" charset="2"/>
              <a:buNone/>
            </a:pPr>
            <a:r>
              <a:rPr lang="ar-SA" altLang="en-US" sz="1800" dirty="0">
                <a:solidFill>
                  <a:srgbClr val="99FFCC"/>
                </a:solidFill>
                <a:cs typeface="B Homa" panose="00000400000000000000" pitchFamily="2" charset="-78"/>
              </a:rPr>
              <a:t>تنیدگی واکنش یا واکنش هایی است که در فرد، در اثر حضور عاملی دیگر (عامل تنیدگی) به وجود می آید تا تعادل از دست رفته را باز گرداند، و باعث بسیج شدن قوای فرد برای مقابله با آن عامل و آماده باش موجود زنده می شود.</a:t>
            </a:r>
            <a:endParaRPr lang="en-US" altLang="en-US" sz="1800" dirty="0">
              <a:solidFill>
                <a:srgbClr val="99FFCC"/>
              </a:solidFill>
              <a:cs typeface="B Homa" panose="00000400000000000000" pitchFamily="2" charset="-78"/>
            </a:endParaRPr>
          </a:p>
        </p:txBody>
      </p:sp>
      <p:sp>
        <p:nvSpPr>
          <p:cNvPr id="6148" name="WordArt 4">
            <a:extLst>
              <a:ext uri="{FF2B5EF4-FFF2-40B4-BE49-F238E27FC236}">
                <a16:creationId xmlns:a16="http://schemas.microsoft.com/office/drawing/2014/main" id="{7A95CBB5-D349-CEBA-FD36-FF42B8D75C0B}"/>
              </a:ext>
            </a:extLst>
          </p:cNvPr>
          <p:cNvSpPr>
            <a:spLocks noChangeArrowheads="1" noChangeShapeType="1" noTextEdit="1"/>
          </p:cNvSpPr>
          <p:nvPr/>
        </p:nvSpPr>
        <p:spPr bwMode="auto">
          <a:xfrm>
            <a:off x="4932363" y="333375"/>
            <a:ext cx="3673475" cy="603250"/>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1"/>
            <a:r>
              <a:rPr lang="ar-IQ" sz="3600" kern="10" dirty="0">
                <a:ln w="9525">
                  <a:solidFill>
                    <a:srgbClr val="000000"/>
                  </a:solidFill>
                  <a:round/>
                  <a:headEnd/>
                  <a:tailEnd/>
                </a:ln>
                <a:solidFill>
                  <a:srgbClr val="FFFFFF"/>
                </a:solidFill>
                <a:cs typeface="B Majid Shadow" panose="00000400000000000000" pitchFamily="2" charset="-78"/>
              </a:rPr>
              <a:t>تنیدگی یا استرس  </a:t>
            </a:r>
            <a:endParaRPr lang="en-US" sz="3600" kern="10" dirty="0">
              <a:ln w="9525">
                <a:solidFill>
                  <a:srgbClr val="000000"/>
                </a:solidFill>
                <a:round/>
                <a:headEnd/>
                <a:tailEnd/>
              </a:ln>
              <a:solidFill>
                <a:srgbClr val="FFFFFF"/>
              </a:solidFill>
              <a:cs typeface="B Majid Shadow" panose="00000400000000000000"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3" presetClass="entr" presetSubtype="0" fill="hold" nodeType="clickEffect">
                                  <p:stCondLst>
                                    <p:cond delay="0"/>
                                  </p:stCondLst>
                                  <p:childTnLst>
                                    <p:set>
                                      <p:cBhvr>
                                        <p:cTn id="6" dur="1" fill="hold">
                                          <p:stCondLst>
                                            <p:cond delay="0"/>
                                          </p:stCondLst>
                                        </p:cTn>
                                        <p:tgtEl>
                                          <p:spTgt spid="6148"/>
                                        </p:tgtEl>
                                        <p:attrNameLst>
                                          <p:attrName>style.visibility</p:attrName>
                                        </p:attrNameLst>
                                      </p:cBhvr>
                                      <p:to>
                                        <p:strVal val="visible"/>
                                      </p:to>
                                    </p:set>
                                    <p:animEffect transition="in" filter="fade">
                                      <p:cBhvr>
                                        <p:cTn id="7" dur="100"/>
                                        <p:tgtEl>
                                          <p:spTgt spid="6148"/>
                                        </p:tgtEl>
                                      </p:cBhvr>
                                    </p:animEffect>
                                    <p:anim calcmode="lin" valueType="num">
                                      <p:cBhvr>
                                        <p:cTn id="8" dur="400" fill="hold"/>
                                        <p:tgtEl>
                                          <p:spTgt spid="6148"/>
                                        </p:tgtEl>
                                        <p:attrNameLst>
                                          <p:attrName>ppt_x</p:attrName>
                                        </p:attrNameLst>
                                      </p:cBhvr>
                                      <p:tavLst>
                                        <p:tav tm="0">
                                          <p:val>
                                            <p:strVal val="#ppt_x"/>
                                          </p:val>
                                        </p:tav>
                                        <p:tav tm="100000">
                                          <p:val>
                                            <p:strVal val="#ppt_x"/>
                                          </p:val>
                                        </p:tav>
                                      </p:tavLst>
                                    </p:anim>
                                    <p:anim calcmode="lin" valueType="num">
                                      <p:cBhvr>
                                        <p:cTn id="9" dur="400" fill="hold"/>
                                        <p:tgtEl>
                                          <p:spTgt spid="6148"/>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6148"/>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6148"/>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19893985-C77B-F49C-6D60-F233F9E0F916}"/>
              </a:ext>
            </a:extLst>
          </p:cNvPr>
          <p:cNvSpPr>
            <a:spLocks noGrp="1" noRot="1" noChangeArrowheads="1"/>
          </p:cNvSpPr>
          <p:nvPr>
            <p:ph type="subTitle" idx="4294967295"/>
          </p:nvPr>
        </p:nvSpPr>
        <p:spPr>
          <a:xfrm>
            <a:off x="539750" y="188913"/>
            <a:ext cx="7991475" cy="6191250"/>
          </a:xfrm>
        </p:spPr>
        <p:txBody>
          <a:bodyPr/>
          <a:lstStyle/>
          <a:p>
            <a:pPr marL="0" indent="0" algn="ctr">
              <a:buFont typeface="Arial" panose="020B0604020202020204" pitchFamily="34" charset="0"/>
              <a:buNone/>
            </a:pPr>
            <a:r>
              <a:rPr lang="ar-SA" altLang="en-US" sz="6600" b="1" dirty="0">
                <a:cs typeface="B Kamran" panose="00000400000000000000" pitchFamily="2" charset="-78"/>
              </a:rPr>
              <a:t>مراحل تنیدگی</a:t>
            </a:r>
            <a:endParaRPr lang="fa-IR" altLang="en-US" sz="6600" b="1" dirty="0">
              <a:cs typeface="B Kamran" panose="00000400000000000000" pitchFamily="2" charset="-78"/>
            </a:endParaRPr>
          </a:p>
          <a:p>
            <a:pPr marL="0" indent="0" algn="r">
              <a:buFont typeface="Arial" panose="020B0604020202020204" pitchFamily="34" charset="0"/>
              <a:buNone/>
            </a:pPr>
            <a:r>
              <a:rPr lang="ar-SA" altLang="en-US" sz="2400" b="1" dirty="0">
                <a:cs typeface="B Nazanin" panose="00000400000000000000" pitchFamily="2" charset="-78"/>
              </a:rPr>
              <a:t>تنیدگی معمولاً دارای سه مرحله است:</a:t>
            </a:r>
            <a:endParaRPr lang="fa-IR" altLang="en-US" sz="2400" b="1" dirty="0">
              <a:cs typeface="B Nazanin" panose="00000400000000000000" pitchFamily="2" charset="-78"/>
            </a:endParaRPr>
          </a:p>
          <a:p>
            <a:pPr marL="0" indent="0" algn="r">
              <a:buFont typeface="Arial" panose="020B0604020202020204" pitchFamily="34" charset="0"/>
              <a:buNone/>
            </a:pPr>
            <a:r>
              <a:rPr lang="fa-IR" altLang="en-US" sz="1600" b="1" dirty="0">
                <a:solidFill>
                  <a:srgbClr val="FFFF66"/>
                </a:solidFill>
                <a:cs typeface="B Nazanin" panose="00000400000000000000" pitchFamily="2" charset="-78"/>
              </a:rPr>
              <a:t>۱،</a:t>
            </a:r>
            <a:r>
              <a:rPr lang="ar-SA" altLang="en-US" sz="1600" b="1" dirty="0">
                <a:solidFill>
                  <a:srgbClr val="FFFF66"/>
                </a:solidFill>
                <a:cs typeface="B Nazanin" panose="00000400000000000000" pitchFamily="2" charset="-78"/>
              </a:rPr>
              <a:t> واکنش اخطار:</a:t>
            </a:r>
            <a:endParaRPr lang="ar-SA" altLang="en-US" sz="1600" dirty="0">
              <a:solidFill>
                <a:srgbClr val="FFFF66"/>
              </a:solidFill>
              <a:cs typeface="B Nazanin" panose="00000400000000000000" pitchFamily="2" charset="-78"/>
            </a:endParaRPr>
          </a:p>
          <a:p>
            <a:pPr marL="0" indent="0" algn="r">
              <a:buFont typeface="Arial" panose="020B0604020202020204" pitchFamily="34" charset="0"/>
              <a:buNone/>
            </a:pPr>
            <a:r>
              <a:rPr lang="ar-SA" altLang="en-US" sz="1800" dirty="0">
                <a:cs typeface="B Davat" panose="00000400000000000000" pitchFamily="2" charset="-78"/>
              </a:rPr>
              <a:t>مغز پس از دریافت خبر ناخوشایند (عامل تنیدگی)، آن را ثبت می کند و هیپوتالاموس به تفسیر آن، و سپس به فرستادن اخطار الکتروشیمیایی به غدد هیپوفیز موجود در مرکز جمجه می پردازد.</a:t>
            </a:r>
          </a:p>
          <a:p>
            <a:pPr marL="0" indent="0" algn="r">
              <a:buFont typeface="Arial" panose="020B0604020202020204" pitchFamily="34" charset="0"/>
              <a:buNone/>
            </a:pPr>
            <a:r>
              <a:rPr lang="ar-SA" altLang="en-US" sz="1800" dirty="0">
                <a:cs typeface="B Davat" panose="00000400000000000000" pitchFamily="2" charset="-78"/>
              </a:rPr>
              <a:t>این غدد شروع به ترشح هورمونی برای تحریک غدد فوق کلیوی می کنند. به این ترتیب، هورمون آدرنالین از غدد فوق کلیوی آزاد شده و در جریان خون می ریزد و پیام را به سایر غدد در سراسر بدن منتقل می کند.</a:t>
            </a:r>
          </a:p>
          <a:p>
            <a:pPr marL="0" indent="0" algn="r">
              <a:buFont typeface="Arial" panose="020B0604020202020204" pitchFamily="34" charset="0"/>
              <a:buNone/>
            </a:pPr>
            <a:r>
              <a:rPr lang="ar-SA" altLang="en-US" sz="1600" dirty="0">
                <a:cs typeface="B Nazanin" panose="00000400000000000000" pitchFamily="2" charset="-78"/>
              </a:rPr>
              <a:t> </a:t>
            </a:r>
            <a:r>
              <a:rPr lang="fa-IR" altLang="en-US" sz="1600" b="1" dirty="0">
                <a:solidFill>
                  <a:srgbClr val="FFFF66"/>
                </a:solidFill>
                <a:cs typeface="B Nazanin" panose="00000400000000000000" pitchFamily="2" charset="-78"/>
              </a:rPr>
              <a:t>۲،</a:t>
            </a:r>
            <a:r>
              <a:rPr lang="ar-SA" altLang="en-US" sz="1600" b="1" dirty="0">
                <a:solidFill>
                  <a:srgbClr val="FFFF66"/>
                </a:solidFill>
                <a:cs typeface="B Nazanin" panose="00000400000000000000" pitchFamily="2" charset="-78"/>
              </a:rPr>
              <a:t> مرحله ی مقاومت :</a:t>
            </a:r>
          </a:p>
          <a:p>
            <a:pPr marL="0" indent="0" algn="r">
              <a:buFont typeface="Arial" panose="020B0604020202020204" pitchFamily="34" charset="0"/>
              <a:buNone/>
            </a:pPr>
            <a:r>
              <a:rPr lang="ar-SA" altLang="en-US" sz="1800" dirty="0">
                <a:cs typeface="B Davat" panose="00000400000000000000" pitchFamily="2" charset="-78"/>
              </a:rPr>
              <a:t>طی این مرحله که ممکن است ازچند ساعت تا چند روز طول بکشد، بدن عملاً برای مبارزه با عامل فشار بسیج است. به همین دلیل به مصرف انرژی فراوان نیازمند است.</a:t>
            </a:r>
          </a:p>
          <a:p>
            <a:pPr marL="0" indent="0" algn="r">
              <a:buFont typeface="Arial" panose="020B0604020202020204" pitchFamily="34" charset="0"/>
              <a:buNone/>
            </a:pPr>
            <a:r>
              <a:rPr lang="fa-IR" altLang="en-US" sz="1600" b="1" dirty="0">
                <a:solidFill>
                  <a:srgbClr val="FFFF66"/>
                </a:solidFill>
                <a:cs typeface="B Nazanin" panose="00000400000000000000" pitchFamily="2" charset="-78"/>
              </a:rPr>
              <a:t>۳،</a:t>
            </a:r>
            <a:r>
              <a:rPr lang="ar-SA" altLang="en-US" sz="1600" b="1" dirty="0">
                <a:solidFill>
                  <a:srgbClr val="FFFF66"/>
                </a:solidFill>
                <a:cs typeface="B Nazanin" panose="00000400000000000000" pitchFamily="2" charset="-78"/>
              </a:rPr>
              <a:t> مرحله ی فرسودگی:</a:t>
            </a:r>
          </a:p>
          <a:p>
            <a:pPr marL="0" indent="0" algn="r">
              <a:buFont typeface="Arial" panose="020B0604020202020204" pitchFamily="34" charset="0"/>
              <a:buNone/>
            </a:pPr>
            <a:r>
              <a:rPr lang="ar-SA" altLang="en-US" sz="1800" dirty="0">
                <a:cs typeface="B Davat" panose="00000400000000000000" pitchFamily="2" charset="-78"/>
              </a:rPr>
              <a:t>در صورتی که شرایط استرس زا بیش از حد طولانی شود، یا به طور مکرر رخ دهد، یا این که سیستم عصبی بدن نتواند به مرحله ی مقاومت خاتمه دهد و بدن مدتی طولانی همچنان بسیج باقی بماند(به خصوص در کسانی که اضطراب دارند)، ذخایر آن به تدریج تمام می شود و بدن در برابر بیماری ها آسیب پذیر می شود.</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519D55FB-0CDB-6FA9-CDE2-10C28336FE5B}"/>
              </a:ext>
            </a:extLst>
          </p:cNvPr>
          <p:cNvSpPr>
            <a:spLocks noGrp="1" noChangeArrowheads="1"/>
          </p:cNvSpPr>
          <p:nvPr>
            <p:ph type="subTitle" idx="4294967295"/>
          </p:nvPr>
        </p:nvSpPr>
        <p:spPr>
          <a:xfrm>
            <a:off x="468313" y="882650"/>
            <a:ext cx="8207375" cy="5975350"/>
          </a:xfrm>
        </p:spPr>
        <p:txBody>
          <a:bodyPr/>
          <a:lstStyle/>
          <a:p>
            <a:pPr marL="0" indent="0" algn="r">
              <a:lnSpc>
                <a:spcPct val="80000"/>
              </a:lnSpc>
              <a:buFont typeface="Wingdings" panose="05000000000000000000" pitchFamily="2" charset="2"/>
              <a:buNone/>
            </a:pPr>
            <a:r>
              <a:rPr lang="fa-IR" altLang="en-US" sz="4400" dirty="0">
                <a:cs typeface="B Esfehan" panose="00000700000000000000" pitchFamily="2" charset="-78"/>
              </a:rPr>
              <a:t>اضطراب</a:t>
            </a:r>
            <a:endParaRPr lang="ar-SA" altLang="en-US" sz="4400" baseline="-25000" dirty="0">
              <a:cs typeface="B Esfehan" panose="00000700000000000000" pitchFamily="2" charset="-78"/>
            </a:endParaRPr>
          </a:p>
          <a:p>
            <a:pPr marL="0" indent="0" algn="r" rtl="1">
              <a:lnSpc>
                <a:spcPct val="250000"/>
              </a:lnSpc>
              <a:buFont typeface="Wingdings" panose="05000000000000000000" pitchFamily="2" charset="2"/>
              <a:buNone/>
            </a:pPr>
            <a:r>
              <a:rPr lang="fa-IR" altLang="en-US" sz="2000" dirty="0">
                <a:cs typeface="B Nazanin" panose="00000400000000000000" pitchFamily="2" charset="-78"/>
              </a:rPr>
              <a:t>                   </a:t>
            </a:r>
            <a:r>
              <a:rPr lang="ar-SA" altLang="en-US" sz="1800" b="1" dirty="0">
                <a:cs typeface="B Nazanin" panose="00000400000000000000" pitchFamily="2" charset="-78"/>
              </a:rPr>
              <a:t>عبارت است از یک احساس منتشر، ناخوشایند و مبهم ترس (هراس) و دلواپسی، با منشاء ناشناخته که به فرد دست می دهد و شامل عدم اطمینان، درماندگی و بر انگیختگی فیزیولوژی است. وقوع مجدد موقعیت هایی که قبلاً استرس زا بوده اند یا طی آن ها به فرد آسیب رسیده است باعث اضطراب در افراد می شود.</a:t>
            </a:r>
          </a:p>
          <a:p>
            <a:pPr marL="0" indent="0" algn="r" rtl="1">
              <a:lnSpc>
                <a:spcPct val="260000"/>
              </a:lnSpc>
              <a:buFont typeface="Wingdings" panose="05000000000000000000" pitchFamily="2" charset="2"/>
              <a:buNone/>
            </a:pPr>
            <a:r>
              <a:rPr lang="ar-SA" altLang="en-US" sz="1800" b="1" dirty="0">
                <a:cs typeface="B Nazanin" panose="00000400000000000000" pitchFamily="2" charset="-78"/>
              </a:rPr>
              <a:t>همه ی انسان ها در زندگی خود دچار اضطراب می شوند، ولی اضطراب مزمن و شدید غیر عادی و مشکل ساز است. تحقیقات و بررسی ها نشان می دهند که اضطراب در خانم ها، طبقات کم در آمد و افراد میان سال و سال خورده بیش تر دیده می شود.</a:t>
            </a:r>
            <a:endParaRPr lang="en-US" altLang="en-US" sz="1800" b="1" dirty="0">
              <a:cs typeface="B Nazanin" panose="00000400000000000000" pitchFamily="2" charset="-78"/>
            </a:endParaRPr>
          </a:p>
        </p:txBody>
      </p:sp>
      <p:sp>
        <p:nvSpPr>
          <p:cNvPr id="8195" name="Text Box 3">
            <a:extLst>
              <a:ext uri="{FF2B5EF4-FFF2-40B4-BE49-F238E27FC236}">
                <a16:creationId xmlns:a16="http://schemas.microsoft.com/office/drawing/2014/main" id="{C90239DC-2312-C499-155F-603D4004C74F}"/>
              </a:ext>
            </a:extLst>
          </p:cNvPr>
          <p:cNvSpPr txBox="1">
            <a:spLocks noChangeArrowheads="1"/>
          </p:cNvSpPr>
          <p:nvPr/>
        </p:nvSpPr>
        <p:spPr bwMode="auto">
          <a:xfrm>
            <a:off x="7451725" y="1773238"/>
            <a:ext cx="129698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SA" altLang="en-US"/>
              <a:t>اضطراب</a:t>
            </a:r>
            <a:endParaRPr lang="en-GB"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iterate type="lt">
                                    <p:tmPct val="0"/>
                                  </p:iterate>
                                  <p:childTnLst>
                                    <p:set>
                                      <p:cBhvr>
                                        <p:cTn id="6" dur="1" fill="hold">
                                          <p:stCondLst>
                                            <p:cond delay="0"/>
                                          </p:stCondLst>
                                        </p:cTn>
                                        <p:tgtEl>
                                          <p:spTgt spid="8195"/>
                                        </p:tgtEl>
                                        <p:attrNameLst>
                                          <p:attrName>style.visibility</p:attrName>
                                        </p:attrNameLst>
                                      </p:cBhvr>
                                      <p:to>
                                        <p:strVal val="visible"/>
                                      </p:to>
                                    </p:set>
                                    <p:anim calcmode="lin" valueType="num">
                                      <p:cBhvr>
                                        <p:cTn id="7" dur="1000" fill="hold"/>
                                        <p:tgtEl>
                                          <p:spTgt spid="8195"/>
                                        </p:tgtEl>
                                        <p:attrNameLst>
                                          <p:attrName>ppt_w</p:attrName>
                                        </p:attrNameLst>
                                      </p:cBhvr>
                                      <p:tavLst>
                                        <p:tav tm="0">
                                          <p:val>
                                            <p:fltVal val="0"/>
                                          </p:val>
                                        </p:tav>
                                        <p:tav tm="100000">
                                          <p:val>
                                            <p:strVal val="#ppt_w"/>
                                          </p:val>
                                        </p:tav>
                                      </p:tavLst>
                                    </p:anim>
                                    <p:anim calcmode="lin" valueType="num">
                                      <p:cBhvr>
                                        <p:cTn id="8" dur="1000" fill="hold"/>
                                        <p:tgtEl>
                                          <p:spTgt spid="8195"/>
                                        </p:tgtEl>
                                        <p:attrNameLst>
                                          <p:attrName>ppt_h</p:attrName>
                                        </p:attrNameLst>
                                      </p:cBhvr>
                                      <p:tavLst>
                                        <p:tav tm="0">
                                          <p:val>
                                            <p:fltVal val="0"/>
                                          </p:val>
                                        </p:tav>
                                        <p:tav tm="100000">
                                          <p:val>
                                            <p:strVal val="#ppt_h"/>
                                          </p:val>
                                        </p:tav>
                                      </p:tavLst>
                                    </p:anim>
                                  </p:childTnLst>
                                </p:cTn>
                              </p:par>
                            </p:childTnLst>
                          </p:cTn>
                        </p:par>
                        <p:par>
                          <p:cTn id="9" fill="hold" nodeType="afterGroup">
                            <p:stCondLst>
                              <p:cond delay="1000"/>
                            </p:stCondLst>
                            <p:childTnLst>
                              <p:par>
                                <p:cTn id="10" presetID="4" presetClass="emph" presetSubtype="2" fill="hold" grpId="1" nodeType="afterEffect">
                                  <p:stCondLst>
                                    <p:cond delay="0"/>
                                  </p:stCondLst>
                                  <p:iterate type="lt">
                                    <p:tmPct val="0"/>
                                  </p:iterate>
                                  <p:childTnLst>
                                    <p:anim to="1.5" calcmode="lin" valueType="num">
                                      <p:cBhvr override="childStyle">
                                        <p:cTn id="11" dur="500" fill="hold"/>
                                        <p:tgtEl>
                                          <p:spTgt spid="8195"/>
                                        </p:tgtEl>
                                        <p:attrNameLst>
                                          <p:attrName>style.fontSize</p:attrName>
                                        </p:attrNameLst>
                                      </p:cBhvr>
                                    </p:anim>
                                  </p:childTnLst>
                                </p:cTn>
                              </p:par>
                            </p:childTnLst>
                          </p:cTn>
                        </p:par>
                        <p:par>
                          <p:cTn id="12" fill="hold" nodeType="afterGroup">
                            <p:stCondLst>
                              <p:cond delay="1500"/>
                            </p:stCondLst>
                            <p:childTnLst>
                              <p:par>
                                <p:cTn id="13" presetID="20" presetClass="emph" presetSubtype="0" fill="hold" grpId="2" nodeType="afterEffect">
                                  <p:stCondLst>
                                    <p:cond delay="0"/>
                                  </p:stCondLst>
                                  <p:iterate type="lt">
                                    <p:tmPct val="10000"/>
                                  </p:iterate>
                                  <p:childTnLst>
                                    <p:set>
                                      <p:cBhvr override="childStyle">
                                        <p:cTn id="14" dur="500" autoRev="1" fill="hold"/>
                                        <p:tgtEl>
                                          <p:spTgt spid="8195"/>
                                        </p:tgtEl>
                                        <p:attrNameLst>
                                          <p:attrName>style.color</p:attrName>
                                        </p:attrNameLst>
                                      </p:cBhvr>
                                      <p:to>
                                        <p:clrVal>
                                          <a:schemeClr val="accent2"/>
                                        </p:clrVal>
                                      </p:to>
                                    </p:set>
                                    <p:set>
                                      <p:cBhvr>
                                        <p:cTn id="15" dur="500" autoRev="1" fill="hold"/>
                                        <p:tgtEl>
                                          <p:spTgt spid="8195"/>
                                        </p:tgtEl>
                                        <p:attrNameLst>
                                          <p:attrName>fillcolor</p:attrName>
                                        </p:attrNameLst>
                                      </p:cBhvr>
                                      <p:to>
                                        <p:clrVal>
                                          <a:schemeClr val="accent2"/>
                                        </p:clrVal>
                                      </p:to>
                                    </p:set>
                                    <p:set>
                                      <p:cBhvr>
                                        <p:cTn id="16" dur="500" autoRev="1" fill="hold"/>
                                        <p:tgtEl>
                                          <p:spTgt spid="819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p:bldP spid="8195" grpId="1"/>
      <p:bldP spid="8195" grpId="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5D0FE85C-F8BB-9C96-DA1F-36500F53599A}"/>
              </a:ext>
            </a:extLst>
          </p:cNvPr>
          <p:cNvSpPr>
            <a:spLocks noGrp="1" noChangeArrowheads="1"/>
          </p:cNvSpPr>
          <p:nvPr>
            <p:ph type="subTitle" idx="4294967295"/>
          </p:nvPr>
        </p:nvSpPr>
        <p:spPr>
          <a:xfrm>
            <a:off x="611188" y="333375"/>
            <a:ext cx="7991475" cy="5975350"/>
          </a:xfrm>
        </p:spPr>
        <p:txBody>
          <a:bodyPr/>
          <a:lstStyle/>
          <a:p>
            <a:pPr marL="0" indent="0" algn="r" rtl="1">
              <a:buFont typeface="Wingdings" panose="05000000000000000000" pitchFamily="2" charset="2"/>
              <a:buNone/>
            </a:pPr>
            <a:r>
              <a:rPr lang="ar-SA" altLang="en-US" sz="2000" b="1" dirty="0">
                <a:cs typeface="B Nazanin" panose="00000400000000000000" pitchFamily="2" charset="-78"/>
              </a:rPr>
              <a:t>علایم شایع اضطراب</a:t>
            </a:r>
          </a:p>
          <a:p>
            <a:pPr marL="0" indent="0" algn="r" rtl="1">
              <a:lnSpc>
                <a:spcPct val="170000"/>
              </a:lnSpc>
              <a:buFontTx/>
              <a:buChar char="-"/>
            </a:pPr>
            <a:r>
              <a:rPr lang="ar-SA" altLang="en-US" sz="1600" dirty="0">
                <a:cs typeface="B Elham" panose="00000400000000000000" pitchFamily="2" charset="-78"/>
              </a:rPr>
              <a:t>احساس خستگی </a:t>
            </a:r>
            <a:r>
              <a:rPr lang="fa-IR" altLang="en-US" sz="1600" dirty="0">
                <a:cs typeface="B Elham" panose="00000400000000000000" pitchFamily="2" charset="-78"/>
              </a:rPr>
              <a:t>،</a:t>
            </a:r>
            <a:r>
              <a:rPr lang="ar-SA" altLang="en-US" sz="1600" dirty="0">
                <a:cs typeface="B Elham" panose="00000400000000000000" pitchFamily="2" charset="-78"/>
              </a:rPr>
              <a:t> عصبی بودن و بی قراری ، ترس و نگرانی ، بی خوابی یا بد خوابی ، تپش قلب و تنفس نامنظم و سریع ، عرق کردن ، سردرد و سرگیجه ، مشکل در تمرکز و حافظه ، لرزش یا پرش عضلات</a:t>
            </a:r>
            <a:r>
              <a:rPr lang="en-US" altLang="en-US" sz="1600" dirty="0">
                <a:cs typeface="B Elham" panose="00000400000000000000" pitchFamily="2" charset="-78"/>
              </a:rPr>
              <a:t> </a:t>
            </a:r>
          </a:p>
        </p:txBody>
      </p:sp>
      <p:pic>
        <p:nvPicPr>
          <p:cNvPr id="9219" name="Picture 3">
            <a:extLst>
              <a:ext uri="{FF2B5EF4-FFF2-40B4-BE49-F238E27FC236}">
                <a16:creationId xmlns:a16="http://schemas.microsoft.com/office/drawing/2014/main" id="{3856FDFC-AF23-93F1-2315-E3180A8A79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575" y="2276475"/>
            <a:ext cx="3130550" cy="37433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nodeType="clickEffect">
                                  <p:stCondLst>
                                    <p:cond delay="0"/>
                                  </p:stCondLst>
                                  <p:childTnLst>
                                    <p:set>
                                      <p:cBhvr>
                                        <p:cTn id="6" dur="1" fill="hold">
                                          <p:stCondLst>
                                            <p:cond delay="0"/>
                                          </p:stCondLst>
                                        </p:cTn>
                                        <p:tgtEl>
                                          <p:spTgt spid="9219"/>
                                        </p:tgtEl>
                                        <p:attrNameLst>
                                          <p:attrName>style.visibility</p:attrName>
                                        </p:attrNameLst>
                                      </p:cBhvr>
                                      <p:to>
                                        <p:strVal val="visible"/>
                                      </p:to>
                                    </p:set>
                                    <p:animEffect transition="in" filter="wedge">
                                      <p:cBhvr>
                                        <p:cTn id="7" dur="2000"/>
                                        <p:tgtEl>
                                          <p:spTgt spid="92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46A27DF5-7C3B-86D0-7C3C-899CDDE1C41B}"/>
              </a:ext>
            </a:extLst>
          </p:cNvPr>
          <p:cNvSpPr>
            <a:spLocks noGrp="1" noChangeArrowheads="1"/>
          </p:cNvSpPr>
          <p:nvPr>
            <p:ph type="subTitle" idx="4294967295"/>
          </p:nvPr>
        </p:nvSpPr>
        <p:spPr>
          <a:xfrm>
            <a:off x="1187450" y="404813"/>
            <a:ext cx="7343775" cy="5975350"/>
          </a:xfrm>
        </p:spPr>
        <p:txBody>
          <a:bodyPr/>
          <a:lstStyle/>
          <a:p>
            <a:pPr marL="0" indent="0" algn="r">
              <a:lnSpc>
                <a:spcPct val="80000"/>
              </a:lnSpc>
              <a:buFont typeface="Wingdings" panose="05000000000000000000" pitchFamily="2" charset="2"/>
              <a:buNone/>
            </a:pPr>
            <a:r>
              <a:rPr lang="en-US" altLang="en-US" sz="1800" dirty="0">
                <a:cs typeface="B Nazanin" panose="00000400000000000000" pitchFamily="2" charset="-78"/>
              </a:rPr>
              <a:t>                                                    </a:t>
            </a:r>
            <a:r>
              <a:rPr lang="ar-SA" altLang="en-US" sz="4000" b="1" dirty="0">
                <a:cs typeface="B Niki Outline" panose="00000400000000000000" pitchFamily="2" charset="-78"/>
              </a:rPr>
              <a:t>علل اضطراب</a:t>
            </a:r>
          </a:p>
          <a:p>
            <a:pPr marL="0" indent="0" algn="r">
              <a:lnSpc>
                <a:spcPct val="80000"/>
              </a:lnSpc>
              <a:buFont typeface="Wingdings" panose="05000000000000000000" pitchFamily="2" charset="2"/>
              <a:buNone/>
            </a:pPr>
            <a:r>
              <a:rPr lang="ar-SA" altLang="en-US" sz="1800" b="1" dirty="0">
                <a:cs typeface="B Nazanin" panose="00000400000000000000" pitchFamily="2" charset="-78"/>
              </a:rPr>
              <a:t>به طور کلی علل اضطراب به سه عامل زیر بر می گردد:</a:t>
            </a:r>
          </a:p>
          <a:p>
            <a:pPr marL="0" indent="0" algn="r">
              <a:lnSpc>
                <a:spcPct val="80000"/>
              </a:lnSpc>
              <a:buFont typeface="Wingdings" panose="05000000000000000000" pitchFamily="2" charset="2"/>
              <a:buNone/>
            </a:pPr>
            <a:r>
              <a:rPr lang="fa-IR" altLang="en-US" sz="1800" b="1" dirty="0">
                <a:cs typeface="B Nazanin" panose="00000400000000000000" pitchFamily="2" charset="-78"/>
              </a:rPr>
              <a:t>-</a:t>
            </a:r>
            <a:r>
              <a:rPr lang="ar-SA" altLang="en-US" sz="1800" b="1" dirty="0">
                <a:cs typeface="B Nazanin" panose="00000400000000000000" pitchFamily="2" charset="-78"/>
              </a:rPr>
              <a:t> </a:t>
            </a:r>
            <a:r>
              <a:rPr lang="ar-SA" altLang="en-US" sz="2000" b="1" dirty="0">
                <a:cs typeface="Andalus" panose="02020603050405020304" pitchFamily="18" charset="-78"/>
              </a:rPr>
              <a:t>عوامل ز</a:t>
            </a:r>
            <a:r>
              <a:rPr lang="fa-IR" altLang="en-US" sz="2000" b="1" dirty="0">
                <a:cs typeface="Andalus" panose="02020603050405020304" pitchFamily="18" charset="-78"/>
              </a:rPr>
              <a:t>ي</a:t>
            </a:r>
            <a:r>
              <a:rPr lang="ar-SA" altLang="en-US" sz="2000" b="1" dirty="0">
                <a:cs typeface="Andalus" panose="02020603050405020304" pitchFamily="18" charset="-78"/>
              </a:rPr>
              <a:t>ست شناختی و جسمانی:</a:t>
            </a:r>
          </a:p>
          <a:p>
            <a:pPr marL="0" indent="0" algn="r">
              <a:lnSpc>
                <a:spcPct val="80000"/>
              </a:lnSpc>
              <a:buFont typeface="Wingdings" panose="05000000000000000000" pitchFamily="2" charset="2"/>
              <a:buNone/>
            </a:pPr>
            <a:r>
              <a:rPr lang="ar-SA" altLang="en-US" sz="1800" dirty="0">
                <a:cs typeface="B Lotus" panose="00000400000000000000" pitchFamily="2" charset="-78"/>
              </a:rPr>
              <a:t>در افراد مضطرب، میزان بعضی از هورمون های موجود در خون غیر عادی است. بنابراین هر آن چه که باعث اختلال در سیستم هورمونی شود، برای بدن خطر محسوب می شود. بارداری، کم کاری یا پر کاری تیروئید، پایین بودن قند خون، وجود غده ای در غدد فوق کلیوی که هورمون اپینفرین تولید می کند و بی نظمی ضربان های قلب از این عوامل هستند.</a:t>
            </a:r>
          </a:p>
          <a:p>
            <a:pPr marL="0" indent="0" algn="r">
              <a:lnSpc>
                <a:spcPct val="80000"/>
              </a:lnSpc>
              <a:buFont typeface="Wingdings" panose="05000000000000000000" pitchFamily="2" charset="2"/>
              <a:buNone/>
            </a:pPr>
            <a:r>
              <a:rPr lang="fa-IR" altLang="en-US" sz="1800" b="1" dirty="0">
                <a:cs typeface="B Nazanin" panose="00000400000000000000" pitchFamily="2" charset="-78"/>
              </a:rPr>
              <a:t>-</a:t>
            </a:r>
            <a:r>
              <a:rPr lang="ar-SA" altLang="en-US" sz="1800" b="1" dirty="0">
                <a:cs typeface="B Nazanin" panose="00000400000000000000" pitchFamily="2" charset="-78"/>
              </a:rPr>
              <a:t> </a:t>
            </a:r>
            <a:r>
              <a:rPr lang="ar-SA" altLang="en-US" sz="2000" b="1" dirty="0">
                <a:cs typeface="Andalus" panose="02020603050405020304" pitchFamily="18" charset="-78"/>
              </a:rPr>
              <a:t>عوامل مح</a:t>
            </a:r>
            <a:r>
              <a:rPr lang="fa-IR" altLang="en-US" sz="2000" b="1" dirty="0">
                <a:cs typeface="Andalus" panose="02020603050405020304" pitchFamily="18" charset="-78"/>
              </a:rPr>
              <a:t>ي</a:t>
            </a:r>
            <a:r>
              <a:rPr lang="ar-SA" altLang="en-US" sz="2000" b="1" dirty="0">
                <a:cs typeface="Andalus" panose="02020603050405020304" pitchFamily="18" charset="-78"/>
              </a:rPr>
              <a:t>طی و اجتماعی:</a:t>
            </a:r>
          </a:p>
          <a:p>
            <a:pPr marL="0" indent="0" algn="r">
              <a:lnSpc>
                <a:spcPct val="80000"/>
              </a:lnSpc>
              <a:buFont typeface="Wingdings" panose="05000000000000000000" pitchFamily="2" charset="2"/>
              <a:buNone/>
            </a:pPr>
            <a:r>
              <a:rPr lang="ar-SA" altLang="en-US" sz="1800" dirty="0">
                <a:cs typeface="B Lotus" panose="00000400000000000000" pitchFamily="2" charset="-78"/>
              </a:rPr>
              <a:t>عوامل اجتماعی و ارتباطی بسیاری باعث به وجود آمدن اضطراب در افراد می شود، مانند مشکلات خانوادگی، احساس جدایی و طرد شدگی، … از عوامل محیطی می توان تغییرات ناگهانی و غیر منتظره را، همچون زلزله، بیماری، مرگ یکی از نزدیکان، … نام برد.</a:t>
            </a:r>
          </a:p>
          <a:p>
            <a:pPr marL="0" indent="0" algn="r">
              <a:lnSpc>
                <a:spcPct val="80000"/>
              </a:lnSpc>
              <a:buFont typeface="Wingdings" panose="05000000000000000000" pitchFamily="2" charset="2"/>
              <a:buNone/>
            </a:pPr>
            <a:r>
              <a:rPr lang="fa-IR" altLang="en-US" sz="2000" b="1" dirty="0">
                <a:cs typeface="Andalus" panose="02020603050405020304" pitchFamily="18" charset="-78"/>
              </a:rPr>
              <a:t>-</a:t>
            </a:r>
            <a:r>
              <a:rPr lang="ar-SA" altLang="en-US" sz="2000" b="1" dirty="0">
                <a:cs typeface="Andalus" panose="02020603050405020304" pitchFamily="18" charset="-78"/>
              </a:rPr>
              <a:t> عوامل ژنت</a:t>
            </a:r>
            <a:r>
              <a:rPr lang="fa-IR" altLang="en-US" sz="2000" b="1" dirty="0">
                <a:cs typeface="Andalus" panose="02020603050405020304" pitchFamily="18" charset="-78"/>
              </a:rPr>
              <a:t>ي</a:t>
            </a:r>
            <a:r>
              <a:rPr lang="ar-SA" altLang="en-US" sz="2000" b="1" dirty="0">
                <a:cs typeface="Andalus" panose="02020603050405020304" pitchFamily="18" charset="-78"/>
              </a:rPr>
              <a:t>کی و ارثی:</a:t>
            </a:r>
          </a:p>
          <a:p>
            <a:pPr marL="0" indent="0" algn="r">
              <a:lnSpc>
                <a:spcPct val="80000"/>
              </a:lnSpc>
              <a:buFont typeface="Wingdings" panose="05000000000000000000" pitchFamily="2" charset="2"/>
              <a:buNone/>
            </a:pPr>
            <a:r>
              <a:rPr lang="ar-SA" altLang="en-US" sz="1800" dirty="0">
                <a:cs typeface="B Nazanin" panose="00000400000000000000" pitchFamily="2" charset="-78"/>
              </a:rPr>
              <a:t> </a:t>
            </a:r>
            <a:r>
              <a:rPr lang="ar-SA" altLang="en-US" sz="2000" dirty="0">
                <a:cs typeface="B Lotus" panose="00000400000000000000" pitchFamily="2" charset="-78"/>
              </a:rPr>
              <a:t>یکی از مهم ترین عوامل اضطراب ژنتیک است و احتمال اضطراب در فرزندان افراد مضطرب بسیار بالا است.البته الگو قرار دادن رفتار پدر و مادر و یادگیری و تکرار کار های آنان نقش مهمی در اضطراب فرزندان دارد (عامل اجتماعی)، ولی تحقیقات و بررسی های انجام شده بر روی حیوانات و دو قلو هایی که با هم یا جدا از هم زندگی می کنند و از والدین مضطرب به دنیا آمده اند، نشان می دهند که عوامل ژنتیکی نیز بسیار مؤثر اند. با این وجود باور نمی رود که ژن به خصوصی در این مورد نقش داشته باشد، بلکه ترکیب بعضی از ژن ها چنین پیامدی را به دنبال دارد.</a:t>
            </a:r>
          </a:p>
          <a:p>
            <a:pPr marL="0" indent="0" algn="r">
              <a:lnSpc>
                <a:spcPct val="80000"/>
              </a:lnSpc>
              <a:buFont typeface="Wingdings" panose="05000000000000000000" pitchFamily="2" charset="2"/>
              <a:buNone/>
            </a:pPr>
            <a:r>
              <a:rPr lang="ar-SA" altLang="en-US" sz="2000" dirty="0">
                <a:cs typeface="B Lotus" panose="00000400000000000000" pitchFamily="2" charset="-78"/>
              </a:rPr>
              <a:t>طبق آخرین تحقیقات به نظر می رسد که عوامل ژنتیکی در بعضی انواع اضطراب مانند اختلال هراس و ترس از مکان های باز نقش زیادی دارد.</a:t>
            </a:r>
            <a:endParaRPr lang="en-US" altLang="en-US" sz="2000" dirty="0">
              <a:cs typeface="B Lotus" panose="00000400000000000000" pitchFamily="2" charset="-7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D4E45D1F-7A71-40A0-2E8E-5865044922AA}"/>
              </a:ext>
            </a:extLst>
          </p:cNvPr>
          <p:cNvSpPr>
            <a:spLocks noGrp="1" noChangeArrowheads="1"/>
          </p:cNvSpPr>
          <p:nvPr>
            <p:ph type="subTitle" idx="4294967295"/>
          </p:nvPr>
        </p:nvSpPr>
        <p:spPr>
          <a:xfrm>
            <a:off x="250825" y="882650"/>
            <a:ext cx="8713788" cy="5975350"/>
          </a:xfrm>
        </p:spPr>
        <p:txBody>
          <a:bodyPr/>
          <a:lstStyle/>
          <a:p>
            <a:pPr marL="0" indent="0" algn="ctr" rtl="1">
              <a:buFont typeface="Wingdings" panose="05000000000000000000" pitchFamily="2" charset="2"/>
              <a:buNone/>
            </a:pPr>
            <a:r>
              <a:rPr lang="ar-SA" altLang="en-US" sz="2800" dirty="0">
                <a:cs typeface="B Sina" panose="00000700000000000000" pitchFamily="2" charset="-78"/>
              </a:rPr>
              <a:t>عوامل جانبی مؤثر در ابتلا به اضطراب</a:t>
            </a:r>
            <a:r>
              <a:rPr lang="ar-SA" altLang="en-US" sz="1800" dirty="0">
                <a:cs typeface="B Nazanin" panose="00000400000000000000" pitchFamily="2" charset="-78"/>
              </a:rPr>
              <a:t> </a:t>
            </a:r>
          </a:p>
          <a:p>
            <a:pPr marL="0" indent="0" algn="r" rtl="1">
              <a:lnSpc>
                <a:spcPct val="140000"/>
              </a:lnSpc>
              <a:buFont typeface="Wingdings" panose="05000000000000000000" pitchFamily="2" charset="2"/>
              <a:buNone/>
            </a:pPr>
            <a:r>
              <a:rPr lang="en-US" altLang="en-US" sz="2400" dirty="0">
                <a:cs typeface="B Nazanin" panose="00000400000000000000" pitchFamily="2" charset="-78"/>
              </a:rPr>
              <a:t>-</a:t>
            </a:r>
            <a:r>
              <a:rPr lang="ar-SA" altLang="en-US" sz="2800" b="1" dirty="0">
                <a:cs typeface="B Kamran" panose="00000400000000000000" pitchFamily="2" charset="-78"/>
              </a:rPr>
              <a:t>طبق گفته های بعضی از متخصصان، تغذیه ی نادرست نیز در ابتلا به اضطراب نقش دارد. کمبود بعضی از اسید های آمینه ، منیزیم، اسید فولیک و ویتامین </a:t>
            </a:r>
            <a:r>
              <a:rPr lang="en-US" altLang="en-US" sz="2800" b="1" dirty="0">
                <a:cs typeface="B Kamran" panose="00000400000000000000" pitchFamily="2" charset="-78"/>
              </a:rPr>
              <a:t>B12</a:t>
            </a:r>
            <a:r>
              <a:rPr lang="ar-SA" altLang="en-US" sz="2800" b="1" dirty="0">
                <a:cs typeface="B Kamran" panose="00000400000000000000" pitchFamily="2" charset="-78"/>
              </a:rPr>
              <a:t>، باعث تسریع در ابتلا به آن می شوند.</a:t>
            </a:r>
            <a:endParaRPr lang="en-US" altLang="en-US" sz="2800" b="1" dirty="0">
              <a:cs typeface="B Kamran" panose="00000400000000000000" pitchFamily="2" charset="-78"/>
            </a:endParaRPr>
          </a:p>
          <a:p>
            <a:pPr marL="0" indent="0" algn="r" rtl="1">
              <a:lnSpc>
                <a:spcPct val="140000"/>
              </a:lnSpc>
              <a:buFont typeface="Wingdings" panose="05000000000000000000" pitchFamily="2" charset="2"/>
              <a:buNone/>
            </a:pPr>
            <a:r>
              <a:rPr lang="en-US" altLang="en-US" sz="2800" b="1" dirty="0">
                <a:cs typeface="B Kamran" panose="00000400000000000000" pitchFamily="2" charset="-78"/>
              </a:rPr>
              <a:t>-</a:t>
            </a:r>
            <a:r>
              <a:rPr lang="ar-SA" altLang="en-US" sz="2800" b="1" dirty="0">
                <a:cs typeface="B Kamran" panose="00000400000000000000" pitchFamily="2" charset="-78"/>
              </a:rPr>
              <a:t> استفاده از مواد مخدر و دارو های روان گردان</a:t>
            </a:r>
          </a:p>
          <a:p>
            <a:pPr marL="0" indent="0" algn="r" rtl="1">
              <a:lnSpc>
                <a:spcPct val="120000"/>
              </a:lnSpc>
              <a:buFont typeface="Wingdings" panose="05000000000000000000" pitchFamily="2" charset="2"/>
              <a:buNone/>
            </a:pPr>
            <a:r>
              <a:rPr lang="en-US" altLang="en-US" sz="2800" b="1" dirty="0">
                <a:cs typeface="B Kamran" panose="00000400000000000000" pitchFamily="2" charset="-78"/>
              </a:rPr>
              <a:t>-</a:t>
            </a:r>
            <a:r>
              <a:rPr lang="ar-SA" altLang="en-US" sz="2800" b="1" dirty="0">
                <a:cs typeface="B Kamran" panose="00000400000000000000" pitchFamily="2" charset="-78"/>
              </a:rPr>
              <a:t>برخی از ضایعه های مغزی ( که باعث ایجاد علایمی شبیه به علایم اختلال وسواس می شوند.)</a:t>
            </a:r>
            <a:endParaRPr lang="en-US" altLang="en-US" sz="2800" b="1" dirty="0">
              <a:cs typeface="B Kamran" panose="00000400000000000000" pitchFamily="2" charset="-78"/>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226EB104-0689-8AD9-FB7D-D74F4082A24D}"/>
              </a:ext>
            </a:extLst>
          </p:cNvPr>
          <p:cNvSpPr>
            <a:spLocks noGrp="1" noChangeArrowheads="1"/>
          </p:cNvSpPr>
          <p:nvPr>
            <p:ph type="subTitle" idx="4294967295"/>
          </p:nvPr>
        </p:nvSpPr>
        <p:spPr>
          <a:xfrm>
            <a:off x="539750" y="404813"/>
            <a:ext cx="7991475" cy="5975350"/>
          </a:xfrm>
        </p:spPr>
        <p:txBody>
          <a:bodyPr/>
          <a:lstStyle/>
          <a:p>
            <a:pPr marL="0" indent="0">
              <a:lnSpc>
                <a:spcPct val="170000"/>
              </a:lnSpc>
              <a:buFont typeface="Wingdings" panose="05000000000000000000" pitchFamily="2" charset="2"/>
              <a:buNone/>
            </a:pPr>
            <a:endParaRPr lang="fa-IR" altLang="en-US" b="1">
              <a:solidFill>
                <a:schemeClr val="tx2"/>
              </a:solidFill>
            </a:endParaRPr>
          </a:p>
          <a:p>
            <a:pPr marL="0" indent="0">
              <a:lnSpc>
                <a:spcPct val="170000"/>
              </a:lnSpc>
              <a:buFont typeface="Wingdings" panose="05000000000000000000" pitchFamily="2" charset="2"/>
              <a:buNone/>
            </a:pPr>
            <a:r>
              <a:rPr lang="ar-SA" altLang="en-US">
                <a:solidFill>
                  <a:schemeClr val="tx2"/>
                </a:solidFill>
              </a:rPr>
              <a:t> </a:t>
            </a:r>
            <a:endParaRPr lang="en-US" altLang="en-US">
              <a:solidFill>
                <a:schemeClr val="tx2"/>
              </a:solidFill>
            </a:endParaRPr>
          </a:p>
        </p:txBody>
      </p:sp>
      <p:sp>
        <p:nvSpPr>
          <p:cNvPr id="15363" name="Rectangle 3">
            <a:extLst>
              <a:ext uri="{FF2B5EF4-FFF2-40B4-BE49-F238E27FC236}">
                <a16:creationId xmlns:a16="http://schemas.microsoft.com/office/drawing/2014/main" id="{A2451BC7-2DE5-8471-294D-D56BDD2B6174}"/>
              </a:ext>
            </a:extLst>
          </p:cNvPr>
          <p:cNvSpPr>
            <a:spLocks noChangeArrowheads="1"/>
          </p:cNvSpPr>
          <p:nvPr/>
        </p:nvSpPr>
        <p:spPr bwMode="auto">
          <a:xfrm>
            <a:off x="1258888" y="633413"/>
            <a:ext cx="6840537" cy="1190625"/>
          </a:xfrm>
          <a:prstGeom prst="rect">
            <a:avLst/>
          </a:prstGeom>
          <a:noFill/>
          <a:ln>
            <a:noFill/>
          </a:ln>
          <a:effectLst/>
          <a:extLst>
            <a:ext uri="{909E8E84-426E-40DD-AFC4-6F175D3DCCD1}">
              <a14:hiddenFill xmlns:a14="http://schemas.microsoft.com/office/drawing/2010/main">
                <a:solidFill>
                  <a:srgbClr val="D1D1E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rtl="1"/>
            <a:r>
              <a:rPr lang="ar-SA" altLang="en-US" sz="3600" b="1" dirty="0">
                <a:latin typeface="Tahoma" panose="020B0604030504040204" pitchFamily="34" charset="0"/>
                <a:cs typeface="B Arabic Style" panose="00000400000000000000" pitchFamily="2" charset="-78"/>
              </a:rPr>
              <a:t>تفاوت زنان و مردان:</a:t>
            </a:r>
            <a:endParaRPr lang="en-US" altLang="en-US" sz="3600" b="1" dirty="0">
              <a:latin typeface="Tahoma" panose="020B0604030504040204" pitchFamily="34" charset="0"/>
              <a:cs typeface="B Arabic Style" panose="00000400000000000000" pitchFamily="2" charset="-78"/>
            </a:endParaRPr>
          </a:p>
          <a:p>
            <a:pPr algn="ctr" rtl="1"/>
            <a:r>
              <a:rPr lang="en-US" altLang="en-US" sz="3600" b="1" dirty="0">
                <a:latin typeface="Tahoma" panose="020B0604030504040204" pitchFamily="34" charset="0"/>
                <a:cs typeface="B Arabic Style" panose="00000400000000000000" pitchFamily="2" charset="-78"/>
              </a:rPr>
              <a:t>        </a:t>
            </a:r>
            <a:r>
              <a:rPr lang="ar-SA" altLang="en-US" sz="3600" b="1" dirty="0">
                <a:latin typeface="Tahoma" panose="020B0604030504040204" pitchFamily="34" charset="0"/>
                <a:cs typeface="B Arabic Style" panose="00000400000000000000" pitchFamily="2" charset="-78"/>
              </a:rPr>
              <a:t> </a:t>
            </a:r>
            <a:r>
              <a:rPr lang="en-US" altLang="en-US" sz="3600" b="1" dirty="0">
                <a:latin typeface="Tahoma" panose="020B0604030504040204" pitchFamily="34" charset="0"/>
                <a:cs typeface="B Arabic Style" panose="00000400000000000000" pitchFamily="2" charset="-78"/>
              </a:rPr>
              <a:t>  </a:t>
            </a:r>
            <a:r>
              <a:rPr lang="ar-SA" altLang="en-US" sz="3600" b="1" dirty="0">
                <a:latin typeface="Tahoma" panose="020B0604030504040204" pitchFamily="34" charset="0"/>
                <a:cs typeface="B Arabic Style" panose="00000400000000000000" pitchFamily="2" charset="-78"/>
              </a:rPr>
              <a:t> افسردگي</a:t>
            </a:r>
            <a:r>
              <a:rPr lang="ar-SA" altLang="en-US" sz="800" b="1" dirty="0">
                <a:latin typeface="Tahoma" panose="020B0604030504040204" pitchFamily="34" charset="0"/>
                <a:cs typeface="B Arabic Style" panose="00000400000000000000" pitchFamily="2" charset="-78"/>
              </a:rPr>
              <a:t> </a:t>
            </a:r>
            <a:endParaRPr lang="ar-SA" altLang="en-US" b="1" dirty="0">
              <a:latin typeface="Arial" panose="020B0604020202020204" pitchFamily="34" charset="0"/>
              <a:cs typeface="B Arabic Style" panose="00000400000000000000" pitchFamily="2" charset="-78"/>
            </a:endParaRPr>
          </a:p>
        </p:txBody>
      </p:sp>
      <p:sp>
        <p:nvSpPr>
          <p:cNvPr id="15364" name="Rectangle 4">
            <a:extLst>
              <a:ext uri="{FF2B5EF4-FFF2-40B4-BE49-F238E27FC236}">
                <a16:creationId xmlns:a16="http://schemas.microsoft.com/office/drawing/2014/main" id="{6F2574E7-6416-98BD-7508-60BE97C2EB94}"/>
              </a:ext>
            </a:extLst>
          </p:cNvPr>
          <p:cNvSpPr>
            <a:spLocks noChangeArrowheads="1"/>
          </p:cNvSpPr>
          <p:nvPr/>
        </p:nvSpPr>
        <p:spPr bwMode="auto">
          <a:xfrm>
            <a:off x="0" y="2828925"/>
            <a:ext cx="9144000" cy="9525"/>
          </a:xfrm>
          <a:prstGeom prst="rect">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pic>
        <p:nvPicPr>
          <p:cNvPr id="15366" name="Picture 6">
            <a:extLst>
              <a:ext uri="{FF2B5EF4-FFF2-40B4-BE49-F238E27FC236}">
                <a16:creationId xmlns:a16="http://schemas.microsoft.com/office/drawing/2014/main" id="{B04E94A7-C9D1-689D-F7C5-9147FD6016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9563" y="2852738"/>
            <a:ext cx="2122487" cy="2865437"/>
          </a:xfrm>
          <a:prstGeom prst="rect">
            <a:avLst/>
          </a:prstGeom>
          <a:noFill/>
          <a:extLst>
            <a:ext uri="{909E8E84-426E-40DD-AFC4-6F175D3DCCD1}">
              <a14:hiddenFill xmlns:a14="http://schemas.microsoft.com/office/drawing/2010/main">
                <a:solidFill>
                  <a:srgbClr val="FFFFFF"/>
                </a:solidFill>
              </a14:hiddenFill>
            </a:ext>
          </a:extLst>
        </p:spPr>
      </p:pic>
      <p:pic>
        <p:nvPicPr>
          <p:cNvPr id="15368" name="Picture 8">
            <a:extLst>
              <a:ext uri="{FF2B5EF4-FFF2-40B4-BE49-F238E27FC236}">
                <a16:creationId xmlns:a16="http://schemas.microsoft.com/office/drawing/2014/main" id="{AAE010F4-204D-5F73-FAEB-8A45DA087B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2852738"/>
            <a:ext cx="2857500" cy="2857500"/>
          </a:xfrm>
          <a:prstGeom prst="rect">
            <a:avLst/>
          </a:prstGeom>
          <a:noFill/>
          <a:extLst>
            <a:ext uri="{909E8E84-426E-40DD-AFC4-6F175D3DCCD1}">
              <a14:hiddenFill xmlns:a14="http://schemas.microsoft.com/office/drawing/2010/main">
                <a:solidFill>
                  <a:srgbClr val="FFFFFF"/>
                </a:solidFill>
              </a14:hiddenFill>
            </a:ext>
          </a:extLst>
        </p:spPr>
      </p:pic>
      <p:sp>
        <p:nvSpPr>
          <p:cNvPr id="15370" name="Text Box 10">
            <a:extLst>
              <a:ext uri="{FF2B5EF4-FFF2-40B4-BE49-F238E27FC236}">
                <a16:creationId xmlns:a16="http://schemas.microsoft.com/office/drawing/2014/main" id="{5E9385E6-F5D3-21F7-C975-18BE536FFFDC}"/>
              </a:ext>
            </a:extLst>
          </p:cNvPr>
          <p:cNvSpPr txBox="1">
            <a:spLocks noChangeArrowheads="1"/>
          </p:cNvSpPr>
          <p:nvPr/>
        </p:nvSpPr>
        <p:spPr bwMode="auto">
          <a:xfrm>
            <a:off x="4932363" y="1196975"/>
            <a:ext cx="158432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ar-SA" altLang="en-US" sz="3600" b="1" dirty="0">
                <a:cs typeface="B Arabic Style" panose="00000400000000000000" pitchFamily="2" charset="-78"/>
              </a:rPr>
              <a:t>استرس</a:t>
            </a:r>
            <a:endParaRPr lang="en-GB" altLang="en-US" sz="3600" b="1" dirty="0">
              <a:cs typeface="B Arabic Style" panose="00000400000000000000"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15363">
                                            <p:txEl>
                                              <p:pRg st="0" end="0"/>
                                            </p:txEl>
                                          </p:spTgt>
                                        </p:tgtEl>
                                        <p:attrNameLst>
                                          <p:attrName>style.visibility</p:attrName>
                                        </p:attrNameLst>
                                      </p:cBhvr>
                                      <p:to>
                                        <p:strVal val="visible"/>
                                      </p:to>
                                    </p:set>
                                    <p:anim calcmode="discrete" valueType="clr">
                                      <p:cBhvr override="childStyle">
                                        <p:cTn id="7" dur="80"/>
                                        <p:tgtEl>
                                          <p:spTgt spid="1536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5363">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5363">
                                            <p:txEl>
                                              <p:pRg st="0" end="0"/>
                                            </p:txEl>
                                          </p:spTgt>
                                        </p:tgtEl>
                                        <p:attrNameLst>
                                          <p:attrName>fill.type</p:attrName>
                                        </p:attrNameLst>
                                      </p:cBhvr>
                                      <p:to>
                                        <p:strVal val="solid"/>
                                      </p:to>
                                    </p:set>
                                  </p:childTnLst>
                                </p:cTn>
                              </p:par>
                            </p:childTnLst>
                          </p:cTn>
                        </p:par>
                        <p:par>
                          <p:cTn id="10" fill="hold" nodeType="afterGroup">
                            <p:stCondLst>
                              <p:cond delay="680"/>
                            </p:stCondLst>
                            <p:childTnLst>
                              <p:par>
                                <p:cTn id="11" presetID="29" presetClass="entr" presetSubtype="0" fill="hold" grpId="0" nodeType="afterEffect">
                                  <p:stCondLst>
                                    <p:cond delay="0"/>
                                  </p:stCondLst>
                                  <p:childTnLst>
                                    <p:set>
                                      <p:cBhvr>
                                        <p:cTn id="12" dur="1" fill="hold">
                                          <p:stCondLst>
                                            <p:cond delay="0"/>
                                          </p:stCondLst>
                                        </p:cTn>
                                        <p:tgtEl>
                                          <p:spTgt spid="15370"/>
                                        </p:tgtEl>
                                        <p:attrNameLst>
                                          <p:attrName>style.visibility</p:attrName>
                                        </p:attrNameLst>
                                      </p:cBhvr>
                                      <p:to>
                                        <p:strVal val="visible"/>
                                      </p:to>
                                    </p:set>
                                    <p:anim calcmode="lin" valueType="num">
                                      <p:cBhvr>
                                        <p:cTn id="13" dur="1000" fill="hold"/>
                                        <p:tgtEl>
                                          <p:spTgt spid="15370"/>
                                        </p:tgtEl>
                                        <p:attrNameLst>
                                          <p:attrName>ppt_x</p:attrName>
                                        </p:attrNameLst>
                                      </p:cBhvr>
                                      <p:tavLst>
                                        <p:tav tm="0">
                                          <p:val>
                                            <p:strVal val="#ppt_x-.2"/>
                                          </p:val>
                                        </p:tav>
                                        <p:tav tm="100000">
                                          <p:val>
                                            <p:strVal val="#ppt_x"/>
                                          </p:val>
                                        </p:tav>
                                      </p:tavLst>
                                    </p:anim>
                                    <p:anim calcmode="lin" valueType="num">
                                      <p:cBhvr>
                                        <p:cTn id="14" dur="1000" fill="hold"/>
                                        <p:tgtEl>
                                          <p:spTgt spid="15370"/>
                                        </p:tgtEl>
                                        <p:attrNameLst>
                                          <p:attrName>ppt_y</p:attrName>
                                        </p:attrNameLst>
                                      </p:cBhvr>
                                      <p:tavLst>
                                        <p:tav tm="0">
                                          <p:val>
                                            <p:strVal val="#ppt_y"/>
                                          </p:val>
                                        </p:tav>
                                        <p:tav tm="100000">
                                          <p:val>
                                            <p:strVal val="#ppt_y"/>
                                          </p:val>
                                        </p:tav>
                                      </p:tavLst>
                                    </p:anim>
                                    <p:animEffect transition="in" filter="wipe(right)" prLst="gradientSize: 0.1">
                                      <p:cBhvr>
                                        <p:cTn id="15" dur="1000"/>
                                        <p:tgtEl>
                                          <p:spTgt spid="15370"/>
                                        </p:tgtEl>
                                      </p:cBhvr>
                                    </p:animEffect>
                                  </p:childTnLst>
                                </p:cTn>
                              </p:par>
                              <p:par>
                                <p:cTn id="16" presetID="47" presetClass="entr" presetSubtype="0" fill="hold" nodeType="withEffect">
                                  <p:stCondLst>
                                    <p:cond delay="0"/>
                                  </p:stCondLst>
                                  <p:childTnLst>
                                    <p:set>
                                      <p:cBhvr>
                                        <p:cTn id="17" dur="1" fill="hold">
                                          <p:stCondLst>
                                            <p:cond delay="0"/>
                                          </p:stCondLst>
                                        </p:cTn>
                                        <p:tgtEl>
                                          <p:spTgt spid="15366"/>
                                        </p:tgtEl>
                                        <p:attrNameLst>
                                          <p:attrName>style.visibility</p:attrName>
                                        </p:attrNameLst>
                                      </p:cBhvr>
                                      <p:to>
                                        <p:strVal val="visible"/>
                                      </p:to>
                                    </p:set>
                                    <p:animEffect transition="in" filter="fade">
                                      <p:cBhvr>
                                        <p:cTn id="18" dur="1000"/>
                                        <p:tgtEl>
                                          <p:spTgt spid="15366"/>
                                        </p:tgtEl>
                                      </p:cBhvr>
                                    </p:animEffect>
                                    <p:anim calcmode="lin" valueType="num">
                                      <p:cBhvr>
                                        <p:cTn id="19" dur="1000" fill="hold"/>
                                        <p:tgtEl>
                                          <p:spTgt spid="15366"/>
                                        </p:tgtEl>
                                        <p:attrNameLst>
                                          <p:attrName>ppt_x</p:attrName>
                                        </p:attrNameLst>
                                      </p:cBhvr>
                                      <p:tavLst>
                                        <p:tav tm="0">
                                          <p:val>
                                            <p:strVal val="#ppt_x"/>
                                          </p:val>
                                        </p:tav>
                                        <p:tav tm="100000">
                                          <p:val>
                                            <p:strVal val="#ppt_x"/>
                                          </p:val>
                                        </p:tav>
                                      </p:tavLst>
                                    </p:anim>
                                    <p:anim calcmode="lin" valueType="num">
                                      <p:cBhvr>
                                        <p:cTn id="20" dur="1000" fill="hold"/>
                                        <p:tgtEl>
                                          <p:spTgt spid="15366"/>
                                        </p:tgtEl>
                                        <p:attrNameLst>
                                          <p:attrName>ppt_y</p:attrName>
                                        </p:attrNameLst>
                                      </p:cBhvr>
                                      <p:tavLst>
                                        <p:tav tm="0">
                                          <p:val>
                                            <p:strVal val="#ppt_y-.1"/>
                                          </p:val>
                                        </p:tav>
                                        <p:tav tm="100000">
                                          <p:val>
                                            <p:strVal val="#ppt_y"/>
                                          </p:val>
                                        </p:tav>
                                      </p:tavLst>
                                    </p:anim>
                                  </p:childTnLst>
                                </p:cTn>
                              </p:par>
                            </p:childTnLst>
                          </p:cTn>
                        </p:par>
                        <p:par>
                          <p:cTn id="21" fill="hold" nodeType="afterGroup">
                            <p:stCondLst>
                              <p:cond delay="1680"/>
                            </p:stCondLst>
                            <p:childTnLst>
                              <p:par>
                                <p:cTn id="22" presetID="31" presetClass="entr" presetSubtype="0" fill="hold" nodeType="afterEffect">
                                  <p:stCondLst>
                                    <p:cond delay="0"/>
                                  </p:stCondLst>
                                  <p:iterate type="lt">
                                    <p:tmPct val="5000"/>
                                  </p:iterate>
                                  <p:childTnLst>
                                    <p:set>
                                      <p:cBhvr>
                                        <p:cTn id="23" dur="1" fill="hold">
                                          <p:stCondLst>
                                            <p:cond delay="0"/>
                                          </p:stCondLst>
                                        </p:cTn>
                                        <p:tgtEl>
                                          <p:spTgt spid="15363">
                                            <p:txEl>
                                              <p:pRg st="1" end="1"/>
                                            </p:txEl>
                                          </p:spTgt>
                                        </p:tgtEl>
                                        <p:attrNameLst>
                                          <p:attrName>style.visibility</p:attrName>
                                        </p:attrNameLst>
                                      </p:cBhvr>
                                      <p:to>
                                        <p:strVal val="visible"/>
                                      </p:to>
                                    </p:set>
                                    <p:anim calcmode="lin" valueType="num">
                                      <p:cBhvr>
                                        <p:cTn id="24" dur="1000" fill="hold"/>
                                        <p:tgtEl>
                                          <p:spTgt spid="15363">
                                            <p:txEl>
                                              <p:pRg st="1" end="1"/>
                                            </p:txEl>
                                          </p:spTgt>
                                        </p:tgtEl>
                                        <p:attrNameLst>
                                          <p:attrName>ppt_w</p:attrName>
                                        </p:attrNameLst>
                                      </p:cBhvr>
                                      <p:tavLst>
                                        <p:tav tm="0">
                                          <p:val>
                                            <p:fltVal val="0"/>
                                          </p:val>
                                        </p:tav>
                                        <p:tav tm="100000">
                                          <p:val>
                                            <p:strVal val="#ppt_w"/>
                                          </p:val>
                                        </p:tav>
                                      </p:tavLst>
                                    </p:anim>
                                    <p:anim calcmode="lin" valueType="num">
                                      <p:cBhvr>
                                        <p:cTn id="25" dur="1000" fill="hold"/>
                                        <p:tgtEl>
                                          <p:spTgt spid="15363">
                                            <p:txEl>
                                              <p:pRg st="1" end="1"/>
                                            </p:txEl>
                                          </p:spTgt>
                                        </p:tgtEl>
                                        <p:attrNameLst>
                                          <p:attrName>ppt_h</p:attrName>
                                        </p:attrNameLst>
                                      </p:cBhvr>
                                      <p:tavLst>
                                        <p:tav tm="0">
                                          <p:val>
                                            <p:fltVal val="0"/>
                                          </p:val>
                                        </p:tav>
                                        <p:tav tm="100000">
                                          <p:val>
                                            <p:strVal val="#ppt_h"/>
                                          </p:val>
                                        </p:tav>
                                      </p:tavLst>
                                    </p:anim>
                                    <p:anim calcmode="lin" valueType="num">
                                      <p:cBhvr>
                                        <p:cTn id="26" dur="1000" fill="hold"/>
                                        <p:tgtEl>
                                          <p:spTgt spid="15363">
                                            <p:txEl>
                                              <p:pRg st="1" end="1"/>
                                            </p:txEl>
                                          </p:spTgt>
                                        </p:tgtEl>
                                        <p:attrNameLst>
                                          <p:attrName>style.rotation</p:attrName>
                                        </p:attrNameLst>
                                      </p:cBhvr>
                                      <p:tavLst>
                                        <p:tav tm="0">
                                          <p:val>
                                            <p:fltVal val="90"/>
                                          </p:val>
                                        </p:tav>
                                        <p:tav tm="100000">
                                          <p:val>
                                            <p:fltVal val="0"/>
                                          </p:val>
                                        </p:tav>
                                      </p:tavLst>
                                    </p:anim>
                                    <p:animEffect transition="in" filter="fade">
                                      <p:cBhvr>
                                        <p:cTn id="27" dur="1000"/>
                                        <p:tgtEl>
                                          <p:spTgt spid="15363">
                                            <p:txEl>
                                              <p:pRg st="1" end="1"/>
                                            </p:txEl>
                                          </p:spTgt>
                                        </p:tgtEl>
                                      </p:cBhvr>
                                    </p:animEffect>
                                  </p:childTnLst>
                                </p:cTn>
                              </p:par>
                              <p:par>
                                <p:cTn id="28" presetID="37" presetClass="entr" presetSubtype="0" fill="hold" nodeType="withEffect">
                                  <p:stCondLst>
                                    <p:cond delay="0"/>
                                  </p:stCondLst>
                                  <p:childTnLst>
                                    <p:set>
                                      <p:cBhvr>
                                        <p:cTn id="29" dur="1" fill="hold">
                                          <p:stCondLst>
                                            <p:cond delay="0"/>
                                          </p:stCondLst>
                                        </p:cTn>
                                        <p:tgtEl>
                                          <p:spTgt spid="15368"/>
                                        </p:tgtEl>
                                        <p:attrNameLst>
                                          <p:attrName>style.visibility</p:attrName>
                                        </p:attrNameLst>
                                      </p:cBhvr>
                                      <p:to>
                                        <p:strVal val="visible"/>
                                      </p:to>
                                    </p:set>
                                    <p:animEffect transition="in" filter="fade">
                                      <p:cBhvr>
                                        <p:cTn id="30" dur="1000"/>
                                        <p:tgtEl>
                                          <p:spTgt spid="15368"/>
                                        </p:tgtEl>
                                      </p:cBhvr>
                                    </p:animEffect>
                                    <p:anim calcmode="lin" valueType="num">
                                      <p:cBhvr>
                                        <p:cTn id="31" dur="1000" fill="hold"/>
                                        <p:tgtEl>
                                          <p:spTgt spid="15368"/>
                                        </p:tgtEl>
                                        <p:attrNameLst>
                                          <p:attrName>ppt_x</p:attrName>
                                        </p:attrNameLst>
                                      </p:cBhvr>
                                      <p:tavLst>
                                        <p:tav tm="0">
                                          <p:val>
                                            <p:strVal val="#ppt_x"/>
                                          </p:val>
                                        </p:tav>
                                        <p:tav tm="100000">
                                          <p:val>
                                            <p:strVal val="#ppt_x"/>
                                          </p:val>
                                        </p:tav>
                                      </p:tavLst>
                                    </p:anim>
                                    <p:anim calcmode="lin" valueType="num">
                                      <p:cBhvr>
                                        <p:cTn id="32" dur="900" decel="100000" fill="hold"/>
                                        <p:tgtEl>
                                          <p:spTgt spid="15368"/>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1536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6051EB98-59CC-CD7E-BC66-9E330D5BC821}"/>
              </a:ext>
            </a:extLst>
          </p:cNvPr>
          <p:cNvSpPr>
            <a:spLocks noGrp="1" noChangeArrowheads="1"/>
          </p:cNvSpPr>
          <p:nvPr>
            <p:ph type="subTitle" idx="4294967295"/>
          </p:nvPr>
        </p:nvSpPr>
        <p:spPr>
          <a:xfrm>
            <a:off x="0" y="0"/>
            <a:ext cx="9144000" cy="6858000"/>
          </a:xfrm>
        </p:spPr>
        <p:txBody>
          <a:bodyPr/>
          <a:lstStyle/>
          <a:p>
            <a:pPr marL="457200" lvl="1" indent="0" algn="r">
              <a:lnSpc>
                <a:spcPct val="170000"/>
              </a:lnSpc>
              <a:buFont typeface="Wingdings" panose="05000000000000000000" pitchFamily="2" charset="2"/>
              <a:buNone/>
            </a:pPr>
            <a:r>
              <a:rPr lang="fa-IR" altLang="en-US" sz="1400">
                <a:cs typeface="B Nazanin" panose="00000400000000000000" pitchFamily="2" charset="-78"/>
              </a:rPr>
              <a:t> </a:t>
            </a:r>
            <a:r>
              <a:rPr lang="fa-IR" altLang="en-US" sz="1600" b="1">
                <a:cs typeface="B Nazanin" panose="00000400000000000000" pitchFamily="2" charset="-78"/>
              </a:rPr>
              <a:t>1- </a:t>
            </a:r>
            <a:r>
              <a:rPr lang="ar-SA" altLang="en-US" sz="1600" b="1">
                <a:cs typeface="B Nazanin" panose="00000400000000000000" pitchFamily="2" charset="-78"/>
              </a:rPr>
              <a:t>هورمونهاي اصلي استرس كورتيزول، اپي نفرين و اكسي توسين ميباشند. </a:t>
            </a:r>
            <a:br>
              <a:rPr lang="ar-SA" altLang="en-US" sz="1600" b="1">
                <a:cs typeface="B Nazanin" panose="00000400000000000000" pitchFamily="2" charset="-78"/>
              </a:rPr>
            </a:br>
            <a:r>
              <a:rPr lang="fa-IR" altLang="en-US" sz="1600" b="1">
                <a:cs typeface="B Nazanin" panose="00000400000000000000" pitchFamily="2" charset="-78"/>
              </a:rPr>
              <a:t> 2- </a:t>
            </a:r>
            <a:r>
              <a:rPr lang="ar-SA" altLang="en-US" sz="1600" b="1">
                <a:cs typeface="B Nazanin" panose="00000400000000000000" pitchFamily="2" charset="-78"/>
              </a:rPr>
              <a:t>هر دو هورمون كورتيزول و اپي نفرين باعث افزايش فشار خون و سطح قند خون ميشوند. هورمون كورتيزول به تنهايي باعث كاهش كارايي سيستم ايمني بدن ميگردد. </a:t>
            </a:r>
            <a:br>
              <a:rPr lang="ar-SA" altLang="en-US" sz="1600" b="1">
                <a:cs typeface="B Nazanin" panose="00000400000000000000" pitchFamily="2" charset="-78"/>
              </a:rPr>
            </a:br>
            <a:r>
              <a:rPr lang="fa-IR" altLang="en-US" sz="1600" b="1">
                <a:cs typeface="B Nazanin" panose="00000400000000000000" pitchFamily="2" charset="-78"/>
              </a:rPr>
              <a:t>3-  </a:t>
            </a:r>
            <a:r>
              <a:rPr lang="ar-SA" altLang="en-US" sz="1600" b="1">
                <a:cs typeface="B Nazanin" panose="00000400000000000000" pitchFamily="2" charset="-78"/>
              </a:rPr>
              <a:t>پس از ترشح دو هورمون اپي نفرين و كورتيزول هورمون اكسي توسين نيز از مغز ترشح مي گردد تا اثرات دو هورمون نخست را تعديل كند. هورمون اكسي توسين عواطف آرام بخش و حس مراقبت را افزايش ميدهد. </a:t>
            </a:r>
            <a:br>
              <a:rPr lang="ar-SA" altLang="en-US" sz="1600" b="1">
                <a:cs typeface="B Nazanin" panose="00000400000000000000" pitchFamily="2" charset="-78"/>
              </a:rPr>
            </a:br>
            <a:r>
              <a:rPr lang="fa-IR" altLang="en-US" sz="1600" b="1">
                <a:cs typeface="B Nazanin" panose="00000400000000000000" pitchFamily="2" charset="-78"/>
              </a:rPr>
              <a:t> </a:t>
            </a:r>
            <a:r>
              <a:rPr lang="ar-SA" altLang="en-US" sz="1600" b="1">
                <a:cs typeface="B Nazanin" panose="00000400000000000000" pitchFamily="2" charset="-78"/>
              </a:rPr>
              <a:t>4</a:t>
            </a:r>
            <a:r>
              <a:rPr lang="fa-IR" altLang="en-US" sz="1600" b="1">
                <a:cs typeface="B Nazanin" panose="00000400000000000000" pitchFamily="2" charset="-78"/>
              </a:rPr>
              <a:t>- </a:t>
            </a:r>
            <a:r>
              <a:rPr lang="ar-SA" altLang="en-US" sz="1600" b="1">
                <a:cs typeface="B Nazanin" panose="00000400000000000000" pitchFamily="2" charset="-78"/>
              </a:rPr>
              <a:t>در شرايط استرس زا ميزان ترشح دو هورمون اپي نفرين و كورتيزول در زنان و مردان يكسان ميباشد، اما ميزان ترشح هورمون اكسي توسين در زنان بسيار بيشتر از مردان است. </a:t>
            </a:r>
            <a:br>
              <a:rPr lang="ar-SA" altLang="en-US" sz="1600" b="1">
                <a:cs typeface="B Nazanin" panose="00000400000000000000" pitchFamily="2" charset="-78"/>
              </a:rPr>
            </a:br>
            <a:r>
              <a:rPr lang="ar-SA" altLang="en-US" sz="1600" b="1">
                <a:cs typeface="B Nazanin" panose="00000400000000000000" pitchFamily="2" charset="-78"/>
              </a:rPr>
              <a:t>5</a:t>
            </a:r>
            <a:r>
              <a:rPr lang="fa-IR" altLang="en-US" sz="1600" b="1">
                <a:cs typeface="B Nazanin" panose="00000400000000000000" pitchFamily="2" charset="-78"/>
              </a:rPr>
              <a:t>- </a:t>
            </a:r>
            <a:r>
              <a:rPr lang="ar-SA" altLang="en-US" sz="1600" b="1">
                <a:cs typeface="B Nazanin" panose="00000400000000000000" pitchFamily="2" charset="-78"/>
              </a:rPr>
              <a:t>حيوانات و انسانهايي كه سطح هورمون اكسي توسين در بدن آنها بالاست آرام تر، آسوده خاطر تر و اجتماعي تر بوده و كمتر مضطرب ميباشند. </a:t>
            </a:r>
            <a:br>
              <a:rPr lang="ar-SA" altLang="en-US" sz="1600" b="1">
                <a:cs typeface="B Nazanin" panose="00000400000000000000" pitchFamily="2" charset="-78"/>
              </a:rPr>
            </a:br>
            <a:r>
              <a:rPr lang="ar-SA" altLang="en-US" sz="1600" b="1">
                <a:cs typeface="B Nazanin" panose="00000400000000000000" pitchFamily="2" charset="-78"/>
              </a:rPr>
              <a:t>6</a:t>
            </a:r>
            <a:r>
              <a:rPr lang="fa-IR" altLang="en-US" sz="1600" b="1">
                <a:cs typeface="B Nazanin" panose="00000400000000000000" pitchFamily="2" charset="-78"/>
              </a:rPr>
              <a:t> - </a:t>
            </a:r>
            <a:r>
              <a:rPr lang="ar-SA" altLang="en-US" sz="1600" b="1">
                <a:cs typeface="B Nazanin" panose="00000400000000000000" pitchFamily="2" charset="-78"/>
              </a:rPr>
              <a:t>هورمون تستوسترون مردان اثرات آرام بخشي اكسي توسين را بي اثر و هورمون استروژن زنان آن را تقويت ميكند. </a:t>
            </a:r>
            <a:br>
              <a:rPr lang="ar-SA" altLang="en-US" sz="1600" b="1">
                <a:cs typeface="B Nazanin" panose="00000400000000000000" pitchFamily="2" charset="-78"/>
              </a:rPr>
            </a:br>
            <a:r>
              <a:rPr lang="fa-IR" altLang="en-US" sz="1600" b="1">
                <a:cs typeface="B Nazanin" panose="00000400000000000000" pitchFamily="2" charset="-78"/>
              </a:rPr>
              <a:t> </a:t>
            </a:r>
            <a:r>
              <a:rPr lang="ar-SA" altLang="en-US" sz="1600" b="1">
                <a:cs typeface="B Nazanin" panose="00000400000000000000" pitchFamily="2" charset="-78"/>
              </a:rPr>
              <a:t>7</a:t>
            </a:r>
            <a:r>
              <a:rPr lang="fa-IR" altLang="en-US" sz="1600" b="1">
                <a:cs typeface="B Nazanin" panose="00000400000000000000" pitchFamily="2" charset="-78"/>
              </a:rPr>
              <a:t>- </a:t>
            </a:r>
            <a:r>
              <a:rPr lang="ar-SA" altLang="en-US" sz="1600" b="1">
                <a:cs typeface="B Nazanin" panose="00000400000000000000" pitchFamily="2" charset="-78"/>
              </a:rPr>
              <a:t>بنابراين زنان بهتر از مردان با استرس كنار مي آيند. </a:t>
            </a:r>
            <a:br>
              <a:rPr lang="ar-SA" altLang="en-US" sz="1600" b="1">
                <a:cs typeface="B Nazanin" panose="00000400000000000000" pitchFamily="2" charset="-78"/>
              </a:rPr>
            </a:br>
            <a:r>
              <a:rPr lang="fa-IR" altLang="en-US" sz="1600" b="1">
                <a:cs typeface="B Nazanin" panose="00000400000000000000" pitchFamily="2" charset="-78"/>
              </a:rPr>
              <a:t> </a:t>
            </a:r>
            <a:r>
              <a:rPr lang="ar-SA" altLang="en-US" sz="1600" b="1">
                <a:cs typeface="B Nazanin" panose="00000400000000000000" pitchFamily="2" charset="-78"/>
              </a:rPr>
              <a:t>8</a:t>
            </a:r>
            <a:r>
              <a:rPr lang="fa-IR" altLang="en-US" sz="1600" b="1">
                <a:cs typeface="B Nazanin" panose="00000400000000000000" pitchFamily="2" charset="-78"/>
              </a:rPr>
              <a:t>- </a:t>
            </a:r>
            <a:r>
              <a:rPr lang="ar-SA" altLang="en-US" sz="1600" b="1">
                <a:cs typeface="B Nazanin" panose="00000400000000000000" pitchFamily="2" charset="-78"/>
              </a:rPr>
              <a:t>پاسخ به استرس در مردان از نوع "جنگ يا گريز" و در زنان از نوع "مراقبت (از فرزندان) ، معاشرت و مصالحه" ميباشد. </a:t>
            </a:r>
            <a:br>
              <a:rPr lang="ar-SA" altLang="en-US" sz="1600" b="1">
                <a:cs typeface="B Nazanin" panose="00000400000000000000" pitchFamily="2" charset="-78"/>
              </a:rPr>
            </a:br>
            <a:endParaRPr lang="en-US" altLang="en-US" sz="1600" b="1">
              <a:cs typeface="B Nazanin" panose="00000400000000000000" pitchFamily="2" charset="-7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8A7518EA-F379-8C9B-08E7-5A01EC478A74}"/>
              </a:ext>
            </a:extLst>
          </p:cNvPr>
          <p:cNvSpPr>
            <a:spLocks noGrp="1" noChangeArrowheads="1"/>
          </p:cNvSpPr>
          <p:nvPr>
            <p:ph type="subTitle" idx="4294967295"/>
          </p:nvPr>
        </p:nvSpPr>
        <p:spPr>
          <a:xfrm>
            <a:off x="0" y="0"/>
            <a:ext cx="9144000" cy="6858000"/>
          </a:xfrm>
        </p:spPr>
        <p:txBody>
          <a:bodyPr/>
          <a:lstStyle/>
          <a:p>
            <a:pPr marL="0" indent="0" algn="r">
              <a:lnSpc>
                <a:spcPct val="190000"/>
              </a:lnSpc>
              <a:buFont typeface="Wingdings" panose="05000000000000000000" pitchFamily="2" charset="2"/>
              <a:buNone/>
            </a:pPr>
            <a:r>
              <a:rPr lang="ar-SA" altLang="en-US" sz="1600">
                <a:cs typeface="B Nazanin" panose="00000400000000000000" pitchFamily="2" charset="-78"/>
              </a:rPr>
              <a:t>.</a:t>
            </a:r>
            <a:r>
              <a:rPr lang="ar-SA" altLang="en-US" sz="1800" b="1">
                <a:cs typeface="B Kamran" panose="00000400000000000000" pitchFamily="2" charset="-78"/>
              </a:rPr>
              <a:t>9</a:t>
            </a:r>
            <a:r>
              <a:rPr lang="fa-IR" altLang="en-US" sz="1800" b="1">
                <a:cs typeface="B Kamran" panose="00000400000000000000" pitchFamily="2" charset="-78"/>
              </a:rPr>
              <a:t>- </a:t>
            </a:r>
            <a:r>
              <a:rPr lang="ar-SA" altLang="en-US" sz="1800" b="1">
                <a:cs typeface="B Kamran" panose="00000400000000000000" pitchFamily="2" charset="-78"/>
              </a:rPr>
              <a:t>مراقبت شامل فعاليتهاي مراقبت و نگهداري (فرزندان) كه در جهت حفاظت از خود و فرزندان طراحي گرديده و باعث افزايش حس ايمني و كاهش اضطراب و پريشاني در مادر ميگردد. معاشرت و مصالحه شامل ايجاد و حفظ شبكه هاي اجتماعي ميباشد. </a:t>
            </a:r>
            <a:r>
              <a:rPr lang="fa-IR" altLang="en-US" sz="1800" b="1">
                <a:cs typeface="B Kamran" panose="00000400000000000000" pitchFamily="2" charset="-78"/>
              </a:rPr>
              <a:t>    10- </a:t>
            </a:r>
            <a:r>
              <a:rPr lang="ar-SA" altLang="en-US" sz="1800" b="1">
                <a:cs typeface="B Kamran" panose="00000400000000000000" pitchFamily="2" charset="-78"/>
              </a:rPr>
              <a:t>زنان هنگام مواجهه با استرس سعي ميكنند با ديگران به ويژه زنان تماس اجتماعي برقرار كرده و وقت خود را صرف مراقبت و رسيدگي بيشتر به فرزندان خود كنند. زنان تمايل دارند با ايجاد ارتباطات انساني و تشكيل وحدت و يگانگي از مزاياي امنيت و ايمني موجود در گروه برخوردار گردند.</a:t>
            </a:r>
            <a:br>
              <a:rPr lang="ar-SA" altLang="en-US" sz="1800" b="1">
                <a:cs typeface="B Kamran" panose="00000400000000000000" pitchFamily="2" charset="-78"/>
              </a:rPr>
            </a:br>
            <a:r>
              <a:rPr lang="ar-SA" altLang="en-US" sz="1800" b="1">
                <a:cs typeface="B Kamran" panose="00000400000000000000" pitchFamily="2" charset="-78"/>
              </a:rPr>
              <a:t>11</a:t>
            </a:r>
            <a:r>
              <a:rPr lang="fa-IR" altLang="en-US" sz="1800" b="1">
                <a:cs typeface="B Kamran" panose="00000400000000000000" pitchFamily="2" charset="-78"/>
              </a:rPr>
              <a:t>-</a:t>
            </a:r>
            <a:r>
              <a:rPr lang="ar-SA" altLang="en-US" sz="1800" b="1">
                <a:cs typeface="B Kamran" panose="00000400000000000000" pitchFamily="2" charset="-78"/>
              </a:rPr>
              <a:t>كنار آمدن با استرس در زنان بصورت يافتن حمايت اجتماعي و احساسي بمنظور صحبت كردن درباره تجربه احساسات، مرور وقايع روي داده و كاري كه بايد (در راه حل مشكل) صورت گيرد، انجام ميگيرد. </a:t>
            </a:r>
            <a:br>
              <a:rPr lang="ar-SA" altLang="en-US" sz="1800" b="1">
                <a:cs typeface="B Kamran" panose="00000400000000000000" pitchFamily="2" charset="-78"/>
              </a:rPr>
            </a:br>
            <a:r>
              <a:rPr lang="fa-IR" altLang="en-US" sz="1800" b="1">
                <a:cs typeface="B Kamran" panose="00000400000000000000" pitchFamily="2" charset="-78"/>
              </a:rPr>
              <a:t>12- </a:t>
            </a:r>
            <a:r>
              <a:rPr lang="ar-SA" altLang="en-US" sz="1800" b="1">
                <a:cs typeface="B Kamran" panose="00000400000000000000" pitchFamily="2" charset="-78"/>
              </a:rPr>
              <a:t>مردان معمولا فعاليت گريز و خلاصي جستن را براي تخفيف استرس بر مي گزينند. ايجاد سرگرمي و تفريح آرامبخش و يا اعتياد به كار را به عنوان گريزگاه انتخاب ميكنند. </a:t>
            </a:r>
            <a:br>
              <a:rPr lang="ar-SA" altLang="en-US" sz="1800" b="1">
                <a:cs typeface="B Kamran" panose="00000400000000000000" pitchFamily="2" charset="-78"/>
              </a:rPr>
            </a:br>
            <a:r>
              <a:rPr lang="ar-SA" altLang="en-US" sz="1800" b="1">
                <a:cs typeface="B Kamran" panose="00000400000000000000" pitchFamily="2" charset="-78"/>
              </a:rPr>
              <a:t>13</a:t>
            </a:r>
            <a:r>
              <a:rPr lang="fa-IR" altLang="en-US" sz="1800" b="1">
                <a:cs typeface="B Kamran" panose="00000400000000000000" pitchFamily="2" charset="-78"/>
              </a:rPr>
              <a:t>-</a:t>
            </a:r>
            <a:r>
              <a:rPr lang="ar-SA" altLang="en-US" sz="1800" b="1">
                <a:cs typeface="B Kamran" panose="00000400000000000000" pitchFamily="2" charset="-78"/>
              </a:rPr>
              <a:t>از آنجايي كه اعتماد بنفس در مردان از كفايت در عملكرد (موفقيت شغلي، برتري در رقابت ها و چالش ها، انجام وظايف) و در زنان از كفايت در روابط (ايجاد و حفظ آنها) نشات ميگيرد، زنان معمولا هنگامي كه خود را قرباني روابط كرده و نيازهاي خود را ناديده ميگيرند، و مردان زماني كه دستيابي به موفقيت و برتري را به هر قيمتي مي پذيرند، دچار استرس ميشوند.</a:t>
            </a:r>
            <a:r>
              <a:rPr lang="ar-SA" altLang="en-US" sz="1600">
                <a:cs typeface="B Nazanin" panose="00000400000000000000" pitchFamily="2" charset="-78"/>
              </a:rPr>
              <a:t> </a:t>
            </a:r>
            <a:br>
              <a:rPr lang="ar-SA" altLang="en-US" sz="1600">
                <a:cs typeface="B Nazanin" panose="00000400000000000000" pitchFamily="2" charset="-78"/>
              </a:rPr>
            </a:br>
            <a:br>
              <a:rPr lang="ar-SA" altLang="en-US" sz="1600">
                <a:cs typeface="B Nazanin" panose="00000400000000000000" pitchFamily="2" charset="-78"/>
              </a:rPr>
            </a:br>
            <a:endParaRPr lang="en-US" altLang="en-US" sz="1600">
              <a:cs typeface="B Nazanin" panose="00000400000000000000"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7410">
                                            <p:txEl>
                                              <p:pRg st="0" end="0"/>
                                            </p:txEl>
                                          </p:spTgt>
                                        </p:tgtEl>
                                        <p:attrNameLst>
                                          <p:attrName>style.visibility</p:attrName>
                                        </p:attrNameLst>
                                      </p:cBhvr>
                                      <p:to>
                                        <p:strVal val="visible"/>
                                      </p:to>
                                    </p:set>
                                    <p:animEffect transition="in" filter="randombar(horizontal)">
                                      <p:cBhvr>
                                        <p:cTn id="7" dur="500"/>
                                        <p:tgtEl>
                                          <p:spTgt spid="174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59F54B0F-20FF-55CD-E5B9-D3A8AD368293}"/>
              </a:ext>
            </a:extLst>
          </p:cNvPr>
          <p:cNvSpPr>
            <a:spLocks noGrp="1" noChangeArrowheads="1"/>
          </p:cNvSpPr>
          <p:nvPr>
            <p:ph type="title"/>
          </p:nvPr>
        </p:nvSpPr>
        <p:spPr>
          <a:xfrm>
            <a:off x="0" y="0"/>
            <a:ext cx="9144000" cy="6858000"/>
          </a:xfrm>
        </p:spPr>
        <p:txBody>
          <a:bodyPr/>
          <a:lstStyle/>
          <a:p>
            <a:pPr algn="r" rtl="1"/>
            <a:r>
              <a:rPr lang="en-US" altLang="en-US" sz="1800">
                <a:cs typeface="B Helal" panose="00000400000000000000" pitchFamily="2" charset="-78"/>
              </a:rPr>
              <a:t>14</a:t>
            </a:r>
            <a:r>
              <a:rPr lang="ar-SA" altLang="en-US" sz="2300">
                <a:cs typeface="B Helal" panose="00000400000000000000" pitchFamily="2" charset="-78"/>
              </a:rPr>
              <a:t>،شكست و ناكامي در روابط براي زنان، و شكست و ناكامي در عملكرد براي مردان از بزرگترين عوامل استرس زا در ميان دو جنس ميباشند. </a:t>
            </a:r>
            <a:br>
              <a:rPr lang="ar-SA" altLang="en-US" sz="2300">
                <a:cs typeface="B Helal" panose="00000400000000000000" pitchFamily="2" charset="-78"/>
              </a:rPr>
            </a:br>
            <a:br>
              <a:rPr lang="ar-SA" altLang="en-US" sz="2300">
                <a:cs typeface="B Helal" panose="00000400000000000000" pitchFamily="2" charset="-78"/>
              </a:rPr>
            </a:br>
            <a:r>
              <a:rPr lang="fa-IR" altLang="en-US" sz="2300">
                <a:cs typeface="B Helal" panose="00000400000000000000" pitchFamily="2" charset="-78"/>
              </a:rPr>
              <a:t>1</a:t>
            </a:r>
            <a:r>
              <a:rPr lang="ar-SA" altLang="en-US" sz="2300">
                <a:cs typeface="B Helal" panose="00000400000000000000" pitchFamily="2" charset="-78"/>
              </a:rPr>
              <a:t>5بنابراين زنان با ايجاد ارتباط كلامي و احساسي و مردان با خلوت گزيني و سرگرم كردن خود با فعاليتهاي انحرافي با استرس كنار مي آيند. </a:t>
            </a:r>
            <a:br>
              <a:rPr lang="ar-SA" altLang="en-US" sz="2300">
                <a:cs typeface="B Helal" panose="00000400000000000000" pitchFamily="2" charset="-78"/>
              </a:rPr>
            </a:br>
            <a:br>
              <a:rPr lang="ar-SA" altLang="en-US" sz="2300">
                <a:cs typeface="B Helal" panose="00000400000000000000" pitchFamily="2" charset="-78"/>
              </a:rPr>
            </a:br>
            <a:r>
              <a:rPr lang="ar-SA" altLang="en-US" sz="2300">
                <a:cs typeface="B Helal" panose="00000400000000000000" pitchFamily="2" charset="-78"/>
              </a:rPr>
              <a:t>16از آنجايي كه مردان بايد استوار و قوي باشند مشكلات خود را انكار ميكنند. </a:t>
            </a:r>
            <a:br>
              <a:rPr lang="ar-SA" altLang="en-US" sz="2300">
                <a:cs typeface="B Helal" panose="00000400000000000000" pitchFamily="2" charset="-78"/>
              </a:rPr>
            </a:br>
            <a:br>
              <a:rPr lang="ar-SA" altLang="en-US" sz="2300">
                <a:cs typeface="B Helal" panose="00000400000000000000" pitchFamily="2" charset="-78"/>
              </a:rPr>
            </a:br>
            <a:r>
              <a:rPr lang="ar-SA" altLang="en-US" sz="2300">
                <a:cs typeface="B Helal" panose="00000400000000000000" pitchFamily="2" charset="-78"/>
              </a:rPr>
              <a:t>17مردان افسردگي خود را بيشتر با بيان علايم جسمي افسردگي (نظير سردرد) به اطلاع ديگران ميرسانند تا با بيان احساسات خود</a:t>
            </a:r>
            <a:r>
              <a:rPr lang="fa-IR" altLang="en-US" sz="2300">
                <a:cs typeface="B Helal" panose="00000400000000000000" pitchFamily="2" charset="-78"/>
              </a:rPr>
              <a:t>.</a:t>
            </a:r>
            <a:br>
              <a:rPr lang="ar-SA" altLang="en-US" sz="2300">
                <a:cs typeface="B Helal" panose="00000400000000000000" pitchFamily="2" charset="-78"/>
              </a:rPr>
            </a:br>
            <a:br>
              <a:rPr lang="fa-IR" altLang="en-US" sz="2300">
                <a:cs typeface="B Helal" panose="00000400000000000000" pitchFamily="2" charset="-78"/>
              </a:rPr>
            </a:br>
            <a:r>
              <a:rPr lang="fa-IR" altLang="en-US" sz="2300">
                <a:cs typeface="B Helal" panose="00000400000000000000" pitchFamily="2" charset="-78"/>
              </a:rPr>
              <a:t>18- </a:t>
            </a:r>
            <a:r>
              <a:rPr lang="ar-SA" altLang="en-US" sz="2300">
                <a:cs typeface="B Helal" panose="00000400000000000000" pitchFamily="2" charset="-78"/>
              </a:rPr>
              <a:t>مردان علايم بارز افسردگي را كمتر بروز ميدهند (گريستن، اندوه، از دست دادن علاقه به فعاليتهايي كه در گذشته لذت بخش بوده اند). اما در مقابل تحريك پذير تر و پرخاشگر تر مي گردند.</a:t>
            </a:r>
            <a:r>
              <a:rPr lang="ar-SA" altLang="en-US" sz="2300">
                <a:cs typeface="B Nazanin" panose="00000400000000000000" pitchFamily="2" charset="-78"/>
              </a:rPr>
              <a:t> </a:t>
            </a:r>
            <a:br>
              <a:rPr lang="ar-SA" altLang="en-US" sz="2300">
                <a:cs typeface="B Nazanin" panose="00000400000000000000" pitchFamily="2" charset="-78"/>
              </a:rPr>
            </a:br>
            <a:endParaRPr lang="en-US" altLang="en-US" sz="2300">
              <a:cs typeface="B Nazanin" panose="00000400000000000000" pitchFamily="2" charset="-78"/>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746"/>
                                        </p:tgtEl>
                                        <p:attrNameLst>
                                          <p:attrName>style.visibility</p:attrName>
                                        </p:attrNameLst>
                                      </p:cBhvr>
                                      <p:to>
                                        <p:strVal val="visible"/>
                                      </p:to>
                                    </p:set>
                                    <p:animEffect transition="in" filter="fade">
                                      <p:cBhvr>
                                        <p:cTn id="7" dur="2000"/>
                                        <p:tgtEl>
                                          <p:spTgt spid="317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C4634D04-B574-7187-402F-84351584E4EF}"/>
              </a:ext>
            </a:extLst>
          </p:cNvPr>
          <p:cNvSpPr>
            <a:spLocks noGrp="1" noChangeArrowheads="1"/>
          </p:cNvSpPr>
          <p:nvPr>
            <p:ph type="subTitle" idx="4294967295"/>
          </p:nvPr>
        </p:nvSpPr>
        <p:spPr>
          <a:xfrm>
            <a:off x="0" y="71438"/>
            <a:ext cx="9144000" cy="6742112"/>
          </a:xfrm>
        </p:spPr>
        <p:txBody>
          <a:bodyPr/>
          <a:lstStyle/>
          <a:p>
            <a:pPr marL="0" indent="0" algn="r" rtl="1">
              <a:lnSpc>
                <a:spcPct val="170000"/>
              </a:lnSpc>
              <a:buFont typeface="Wingdings" panose="05000000000000000000" pitchFamily="2" charset="2"/>
              <a:buNone/>
            </a:pPr>
            <a:r>
              <a:rPr lang="ar-SA" altLang="en-US" sz="900">
                <a:cs typeface="B Nazanin" panose="00000400000000000000" pitchFamily="2" charset="-78"/>
              </a:rPr>
              <a:t> </a:t>
            </a:r>
            <a:br>
              <a:rPr lang="ar-SA" altLang="en-US" sz="900">
                <a:cs typeface="B Nazanin" panose="00000400000000000000" pitchFamily="2" charset="-78"/>
              </a:rPr>
            </a:br>
            <a:r>
              <a:rPr lang="ar-SA" altLang="en-US" sz="900">
                <a:cs typeface="B Nazanin" panose="00000400000000000000" pitchFamily="2" charset="-78"/>
              </a:rPr>
              <a:t>. </a:t>
            </a:r>
            <a:br>
              <a:rPr lang="ar-SA" altLang="en-US" sz="900">
                <a:cs typeface="B Nazanin" panose="00000400000000000000" pitchFamily="2" charset="-78"/>
              </a:rPr>
            </a:br>
            <a:r>
              <a:rPr lang="fa-IR" altLang="en-US" sz="1600">
                <a:cs typeface="B Yagut" panose="00000400000000000000" pitchFamily="2" charset="-78"/>
              </a:rPr>
              <a:t>1 2- ا</a:t>
            </a:r>
            <a:r>
              <a:rPr lang="ar-SA" altLang="en-US" sz="1600">
                <a:cs typeface="B Yagut" panose="00000400000000000000" pitchFamily="2" charset="-78"/>
              </a:rPr>
              <a:t>ز آنجايي كه مردان در بيان آزادانه احساسات خود ناتوانند، با انجام فعاليت بيشتر با اندوه مقابله ميكنند. اضافه كاري ميكنند و يا زياد به سفرهاي كاري ميروند. و يا به رفتارهاي مخاطره آميزي همچون روابط جنسي وسواسي و يا ورزشهاي پرخطر روي مي آورند و يا به الكل و يا ساير مواد مخدر گرايش پيدا ميكنند. </a:t>
            </a:r>
            <a:br>
              <a:rPr lang="ar-SA" altLang="en-US" sz="1600">
                <a:cs typeface="B Yagut" panose="00000400000000000000" pitchFamily="2" charset="-78"/>
              </a:rPr>
            </a:br>
            <a:r>
              <a:rPr lang="ar-SA" altLang="en-US" sz="1600">
                <a:cs typeface="B Yagut" panose="00000400000000000000" pitchFamily="2" charset="-78"/>
              </a:rPr>
              <a:t>21،مردان در برابر فوت عزيزان خود تمايل به احياء، ترميم، بازسازي (روابط و شرايط) و بازگشت هر چه سريعتر به وضعيت عادي را از خود بروز ميدهند. اما زنان تمايل دارند بروي فرد از دست رفته و احساسات جاري خود تمركز كنند. </a:t>
            </a:r>
            <a:br>
              <a:rPr lang="ar-SA" altLang="en-US" sz="1600">
                <a:cs typeface="B Yagut" panose="00000400000000000000" pitchFamily="2" charset="-78"/>
              </a:rPr>
            </a:br>
            <a:br>
              <a:rPr lang="ar-SA" altLang="en-US" sz="1600">
                <a:cs typeface="B Yagut" panose="00000400000000000000" pitchFamily="2" charset="-78"/>
              </a:rPr>
            </a:br>
            <a:r>
              <a:rPr lang="en-US" altLang="en-US" sz="1600">
                <a:cs typeface="B Yagut" panose="00000400000000000000" pitchFamily="2" charset="-78"/>
              </a:rPr>
              <a:t>،22</a:t>
            </a:r>
            <a:r>
              <a:rPr lang="ar-SA" altLang="en-US" sz="1600">
                <a:cs typeface="B Yagut" panose="00000400000000000000" pitchFamily="2" charset="-78"/>
              </a:rPr>
              <a:t>زنان اندوه و سوگ خود را ابراز و آن را با ديگران تسهيم ميكنند و به گذشته مينگرند. اما مردان دردهاي خود را به زبان نياورده و معمولا اندوه خود را انكار ميكنند. مردان اشكهاي خود را پنهان ميكنند و خشم را جايگزين اندوه ميكنند. </a:t>
            </a:r>
            <a:br>
              <a:rPr lang="ar-SA" altLang="en-US" sz="1600">
                <a:cs typeface="B Yagut" panose="00000400000000000000" pitchFamily="2" charset="-78"/>
              </a:rPr>
            </a:br>
            <a:br>
              <a:rPr lang="ar-SA" altLang="en-US" sz="1600">
                <a:cs typeface="B Yagut" panose="00000400000000000000" pitchFamily="2" charset="-78"/>
              </a:rPr>
            </a:br>
            <a:r>
              <a:rPr lang="ar-SA" altLang="en-US" sz="1600">
                <a:cs typeface="B Yagut" panose="00000400000000000000" pitchFamily="2" charset="-78"/>
              </a:rPr>
              <a:t>23،مردان از گريه كردن شرم دارند، بنابراين با احساس خشم جلوي گريستن خود را ميگيرند. زنان بالعكس ازاينكه ابراز خشم كنند احساس شرم ميكنند بنابراين به گريه متوسل ميشوند.</a:t>
            </a:r>
            <a:r>
              <a:rPr lang="ar-SA" altLang="en-US" sz="900">
                <a:cs typeface="B Nazanin" panose="00000400000000000000" pitchFamily="2" charset="-78"/>
              </a:rPr>
              <a:t> </a:t>
            </a:r>
            <a:br>
              <a:rPr lang="ar-SA" altLang="en-US" sz="900">
                <a:cs typeface="B Nazanin" panose="00000400000000000000" pitchFamily="2" charset="-78"/>
              </a:rPr>
            </a:br>
            <a:br>
              <a:rPr lang="ar-SA" altLang="en-US" sz="900">
                <a:cs typeface="B Nazanin" panose="00000400000000000000" pitchFamily="2" charset="-78"/>
              </a:rPr>
            </a:br>
            <a:endParaRPr lang="en-US" altLang="en-US" sz="900">
              <a:cs typeface="B Nazanin" panose="00000400000000000000"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434">
                                            <p:txEl>
                                              <p:pRg st="0" end="0"/>
                                            </p:txEl>
                                          </p:spTgt>
                                        </p:tgtEl>
                                        <p:attrNameLst>
                                          <p:attrName>style.visibility</p:attrName>
                                        </p:attrNameLst>
                                      </p:cBhvr>
                                      <p:to>
                                        <p:strVal val="visible"/>
                                      </p:to>
                                    </p:set>
                                    <p:animEffect transition="in" filter="fade">
                                      <p:cBhvr>
                                        <p:cTn id="7" dur="1000"/>
                                        <p:tgtEl>
                                          <p:spTgt spid="18434">
                                            <p:txEl>
                                              <p:pRg st="0" end="0"/>
                                            </p:txEl>
                                          </p:spTgt>
                                        </p:tgtEl>
                                      </p:cBhvr>
                                    </p:animEffect>
                                    <p:anim calcmode="lin" valueType="num">
                                      <p:cBhvr>
                                        <p:cTn id="8" dur="1000" fill="hold"/>
                                        <p:tgtEl>
                                          <p:spTgt spid="1843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843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73E0D87F-CF90-3E5A-4BC4-735CBDC0A0CD}"/>
              </a:ext>
            </a:extLst>
          </p:cNvPr>
          <p:cNvSpPr>
            <a:spLocks noGrp="1" noChangeArrowheads="1"/>
          </p:cNvSpPr>
          <p:nvPr>
            <p:ph type="subTitle" idx="4294967295"/>
          </p:nvPr>
        </p:nvSpPr>
        <p:spPr>
          <a:xfrm>
            <a:off x="250825" y="404813"/>
            <a:ext cx="7559675" cy="5975350"/>
          </a:xfrm>
        </p:spPr>
        <p:txBody>
          <a:bodyPr/>
          <a:lstStyle/>
          <a:p>
            <a:pPr marL="0" indent="0" algn="r" rtl="1">
              <a:lnSpc>
                <a:spcPct val="80000"/>
              </a:lnSpc>
              <a:buFontTx/>
              <a:buNone/>
            </a:pPr>
            <a:br>
              <a:rPr lang="ar-SA" altLang="en-US" sz="2000">
                <a:cs typeface="B Nazanin" panose="00000400000000000000" pitchFamily="2" charset="-78"/>
              </a:rPr>
            </a:br>
            <a:br>
              <a:rPr lang="ar-SA" altLang="en-US" sz="2000">
                <a:cs typeface="B Nazanin" panose="00000400000000000000" pitchFamily="2" charset="-78"/>
              </a:rPr>
            </a:br>
            <a:r>
              <a:rPr lang="fa-IR" altLang="en-US" sz="2000">
                <a:cs typeface="B Nazanin" panose="00000400000000000000" pitchFamily="2" charset="-78"/>
              </a:rPr>
              <a:t>1</a:t>
            </a:r>
            <a:r>
              <a:rPr lang="ar-SA" altLang="en-US" sz="2000">
                <a:cs typeface="B Nazanin" panose="00000400000000000000" pitchFamily="2" charset="-78"/>
              </a:rPr>
              <a:t>4</a:t>
            </a:r>
            <a:r>
              <a:rPr lang="fa-IR" altLang="en-US" sz="2000">
                <a:cs typeface="B Nazanin" panose="00000400000000000000" pitchFamily="2" charset="-78"/>
              </a:rPr>
              <a:t>-  </a:t>
            </a:r>
            <a:r>
              <a:rPr lang="ar-SA" altLang="en-US" sz="2000">
                <a:cs typeface="B Nazanin" panose="00000400000000000000" pitchFamily="2" charset="-78"/>
              </a:rPr>
              <a:t>صحبت كردن و ابراز احساسات براي مردان دشوار است، چراكه در سرشت و ماهيت مردان نيست كه از ديگران طلب كمك و ياري كنند. مردان تنها هنگامي كه به نقطه بحران ميرسند تقاضاي كمك ميكنند.</a:t>
            </a:r>
            <a:br>
              <a:rPr lang="ar-SA" altLang="en-US" sz="2000">
                <a:cs typeface="B Nazanin" panose="00000400000000000000" pitchFamily="2" charset="-78"/>
              </a:rPr>
            </a:br>
            <a:br>
              <a:rPr lang="ar-SA" altLang="en-US" sz="2000">
                <a:cs typeface="B Nazanin" panose="00000400000000000000" pitchFamily="2" charset="-78"/>
              </a:rPr>
            </a:br>
            <a:r>
              <a:rPr lang="ar-SA" altLang="en-US" sz="2000">
                <a:cs typeface="B Nazanin" panose="00000400000000000000" pitchFamily="2" charset="-78"/>
              </a:rPr>
              <a:t>25</a:t>
            </a:r>
            <a:r>
              <a:rPr lang="fa-IR" altLang="en-US" sz="2000">
                <a:cs typeface="B Nazanin" panose="00000400000000000000" pitchFamily="2" charset="-78"/>
              </a:rPr>
              <a:t>- </a:t>
            </a:r>
            <a:r>
              <a:rPr lang="ar-SA" altLang="en-US" sz="2000">
                <a:cs typeface="B Nazanin" panose="00000400000000000000" pitchFamily="2" charset="-78"/>
              </a:rPr>
              <a:t>چنانچه ميخواهيد مردان را به صحبت كردن وادار كنيد، آنها را در فعاليتي درگير سازيد. مثلا اگر شوهرتان از موضوعي اندوهگين است و به ماهيگيري نيز علاقمند است با وي به ماهيگيري برويد و خواهيد ديد كه چگونه به حرف مي آيد. </a:t>
            </a:r>
            <a:br>
              <a:rPr lang="ar-SA" altLang="en-US" sz="2000">
                <a:cs typeface="B Nazanin" panose="00000400000000000000" pitchFamily="2" charset="-78"/>
              </a:rPr>
            </a:br>
            <a:br>
              <a:rPr lang="ar-SA" altLang="en-US" sz="2000">
                <a:cs typeface="B Nazanin" panose="00000400000000000000" pitchFamily="2" charset="-78"/>
              </a:rPr>
            </a:br>
            <a:r>
              <a:rPr lang="ar-SA" altLang="en-US" sz="2000">
                <a:cs typeface="B Nazanin" panose="00000400000000000000" pitchFamily="2" charset="-78"/>
              </a:rPr>
              <a:t>26</a:t>
            </a:r>
            <a:r>
              <a:rPr lang="fa-IR" altLang="en-US" sz="2000">
                <a:cs typeface="B Nazanin" panose="00000400000000000000" pitchFamily="2" charset="-78"/>
              </a:rPr>
              <a:t>-</a:t>
            </a:r>
            <a:r>
              <a:rPr lang="ar-SA" altLang="en-US" sz="2000">
                <a:cs typeface="B Nazanin" panose="00000400000000000000" pitchFamily="2" charset="-78"/>
              </a:rPr>
              <a:t>مردان تمايل دارند تا احساسات خود را در قالب فعاليتها،كارها و اعمال بروز دهند، و معمولا اندوه خود را بطور فيزيكي و نه احساسي تجربه ميكنند. آنها غم و اندوه خود را با تمركز بر فعاليت هاي هدف محور كه باعث برانگيختن تفكر، انجام دادن و عمل كردن ميشود بروز ميدهند. مرد با اين كارها هم حس كفايت خود را حفظ ميكند و هم از اندوه مي گريزد. </a:t>
            </a:r>
            <a:br>
              <a:rPr lang="ar-SA" altLang="en-US" sz="2000">
                <a:cs typeface="B Nazanin" panose="00000400000000000000" pitchFamily="2" charset="-78"/>
              </a:rPr>
            </a:br>
            <a:br>
              <a:rPr lang="ar-SA" altLang="en-US" sz="2000">
                <a:cs typeface="B Nazanin" panose="00000400000000000000" pitchFamily="2" charset="-78"/>
              </a:rPr>
            </a:br>
            <a:r>
              <a:rPr lang="ar-SA" altLang="en-US" sz="2000">
                <a:cs typeface="B Nazanin" panose="00000400000000000000" pitchFamily="2" charset="-78"/>
              </a:rPr>
              <a:t>27،مردان نيز مانند زنان مي گريند اما بيشتر در خلوت خود. . </a:t>
            </a:r>
          </a:p>
          <a:p>
            <a:pPr marL="0" indent="0" algn="r" rtl="1">
              <a:lnSpc>
                <a:spcPct val="80000"/>
              </a:lnSpc>
              <a:buFontTx/>
              <a:buNone/>
            </a:pPr>
            <a:r>
              <a:rPr lang="ar-SA" altLang="en-US" sz="2000">
                <a:cs typeface="B Nazanin" panose="00000400000000000000" pitchFamily="2" charset="-78"/>
              </a:rPr>
              <a:t>__________________</a:t>
            </a:r>
            <a:br>
              <a:rPr lang="ar-SA" altLang="en-US" sz="2000">
                <a:cs typeface="B Nazanin" panose="00000400000000000000" pitchFamily="2" charset="-78"/>
              </a:rPr>
            </a:br>
            <a:endParaRPr lang="en-US" altLang="en-US" sz="2000">
              <a:cs typeface="B Nazanin" panose="00000400000000000000" pitchFamily="2" charset="-78"/>
            </a:endParaRPr>
          </a:p>
        </p:txBody>
      </p:sp>
    </p:spTree>
  </p:cSld>
  <p:clrMapOvr>
    <a:masterClrMapping/>
  </p:clrMapOvr>
  <p:transition>
    <p:push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19458">
                                            <p:txEl>
                                              <p:pRg st="0" end="0"/>
                                            </p:txEl>
                                          </p:spTgt>
                                        </p:tgtEl>
                                        <p:attrNameLst>
                                          <p:attrName>style.visibility</p:attrName>
                                        </p:attrNameLst>
                                      </p:cBhvr>
                                      <p:to>
                                        <p:strVal val="visible"/>
                                      </p:to>
                                    </p:set>
                                    <p:animEffect transition="in" filter="fade">
                                      <p:cBhvr>
                                        <p:cTn id="7" dur="500">
                                          <p:stCondLst>
                                            <p:cond delay="0"/>
                                          </p:stCondLst>
                                        </p:cTn>
                                        <p:tgtEl>
                                          <p:spTgt spid="19458">
                                            <p:txEl>
                                              <p:pRg st="0" end="0"/>
                                            </p:txEl>
                                          </p:spTgt>
                                        </p:tgtEl>
                                      </p:cBhvr>
                                    </p:animEffect>
                                    <p:anim calcmode="lin" valueType="num">
                                      <p:cBhvr>
                                        <p:cTn id="8" dur="500" fill="hold">
                                          <p:stCondLst>
                                            <p:cond delay="0"/>
                                          </p:stCondLst>
                                        </p:cTn>
                                        <p:tgtEl>
                                          <p:spTgt spid="19458">
                                            <p:txEl>
                                              <p:pRg st="0" end="0"/>
                                            </p:txEl>
                                          </p:spTgt>
                                        </p:tgtEl>
                                        <p:attrNameLst>
                                          <p:attrName>ppt_x</p:attrName>
                                        </p:attrNameLst>
                                      </p:cBhvr>
                                      <p:tavLst>
                                        <p:tav tm="0">
                                          <p:val>
                                            <p:strVal val="#ppt_x-.1"/>
                                          </p:val>
                                        </p:tav>
                                        <p:tav tm="100000">
                                          <p:val>
                                            <p:strVal val="#ppt_x"/>
                                          </p:val>
                                        </p:tav>
                                      </p:tavLst>
                                    </p:anim>
                                    <p:anim calcmode="lin" valueType="num">
                                      <p:cBhvr>
                                        <p:cTn id="9" dur="500" fill="hold">
                                          <p:stCondLst>
                                            <p:cond delay="0"/>
                                          </p:stCondLst>
                                        </p:cTn>
                                        <p:tgtEl>
                                          <p:spTgt spid="1945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0" presetClass="entr" presetSubtype="0" fill="hold" grpId="0" nodeType="clickEffect">
                                  <p:stCondLst>
                                    <p:cond delay="0"/>
                                  </p:stCondLst>
                                  <p:iterate type="lt">
                                    <p:tmPct val="10000"/>
                                  </p:iterate>
                                  <p:childTnLst>
                                    <p:set>
                                      <p:cBhvr>
                                        <p:cTn id="13" dur="1" fill="hold">
                                          <p:stCondLst>
                                            <p:cond delay="0"/>
                                          </p:stCondLst>
                                        </p:cTn>
                                        <p:tgtEl>
                                          <p:spTgt spid="19458">
                                            <p:txEl>
                                              <p:pRg st="1" end="1"/>
                                            </p:txEl>
                                          </p:spTgt>
                                        </p:tgtEl>
                                        <p:attrNameLst>
                                          <p:attrName>style.visibility</p:attrName>
                                        </p:attrNameLst>
                                      </p:cBhvr>
                                      <p:to>
                                        <p:strVal val="visible"/>
                                      </p:to>
                                    </p:set>
                                    <p:animEffect transition="in" filter="fade">
                                      <p:cBhvr>
                                        <p:cTn id="14" dur="500">
                                          <p:stCondLst>
                                            <p:cond delay="0"/>
                                          </p:stCondLst>
                                        </p:cTn>
                                        <p:tgtEl>
                                          <p:spTgt spid="19458">
                                            <p:txEl>
                                              <p:pRg st="1" end="1"/>
                                            </p:txEl>
                                          </p:spTgt>
                                        </p:tgtEl>
                                      </p:cBhvr>
                                    </p:animEffect>
                                    <p:anim calcmode="lin" valueType="num">
                                      <p:cBhvr>
                                        <p:cTn id="15" dur="500" fill="hold">
                                          <p:stCondLst>
                                            <p:cond delay="0"/>
                                          </p:stCondLst>
                                        </p:cTn>
                                        <p:tgtEl>
                                          <p:spTgt spid="19458">
                                            <p:txEl>
                                              <p:pRg st="1" end="1"/>
                                            </p:txEl>
                                          </p:spTgt>
                                        </p:tgtEl>
                                        <p:attrNameLst>
                                          <p:attrName>ppt_x</p:attrName>
                                        </p:attrNameLst>
                                      </p:cBhvr>
                                      <p:tavLst>
                                        <p:tav tm="0">
                                          <p:val>
                                            <p:strVal val="#ppt_x-.1"/>
                                          </p:val>
                                        </p:tav>
                                        <p:tav tm="100000">
                                          <p:val>
                                            <p:strVal val="#ppt_x"/>
                                          </p:val>
                                        </p:tav>
                                      </p:tavLst>
                                    </p:anim>
                                    <p:anim calcmode="lin" valueType="num">
                                      <p:cBhvr>
                                        <p:cTn id="16" dur="500" fill="hold">
                                          <p:stCondLst>
                                            <p:cond delay="0"/>
                                          </p:stCondLst>
                                        </p:cTn>
                                        <p:tgtEl>
                                          <p:spTgt spid="19458">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B554C372-ED5E-FC88-065A-B542A77C377B}"/>
              </a:ext>
            </a:extLst>
          </p:cNvPr>
          <p:cNvSpPr>
            <a:spLocks noGrp="1" noChangeArrowheads="1"/>
          </p:cNvSpPr>
          <p:nvPr>
            <p:ph type="title"/>
          </p:nvPr>
        </p:nvSpPr>
        <p:spPr/>
        <p:txBody>
          <a:bodyPr/>
          <a:lstStyle/>
          <a:p>
            <a:pPr algn="r" rtl="1"/>
            <a:r>
              <a:rPr lang="fa-IR" altLang="en-US" sz="1700" dirty="0">
                <a:cs typeface="B Nazanin" panose="00000400000000000000" pitchFamily="2" charset="-78"/>
              </a:rPr>
              <a:t>                               </a:t>
            </a:r>
            <a:r>
              <a:rPr lang="ar-SA" altLang="en-US" sz="2000" b="0" dirty="0">
                <a:cs typeface="B Nazanin" panose="00000400000000000000" pitchFamily="2" charset="-78"/>
              </a:rPr>
              <a:t>تعالیم اسلامی در جلوگیری از استرس و اضطراب</a:t>
            </a:r>
            <a:br>
              <a:rPr lang="fa-IR" altLang="en-US" sz="1300" b="0" dirty="0"/>
            </a:br>
            <a:r>
              <a:rPr lang="ar-SA" altLang="en-US" sz="1500" dirty="0"/>
              <a:t>سوالی که دراینجا مطرح می شود این است که آیا استرس الزاماًچیزی بد ، ویرانگر وچیزی است که باید ازآن اجتناب کرد یاخیر؟</a:t>
            </a:r>
            <a:endParaRPr lang="en-US" altLang="en-US" sz="1500" dirty="0"/>
          </a:p>
        </p:txBody>
      </p:sp>
      <p:sp>
        <p:nvSpPr>
          <p:cNvPr id="20483" name="Rectangle 3">
            <a:extLst>
              <a:ext uri="{FF2B5EF4-FFF2-40B4-BE49-F238E27FC236}">
                <a16:creationId xmlns:a16="http://schemas.microsoft.com/office/drawing/2014/main" id="{F27507B3-29D5-523F-1D42-D191FE85E4BB}"/>
              </a:ext>
            </a:extLst>
          </p:cNvPr>
          <p:cNvSpPr>
            <a:spLocks noGrp="1" noChangeArrowheads="1"/>
          </p:cNvSpPr>
          <p:nvPr>
            <p:ph type="body" idx="1"/>
          </p:nvPr>
        </p:nvSpPr>
        <p:spPr/>
        <p:txBody>
          <a:bodyPr/>
          <a:lstStyle/>
          <a:p>
            <a:pPr algn="r" rtl="1">
              <a:lnSpc>
                <a:spcPct val="120000"/>
              </a:lnSpc>
            </a:pPr>
            <a:r>
              <a:rPr lang="ar-SA" altLang="en-US" sz="1700" b="1">
                <a:cs typeface="B Nazanin" panose="00000400000000000000" pitchFamily="2" charset="-78"/>
              </a:rPr>
              <a:t>واژه استرس</a:t>
            </a:r>
            <a:r>
              <a:rPr lang="en-US" altLang="en-US" sz="1700" b="1">
                <a:cs typeface="B Nazanin" panose="00000400000000000000" pitchFamily="2" charset="-78"/>
              </a:rPr>
              <a:t> (stress) </a:t>
            </a:r>
            <a:r>
              <a:rPr lang="ar-SA" altLang="en-US" sz="1700" b="1">
                <a:cs typeface="B Nazanin" panose="00000400000000000000" pitchFamily="2" charset="-78"/>
              </a:rPr>
              <a:t>که به احساس درونی فشار روانی اشاره دارد ، در زندگی روزانه به طور فراوان مشاهده می گردد . اهمیت استرس وتاثیر آن در عملکرد آدمی در تمامی وجوه زندگی امر مسلمی است. فشارهای روانی ناشی از خانواده ، محل کار وجامعه می تواند تبعات بسیاری را به دنبال داشته باشد. کوشش برای اداره خانواده ، نگرانی نسبت به فرزندان ،، مشکل با همکار، اختلاف نظر با مدیر، انتظارات مدیر از کارمندان، مشکلات مدیریت ، نگرانی ازعدم آگاهیها واطلاعات، کهنه شدن معلومات، مشکلات اجتماعی ،اقتصادی، پیش آمدن یک مشکل مالی، سر وصدا شلوغی و دهها مساله دیگر همگی موجب می شوند فرد ازلحظه بیداری بامداد تا هنگام خواب شامگاه دچارهیجانها ، تنشها ، بیمها وامیدهای گوناگون باشد که گاه با ظرفیت روانی وبدنی وی متناسب است وگاه با آن سازگارنیست</a:t>
            </a:r>
            <a:r>
              <a:rPr lang="en-US" altLang="en-US" sz="1700" b="1">
                <a:cs typeface="B Nazanin" panose="00000400000000000000" pitchFamily="2" charset="-78"/>
              </a:rPr>
              <a:t>. </a:t>
            </a: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fade">
                                      <p:cBhvr>
                                        <p:cTn id="7" dur="800" decel="100000"/>
                                        <p:tgtEl>
                                          <p:spTgt spid="20482"/>
                                        </p:tgtEl>
                                      </p:cBhvr>
                                    </p:animEffect>
                                    <p:anim calcmode="lin" valueType="num">
                                      <p:cBhvr>
                                        <p:cTn id="8" dur="800" decel="100000" fill="hold"/>
                                        <p:tgtEl>
                                          <p:spTgt spid="20482"/>
                                        </p:tgtEl>
                                        <p:attrNameLst>
                                          <p:attrName>style.rotation</p:attrName>
                                        </p:attrNameLst>
                                      </p:cBhvr>
                                      <p:tavLst>
                                        <p:tav tm="0">
                                          <p:val>
                                            <p:fltVal val="-90"/>
                                          </p:val>
                                        </p:tav>
                                        <p:tav tm="100000">
                                          <p:val>
                                            <p:fltVal val="0"/>
                                          </p:val>
                                        </p:tav>
                                      </p:tavLst>
                                    </p:anim>
                                    <p:anim calcmode="lin" valueType="num">
                                      <p:cBhvr>
                                        <p:cTn id="9" dur="800" decel="100000" fill="hold"/>
                                        <p:tgtEl>
                                          <p:spTgt spid="20482"/>
                                        </p:tgtEl>
                                        <p:attrNameLst>
                                          <p:attrName>ppt_x</p:attrName>
                                        </p:attrNameLst>
                                      </p:cBhvr>
                                      <p:tavLst>
                                        <p:tav tm="0">
                                          <p:val>
                                            <p:strVal val="#ppt_x+0.4"/>
                                          </p:val>
                                        </p:tav>
                                        <p:tav tm="100000">
                                          <p:val>
                                            <p:strVal val="#ppt_x-0.05"/>
                                          </p:val>
                                        </p:tav>
                                      </p:tavLst>
                                    </p:anim>
                                    <p:anim calcmode="lin" valueType="num">
                                      <p:cBhvr>
                                        <p:cTn id="10" dur="800" decel="100000" fill="hold"/>
                                        <p:tgtEl>
                                          <p:spTgt spid="2048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048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0482"/>
                                        </p:tgtEl>
                                        <p:attrNameLst>
                                          <p:attrName>ppt_y</p:attrName>
                                        </p:attrNameLst>
                                      </p:cBhvr>
                                      <p:tavLst>
                                        <p:tav tm="0">
                                          <p:val>
                                            <p:strVal val="#ppt_y+0.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20483">
                                            <p:txEl>
                                              <p:pRg st="0" end="0"/>
                                            </p:txEl>
                                          </p:spTgt>
                                        </p:tgtEl>
                                        <p:attrNameLst>
                                          <p:attrName>style.visibility</p:attrName>
                                        </p:attrNameLst>
                                      </p:cBhvr>
                                      <p:to>
                                        <p:strVal val="visible"/>
                                      </p:to>
                                    </p:set>
                                    <p:animEffect transition="in" filter="fade">
                                      <p:cBhvr>
                                        <p:cTn id="17" dur="1000"/>
                                        <p:tgtEl>
                                          <p:spTgt spid="20483">
                                            <p:txEl>
                                              <p:pRg st="0" end="0"/>
                                            </p:txEl>
                                          </p:spTgt>
                                        </p:tgtEl>
                                      </p:cBhvr>
                                    </p:animEffect>
                                    <p:anim calcmode="lin" valueType="num">
                                      <p:cBhvr>
                                        <p:cTn id="18" dur="1000" fill="hold"/>
                                        <p:tgtEl>
                                          <p:spTgt spid="20483">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2048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P spid="20483"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1508" name="Picture 4">
            <a:extLst>
              <a:ext uri="{FF2B5EF4-FFF2-40B4-BE49-F238E27FC236}">
                <a16:creationId xmlns:a16="http://schemas.microsoft.com/office/drawing/2014/main" id="{4FAECB32-182A-7216-9DFE-CA8A9FAB35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41663"/>
            <a:ext cx="5580063" cy="3455987"/>
          </a:xfrm>
          <a:prstGeom prst="rect">
            <a:avLst/>
          </a:prstGeom>
          <a:noFill/>
          <a:extLst>
            <a:ext uri="{909E8E84-426E-40DD-AFC4-6F175D3DCCD1}">
              <a14:hiddenFill xmlns:a14="http://schemas.microsoft.com/office/drawing/2010/main">
                <a:solidFill>
                  <a:srgbClr val="FFFFFF"/>
                </a:solidFill>
              </a14:hiddenFill>
            </a:ext>
          </a:extLst>
        </p:spPr>
      </p:pic>
      <p:sp>
        <p:nvSpPr>
          <p:cNvPr id="21512" name="Text Box 8">
            <a:extLst>
              <a:ext uri="{FF2B5EF4-FFF2-40B4-BE49-F238E27FC236}">
                <a16:creationId xmlns:a16="http://schemas.microsoft.com/office/drawing/2014/main" id="{3BCECE1F-B54D-B0E4-D399-E5C311C20B8A}"/>
              </a:ext>
            </a:extLst>
          </p:cNvPr>
          <p:cNvSpPr txBox="1">
            <a:spLocks noChangeArrowheads="1"/>
          </p:cNvSpPr>
          <p:nvPr/>
        </p:nvSpPr>
        <p:spPr bwMode="auto">
          <a:xfrm>
            <a:off x="1042988" y="333375"/>
            <a:ext cx="7561262" cy="283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rtl="1">
              <a:spcBef>
                <a:spcPct val="50000"/>
              </a:spcBef>
            </a:pPr>
            <a:r>
              <a:rPr lang="ar-SA" altLang="en-US">
                <a:solidFill>
                  <a:schemeClr val="tx2"/>
                </a:solidFill>
                <a:latin typeface="Arial" panose="020B0604020202020204" pitchFamily="34" charset="0"/>
              </a:rPr>
              <a:t>اگرآمادگیهای لازم برای مقابله با این مشکلا ت فراهم نباشد، استرس با تاثیری که برافکار، اندیشه ها، عواطف وانگیزه ها ازیک سو و جنبه های فیزیولوژیکی ازسوی دیگر می گذارد، توانمندیهای روانی وجسمانی راکاهش داده ومقاومت بدن وروان راپایین آورده واز طریق مختل ساختن سیستم ایمنی بدن ، فرد را درمعرض انواع بیماریهای روانی وجسمانی قرارمی دهد</a:t>
            </a:r>
            <a:r>
              <a:rPr lang="en-US" altLang="en-US">
                <a:solidFill>
                  <a:schemeClr val="tx2"/>
                </a:solidFill>
                <a:latin typeface="Arial" panose="020B0604020202020204" pitchFamily="34" charset="0"/>
              </a:rPr>
              <a:t> . </a:t>
            </a:r>
            <a:br>
              <a:rPr lang="ar-SA" altLang="en-US">
                <a:solidFill>
                  <a:schemeClr val="tx2"/>
                </a:solidFill>
                <a:latin typeface="Arial" panose="020B0604020202020204" pitchFamily="34" charset="0"/>
              </a:rPr>
            </a:br>
            <a:r>
              <a:rPr lang="ar-SA" altLang="en-US">
                <a:solidFill>
                  <a:schemeClr val="tx2"/>
                </a:solidFill>
                <a:latin typeface="Arial" panose="020B0604020202020204" pitchFamily="34" charset="0"/>
              </a:rPr>
              <a:t>زخم معده ، تنگی نفس ، انواع سردردها ، ناراحتیهای قلبی ، عروقی ، حساسیتها ، بالا رفتن فشار خون ، بروزجوشها وخارشهای پوستی و... ازجمله بیماریهای روان ، تنی</a:t>
            </a:r>
            <a:r>
              <a:rPr lang="en-US" altLang="en-US">
                <a:solidFill>
                  <a:schemeClr val="tx2"/>
                </a:solidFill>
                <a:latin typeface="Arial" panose="020B0604020202020204" pitchFamily="34" charset="0"/>
              </a:rPr>
              <a:t> (Psychosomatic) </a:t>
            </a:r>
            <a:r>
              <a:rPr lang="ar-SA" altLang="en-US">
                <a:solidFill>
                  <a:schemeClr val="tx2"/>
                </a:solidFill>
                <a:latin typeface="Arial" panose="020B0604020202020204" pitchFamily="34" charset="0"/>
              </a:rPr>
              <a:t>هستند که بااسترسها وفشارهای هیجانی ارتباط نزدیکی دارند. همچنین ممکن است برخی ازمشکلات مانند: دلتنگی، اضطراب ، افسردگی، خشم ، پرخاشگری ، خصومت ، بلا تکلیفی، تردید درتصمیم گیری، احساس خلا ذهنی، بی خوابی، بدخوابی و...مشاهده شوند. بنابراین می توان گفت استرسهای شدید ومداوم ،اغلب پیش درآمد بیماریهای روانی وجسمانی می باشند</a:t>
            </a:r>
            <a:r>
              <a:rPr lang="en-US" altLang="en-US">
                <a:latin typeface="Arial" panose="020B0604020202020204" pitchFamily="34" charset="0"/>
              </a:rPr>
              <a:t> </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24B1EE86-9819-0533-466B-E8227E792878}"/>
              </a:ext>
            </a:extLst>
          </p:cNvPr>
          <p:cNvSpPr>
            <a:spLocks noGrp="1" noChangeArrowheads="1"/>
          </p:cNvSpPr>
          <p:nvPr>
            <p:ph type="title"/>
          </p:nvPr>
        </p:nvSpPr>
        <p:spPr>
          <a:xfrm>
            <a:off x="0" y="0"/>
            <a:ext cx="9144000" cy="6858000"/>
          </a:xfrm>
        </p:spPr>
        <p:txBody>
          <a:bodyPr/>
          <a:lstStyle/>
          <a:p>
            <a:pPr algn="r" rtl="1">
              <a:lnSpc>
                <a:spcPct val="210000"/>
              </a:lnSpc>
            </a:pPr>
            <a:r>
              <a:rPr lang="fa-IR" altLang="en-US" sz="1700" dirty="0"/>
              <a:t>                                          </a:t>
            </a:r>
            <a:r>
              <a:rPr lang="ar-SA" altLang="en-US" sz="2000" dirty="0">
                <a:cs typeface="B Nasim" panose="00000700000000000000" pitchFamily="2" charset="-78"/>
              </a:rPr>
              <a:t>نقش تعالیم اسلامی در مهار استرس</a:t>
            </a:r>
            <a:r>
              <a:rPr lang="fa-IR" altLang="en-US" sz="2000" dirty="0">
                <a:cs typeface="B Nasim" panose="00000700000000000000" pitchFamily="2" charset="-78"/>
              </a:rPr>
              <a:t> </a:t>
            </a:r>
            <a:r>
              <a:rPr lang="ar-SA" altLang="en-US" sz="2000" dirty="0">
                <a:cs typeface="B Nasim" panose="00000700000000000000" pitchFamily="2" charset="-78"/>
              </a:rPr>
              <a:t>ها</a:t>
            </a:r>
            <a:r>
              <a:rPr lang="en-US" altLang="en-US" sz="1700" dirty="0"/>
              <a:t>: </a:t>
            </a:r>
            <a:br>
              <a:rPr lang="ar-SA" altLang="en-US" sz="1700" dirty="0"/>
            </a:br>
            <a:r>
              <a:rPr lang="ar-SA" altLang="en-US" sz="1700" dirty="0"/>
              <a:t>در تعالیم اسلامی ، روشهایی برای مقابله با استرسها و سازگاری با سختی ها ذکرشده که می توان آنها را در سه بخش روشهای شناختی ، روشهای رفتاری وروشهای عاطفی ، معنوی ارائه کرد. منظورازروشهای شناختی، شیوه هایی است که با شناختها،افکاروعقایدافراد سروکاردارد.دراین روشها، فرد با استفاده ازشناختها درصدد مقابله با استرسها برمی آید وبه کمک توانایی فکری وذهنی خود ، با مشکل برخورد می کند. اگر چه شناختها و اعتقادات در رفتار جلوه گر می شوند ، ولی نحوه اثرگذاری آنها با سازوکار شناختی افراد مربوط می شود. درروشهای رفتاری، دستورات وتوصیه های عملی، از جمله آداب برخورد ورفتار متقابل وتاثیرآنها در مقابله با سختی ها مورد بررسی قرارمی گیرد. درروشهای عاطفی ، معنوی (عبادات)، فرد نوعی ارتباط عاطفی با خدا واولیای دین برقرار می کند. این روابط می تواند انسان را در مواجهه با مشکلات وحل آنها مساعدت کند. در نمای زیر، طرح کلی راههای مقابله با استرسها با بهره گیری ازتعالیم اسلام ارائه گردیده است که بحث تفصیلی راجع به هر یک از آنها مستلزم فرصت دیگری است. در اینجا فقط اشاره ای کوتاه به نقش ایمان در کاهش استرسها می نماییم</a:t>
            </a:r>
            <a:r>
              <a:rPr lang="en-US" altLang="en-US" sz="1700" dirty="0"/>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5602"/>
                                        </p:tgtEl>
                                        <p:attrNameLst>
                                          <p:attrName>style.visibility</p:attrName>
                                        </p:attrNameLst>
                                      </p:cBhvr>
                                      <p:to>
                                        <p:strVal val="visible"/>
                                      </p:to>
                                    </p:set>
                                    <p:animEffect transition="in" filter="fade">
                                      <p:cBhvr>
                                        <p:cTn id="7" dur="2000"/>
                                        <p:tgtEl>
                                          <p:spTgt spid="256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9" name="Rectangle 11"/>
          <p:cNvSpPr>
            <a:spLocks noGrp="1" noChangeAspect="1" noChangeArrowheads="1"/>
          </p:cNvSpPr>
          <p:nvPr>
            <p:ph type="title" idx="4294967295"/>
          </p:nvPr>
        </p:nvSpPr>
        <p:spPr>
          <a:xfrm>
            <a:off x="0" y="71438"/>
            <a:ext cx="8229600" cy="796925"/>
          </a:xfrm>
        </p:spPr>
        <p:txBody>
          <a:bodyPr/>
          <a:lstStyle/>
          <a:p>
            <a:r>
              <a:rPr lang="en-GB" altLang="en-US" dirty="0"/>
              <a:t>Conditions o use</a:t>
            </a:r>
          </a:p>
        </p:txBody>
      </p:sp>
      <p:sp>
        <p:nvSpPr>
          <p:cNvPr id="62466" name="Rectangle 2"/>
          <p:cNvSpPr>
            <a:spLocks noChangeAspect="1" noChangeArrowheads="1"/>
          </p:cNvSpPr>
          <p:nvPr/>
        </p:nvSpPr>
        <p:spPr bwMode="auto">
          <a:xfrm>
            <a:off x="-19050" y="0"/>
            <a:ext cx="9144000" cy="6858000"/>
          </a:xfrm>
          <a:prstGeom prst="rect">
            <a:avLst/>
          </a:prstGeom>
          <a:gradFill>
            <a:gsLst>
              <a:gs pos="0">
                <a:schemeClr val="lt1">
                  <a:tint val="40000"/>
                  <a:satMod val="350000"/>
                </a:schemeClr>
              </a:gs>
              <a:gs pos="40000">
                <a:schemeClr val="lt1">
                  <a:tint val="45000"/>
                  <a:shade val="99000"/>
                  <a:satMod val="350000"/>
                </a:schemeClr>
              </a:gs>
              <a:gs pos="100000">
                <a:schemeClr val="bg1">
                  <a:lumMod val="85000"/>
                </a:schemeClr>
              </a:gs>
            </a:gsLst>
            <a:path path="circle">
              <a:fillToRect l="50000" t="-80000" r="50000" b="180000"/>
            </a:path>
          </a:gradFill>
          <a:ln w="9525">
            <a:solidFill>
              <a:schemeClr val="bg1"/>
            </a:solidFill>
            <a:miter lim="800000"/>
            <a:headEnd/>
            <a:tailEnd/>
          </a:ln>
          <a:effectLst/>
        </p:spPr>
        <p:style>
          <a:lnRef idx="0">
            <a:scrgbClr r="0" g="0" b="0"/>
          </a:lnRef>
          <a:fillRef idx="1002">
            <a:schemeClr val="lt1"/>
          </a:fillRef>
          <a:effectRef idx="0">
            <a:scrgbClr r="0" g="0" b="0"/>
          </a:effectRef>
          <a:fontRef idx="major"/>
        </p:style>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Verdana"/>
              <a:ea typeface="+mj-ea"/>
              <a:cs typeface="Arial"/>
            </a:endParaRPr>
          </a:p>
        </p:txBody>
      </p:sp>
      <p:sp>
        <p:nvSpPr>
          <p:cNvPr id="41993" name="Line 8"/>
          <p:cNvSpPr>
            <a:spLocks noChangeShapeType="1"/>
          </p:cNvSpPr>
          <p:nvPr/>
        </p:nvSpPr>
        <p:spPr bwMode="auto">
          <a:xfrm>
            <a:off x="3348038" y="1390650"/>
            <a:ext cx="0" cy="4464050"/>
          </a:xfrm>
          <a:prstGeom prst="line">
            <a:avLst/>
          </a:prstGeom>
          <a:noFill/>
          <a:ln w="9525">
            <a:solidFill>
              <a:srgbClr val="C0C0C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41994" name="Rectangle 10"/>
          <p:cNvSpPr>
            <a:spLocks noChangeArrowheads="1"/>
          </p:cNvSpPr>
          <p:nvPr/>
        </p:nvSpPr>
        <p:spPr bwMode="auto">
          <a:xfrm>
            <a:off x="5025592" y="3789382"/>
            <a:ext cx="202651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altLang="en-US" sz="1000" b="0" i="0" u="none" strike="noStrike" kern="1200" cap="none" spc="0" normalizeH="0" baseline="0" noProof="0" dirty="0">
                <a:ln>
                  <a:noFill/>
                </a:ln>
                <a:solidFill>
                  <a:srgbClr val="000000"/>
                </a:solidFill>
                <a:effectLst/>
                <a:uLnTx/>
                <a:uFillTx/>
                <a:latin typeface="Verdana" panose="020B0604030504040204" pitchFamily="34" charset="0"/>
                <a:ea typeface="+mn-ea"/>
                <a:cs typeface="Arial" panose="020B0604020202020204" pitchFamily="34" charset="0"/>
                <a:hlinkClick r:id="rId3"/>
              </a:rPr>
              <a:t>http://www.ravanpoint.ir</a:t>
            </a:r>
            <a:endParaRPr kumimoji="0" lang="fa-IR" altLang="en-US" sz="1000" b="0" i="0" u="none" strike="noStrike" kern="1200" cap="none" spc="0" normalizeH="0" baseline="0" noProof="0" dirty="0">
              <a:ln>
                <a:noFill/>
              </a:ln>
              <a:solidFill>
                <a:srgbClr val="000000"/>
              </a:solidFill>
              <a:effectLst/>
              <a:uLnTx/>
              <a:uFillTx/>
              <a:latin typeface="Verdana" panose="020B060403050404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altLang="en-US" sz="1000" b="0" i="0" u="none" strike="noStrike" kern="1200" cap="none" spc="0" normalizeH="0" baseline="0" noProof="0" dirty="0">
              <a:ln>
                <a:noFill/>
              </a:ln>
              <a:solidFill>
                <a:srgbClr val="000000"/>
              </a:solidFill>
              <a:effectLst/>
              <a:uLnTx/>
              <a:uFillTx/>
              <a:latin typeface="Verdana" panose="020B060403050404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altLang="en-US" sz="1000" b="0" i="0" u="none" strike="noStrike" kern="1200" cap="none" spc="0" normalizeH="0" baseline="0" noProof="0" dirty="0">
                <a:ln>
                  <a:noFill/>
                </a:ln>
                <a:solidFill>
                  <a:srgbClr val="000000"/>
                </a:solidFill>
                <a:effectLst/>
                <a:uLnTx/>
                <a:uFillTx/>
                <a:latin typeface="Verdana" panose="020B0604030504040204" pitchFamily="34" charset="0"/>
                <a:ea typeface="+mn-ea"/>
                <a:cs typeface="Arial" panose="020B0604020202020204" pitchFamily="34" charset="0"/>
              </a:rPr>
              <a:t>Contact: info@ravanpoint.ir </a:t>
            </a:r>
          </a:p>
        </p:txBody>
      </p:sp>
      <p:sp>
        <p:nvSpPr>
          <p:cNvPr id="3" name="Rectangle 2"/>
          <p:cNvSpPr/>
          <p:nvPr/>
        </p:nvSpPr>
        <p:spPr>
          <a:xfrm>
            <a:off x="250825" y="3919537"/>
            <a:ext cx="2736850" cy="423863"/>
          </a:xfrm>
          <a:prstGeom prst="rect">
            <a:avLst/>
          </a:prstGeom>
          <a:ln/>
        </p:spPr>
        <p:style>
          <a:lnRef idx="3">
            <a:schemeClr val="lt1"/>
          </a:lnRef>
          <a:fillRef idx="1">
            <a:schemeClr val="accent5"/>
          </a:fillRef>
          <a:effectRef idx="1">
            <a:schemeClr val="accent5"/>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Arial"/>
            </a:endParaRPr>
          </a:p>
        </p:txBody>
      </p:sp>
      <p:sp>
        <p:nvSpPr>
          <p:cNvPr id="62480" name="Rectangle 16"/>
          <p:cNvSpPr>
            <a:spLocks noChangeArrowheads="1"/>
          </p:cNvSpPr>
          <p:nvPr/>
        </p:nvSpPr>
        <p:spPr bwMode="auto">
          <a:xfrm>
            <a:off x="250825" y="2582614"/>
            <a:ext cx="2832100" cy="1754326"/>
          </a:xfrm>
          <a:prstGeom prst="rect">
            <a:avLst/>
          </a:prstGeom>
          <a:noFill/>
          <a:ln w="9525">
            <a:noFill/>
            <a:miter lim="800000"/>
            <a:headEnd/>
            <a:tailEnd/>
          </a:ln>
          <a:effectLst/>
        </p:spPr>
        <p:txBody>
          <a:bodyPr>
            <a:spAutoFit/>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fa-IR" sz="2000" b="1" i="0" u="none" strike="noStrike" kern="1200" cap="none" spc="0" normalizeH="0" baseline="0" noProof="0" dirty="0">
                <a:ln>
                  <a:noFill/>
                </a:ln>
                <a:solidFill>
                  <a:prstClr val="black"/>
                </a:solidFill>
                <a:effectLst/>
                <a:uLnTx/>
                <a:uFillTx/>
                <a:latin typeface="Verdana" panose="020B0604030504040204" pitchFamily="34" charset="0"/>
                <a:ea typeface="+mn-ea"/>
                <a:cs typeface="B Nazanin" panose="00000400000000000000" pitchFamily="2" charset="-78"/>
              </a:rPr>
              <a:t>دانلود رایگان پاورپوینت های روانشناسی</a:t>
            </a:r>
            <a:endParaRPr kumimoji="0" lang="en-GB" sz="2000" b="1" i="0" u="none" strike="noStrike" kern="1200" cap="none" spc="0" normalizeH="0" baseline="0" noProof="0" dirty="0">
              <a:ln>
                <a:noFill/>
              </a:ln>
              <a:solidFill>
                <a:prstClr val="black"/>
              </a:solidFill>
              <a:effectLst/>
              <a:uLnTx/>
              <a:uFillTx/>
              <a:latin typeface="Verdana" panose="020B0604030504040204" pitchFamily="34" charset="0"/>
              <a:ea typeface="+mn-ea"/>
              <a:cs typeface="B Nazanin" panose="00000400000000000000" pitchFamily="2" charset="-78"/>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prstClr val="black"/>
              </a:solidFill>
              <a:effectLst/>
              <a:uLnTx/>
              <a:uFillTx/>
              <a:latin typeface="Verdana" panose="020B060403050404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C00000"/>
              </a:solidFill>
              <a:effectLst/>
              <a:uLnTx/>
              <a:uFillTx/>
              <a:latin typeface="Verdana" panose="020B060403050404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br>
              <a:rPr kumimoji="0" lang="en-US" sz="1600" b="0" i="0" u="none" strike="noStrike" kern="1200" cap="none" spc="0" normalizeH="0" baseline="0" noProof="0" dirty="0">
                <a:ln>
                  <a:noFill/>
                </a:ln>
                <a:solidFill>
                  <a:srgbClr val="000000">
                    <a:lumMod val="75000"/>
                    <a:lumOff val="25000"/>
                  </a:srgbClr>
                </a:solidFill>
                <a:effectLst/>
                <a:uLnTx/>
                <a:uFillTx/>
                <a:latin typeface="Times New Roman" panose="02020603050405020304" pitchFamily="18" charset="0"/>
                <a:ea typeface="+mn-ea"/>
                <a:cs typeface="Times New Roman" panose="02020603050405020304" pitchFamily="18" charset="0"/>
              </a:rPr>
            </a:br>
            <a:r>
              <a:rPr kumimoji="0" lang="en-US" sz="1800" b="0" i="0" u="none" strike="noStrike" kern="1200" cap="none" spc="0" normalizeH="0" baseline="0" noProof="0" dirty="0">
                <a:ln>
                  <a:noFill/>
                </a:ln>
                <a:solidFill>
                  <a:srgbClr val="000000">
                    <a:lumMod val="75000"/>
                    <a:lumOff val="25000"/>
                  </a:srgbClr>
                </a:solidFill>
                <a:effectLst/>
                <a:uLnTx/>
                <a:uFillTx/>
                <a:latin typeface="Times New Roman" panose="02020603050405020304" pitchFamily="18" charset="0"/>
                <a:ea typeface="+mn-ea"/>
                <a:cs typeface="Times New Roman" panose="02020603050405020304" pitchFamily="18" charset="0"/>
              </a:rPr>
              <a:t>© Copyright Ravanpoint.ir</a:t>
            </a:r>
            <a:endParaRPr kumimoji="0" lang="en-GB" sz="1800" b="1" i="0" u="none" strike="noStrike" kern="1200" cap="none" spc="0" normalizeH="0" baseline="0" noProof="0" dirty="0">
              <a:ln>
                <a:noFill/>
              </a:ln>
              <a:solidFill>
                <a:srgbClr val="000000">
                  <a:lumMod val="75000"/>
                  <a:lumOff val="25000"/>
                </a:srgbClr>
              </a:solidFill>
              <a:effectLst/>
              <a:uLnTx/>
              <a:uFillTx/>
              <a:latin typeface="Times New Roman" panose="02020603050405020304" pitchFamily="18" charset="0"/>
              <a:ea typeface="+mn-ea"/>
              <a:cs typeface="Times New Roman" panose="02020603050405020304" pitchFamily="18"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05486" y="2368159"/>
            <a:ext cx="3866728" cy="1397884"/>
          </a:xfrm>
          <a:prstGeom prst="rect">
            <a:avLst/>
          </a:prstGeom>
        </p:spPr>
      </p:pic>
    </p:spTree>
    <p:extLst>
      <p:ext uri="{BB962C8B-B14F-4D97-AF65-F5344CB8AC3E}">
        <p14:creationId xmlns:p14="http://schemas.microsoft.com/office/powerpoint/2010/main" val="637298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1989"/>
                                        </p:tgtEl>
                                        <p:attrNameLst>
                                          <p:attrName>style.visibility</p:attrName>
                                        </p:attrNameLst>
                                      </p:cBhvr>
                                      <p:to>
                                        <p:strVal val="visible"/>
                                      </p:to>
                                    </p:set>
                                    <p:animEffect transition="in" filter="fade">
                                      <p:cBhvr>
                                        <p:cTn id="7" dur="1000"/>
                                        <p:tgtEl>
                                          <p:spTgt spid="41989"/>
                                        </p:tgtEl>
                                      </p:cBhvr>
                                    </p:animEffect>
                                    <p:anim calcmode="lin" valueType="num">
                                      <p:cBhvr>
                                        <p:cTn id="8" dur="1000" fill="hold"/>
                                        <p:tgtEl>
                                          <p:spTgt spid="41989"/>
                                        </p:tgtEl>
                                        <p:attrNameLst>
                                          <p:attrName>ppt_x</p:attrName>
                                        </p:attrNameLst>
                                      </p:cBhvr>
                                      <p:tavLst>
                                        <p:tav tm="0">
                                          <p:val>
                                            <p:strVal val="#ppt_x"/>
                                          </p:val>
                                        </p:tav>
                                        <p:tav tm="100000">
                                          <p:val>
                                            <p:strVal val="#ppt_x"/>
                                          </p:val>
                                        </p:tav>
                                      </p:tavLst>
                                    </p:anim>
                                    <p:anim calcmode="lin" valueType="num">
                                      <p:cBhvr>
                                        <p:cTn id="9" dur="898" decel="100000" fill="hold"/>
                                        <p:tgtEl>
                                          <p:spTgt spid="41989"/>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4198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9" grpId="0"/>
    </p:bldLst>
  </p:timing>
</p:sld>
</file>

<file path=ppt/theme/theme1.xml><?xml version="1.0" encoding="utf-8"?>
<a:theme xmlns:a="http://schemas.openxmlformats.org/drawingml/2006/main" name="1_Digital Dots">
  <a:themeElements>
    <a:clrScheme name="1_Digital Dots 2">
      <a:dk1>
        <a:srgbClr val="5B5B89"/>
      </a:dk1>
      <a:lt1>
        <a:srgbClr val="FFFFFF"/>
      </a:lt1>
      <a:dk2>
        <a:srgbClr val="666699"/>
      </a:dk2>
      <a:lt2>
        <a:srgbClr val="DFDEF6"/>
      </a:lt2>
      <a:accent1>
        <a:srgbClr val="6666FF"/>
      </a:accent1>
      <a:accent2>
        <a:srgbClr val="52527C"/>
      </a:accent2>
      <a:accent3>
        <a:srgbClr val="B8B8CA"/>
      </a:accent3>
      <a:accent4>
        <a:srgbClr val="DADADA"/>
      </a:accent4>
      <a:accent5>
        <a:srgbClr val="B8B8FF"/>
      </a:accent5>
      <a:accent6>
        <a:srgbClr val="494970"/>
      </a:accent6>
      <a:hlink>
        <a:srgbClr val="9999FF"/>
      </a:hlink>
      <a:folHlink>
        <a:srgbClr val="CCCCFF"/>
      </a:folHlink>
    </a:clrScheme>
    <a:fontScheme name="1_Digital Dot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1_Digital Dots 1">
        <a:dk1>
          <a:srgbClr val="00008A"/>
        </a:dk1>
        <a:lt1>
          <a:srgbClr val="FFFFFF"/>
        </a:lt1>
        <a:dk2>
          <a:srgbClr val="000099"/>
        </a:dk2>
        <a:lt2>
          <a:srgbClr val="FFFFFF"/>
        </a:lt2>
        <a:accent1>
          <a:srgbClr val="0099FF"/>
        </a:accent1>
        <a:accent2>
          <a:srgbClr val="00007A"/>
        </a:accent2>
        <a:accent3>
          <a:srgbClr val="AAAACA"/>
        </a:accent3>
        <a:accent4>
          <a:srgbClr val="DADADA"/>
        </a:accent4>
        <a:accent5>
          <a:srgbClr val="AACAFF"/>
        </a:accent5>
        <a:accent6>
          <a:srgbClr val="00006E"/>
        </a:accent6>
        <a:hlink>
          <a:srgbClr val="EAEAEA"/>
        </a:hlink>
        <a:folHlink>
          <a:srgbClr val="FFCC00"/>
        </a:folHlink>
      </a:clrScheme>
      <a:clrMap bg1="dk2" tx1="lt1" bg2="dk1" tx2="lt2" accent1="accent1" accent2="accent2" accent3="accent3" accent4="accent4" accent5="accent5" accent6="accent6" hlink="hlink" folHlink="folHlink"/>
    </a:extraClrScheme>
    <a:extraClrScheme>
      <a:clrScheme name="1_Digital Dots 2">
        <a:dk1>
          <a:srgbClr val="5B5B89"/>
        </a:dk1>
        <a:lt1>
          <a:srgbClr val="FFFFFF"/>
        </a:lt1>
        <a:dk2>
          <a:srgbClr val="666699"/>
        </a:dk2>
        <a:lt2>
          <a:srgbClr val="DFDEF6"/>
        </a:lt2>
        <a:accent1>
          <a:srgbClr val="6666FF"/>
        </a:accent1>
        <a:accent2>
          <a:srgbClr val="52527C"/>
        </a:accent2>
        <a:accent3>
          <a:srgbClr val="B8B8CA"/>
        </a:accent3>
        <a:accent4>
          <a:srgbClr val="DADADA"/>
        </a:accent4>
        <a:accent5>
          <a:srgbClr val="B8B8FF"/>
        </a:accent5>
        <a:accent6>
          <a:srgbClr val="494970"/>
        </a:accent6>
        <a:hlink>
          <a:srgbClr val="9999FF"/>
        </a:hlink>
        <a:folHlink>
          <a:srgbClr val="CCCCFF"/>
        </a:folHlink>
      </a:clrScheme>
      <a:clrMap bg1="dk2" tx1="lt1" bg2="dk1" tx2="lt2" accent1="accent1" accent2="accent2" accent3="accent3" accent4="accent4" accent5="accent5" accent6="accent6" hlink="hlink" folHlink="folHlink"/>
    </a:extraClrScheme>
    <a:extraClrScheme>
      <a:clrScheme name="1_Digital Dots 3">
        <a:dk1>
          <a:srgbClr val="700000"/>
        </a:dk1>
        <a:lt1>
          <a:srgbClr val="FFFFFF"/>
        </a:lt1>
        <a:dk2>
          <a:srgbClr val="800000"/>
        </a:dk2>
        <a:lt2>
          <a:srgbClr val="FFFFCC"/>
        </a:lt2>
        <a:accent1>
          <a:srgbClr val="BE7960"/>
        </a:accent1>
        <a:accent2>
          <a:srgbClr val="600000"/>
        </a:accent2>
        <a:accent3>
          <a:srgbClr val="C0AAAA"/>
        </a:accent3>
        <a:accent4>
          <a:srgbClr val="DADADA"/>
        </a:accent4>
        <a:accent5>
          <a:srgbClr val="DBBEB6"/>
        </a:accent5>
        <a:accent6>
          <a:srgbClr val="560000"/>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igital Dots 4">
        <a:dk1>
          <a:srgbClr val="000000"/>
        </a:dk1>
        <a:lt1>
          <a:srgbClr val="FDEB9D"/>
        </a:lt1>
        <a:dk2>
          <a:srgbClr val="000000"/>
        </a:dk2>
        <a:lt2>
          <a:srgbClr val="E0CE82"/>
        </a:lt2>
        <a:accent1>
          <a:srgbClr val="EAEAEA"/>
        </a:accent1>
        <a:accent2>
          <a:srgbClr val="C2B476"/>
        </a:accent2>
        <a:accent3>
          <a:srgbClr val="FEF3CC"/>
        </a:accent3>
        <a:accent4>
          <a:srgbClr val="000000"/>
        </a:accent4>
        <a:accent5>
          <a:srgbClr val="F3F3F3"/>
        </a:accent5>
        <a:accent6>
          <a:srgbClr val="B0A36A"/>
        </a:accent6>
        <a:hlink>
          <a:srgbClr val="A47900"/>
        </a:hlink>
        <a:folHlink>
          <a:srgbClr val="8C8900"/>
        </a:folHlink>
      </a:clrScheme>
      <a:clrMap bg1="lt1" tx1="dk1" bg2="lt2" tx2="dk2" accent1="accent1" accent2="accent2" accent3="accent3" accent4="accent4" accent5="accent5" accent6="accent6" hlink="hlink" folHlink="folHlink"/>
    </a:extraClrScheme>
    <a:extraClrScheme>
      <a:clrScheme name="1_Digital Dots 5">
        <a:dk1>
          <a:srgbClr val="5B5E52"/>
        </a:dk1>
        <a:lt1>
          <a:srgbClr val="FFFFFF"/>
        </a:lt1>
        <a:dk2>
          <a:srgbClr val="686B5D"/>
        </a:dk2>
        <a:lt2>
          <a:srgbClr val="CCD5C7"/>
        </a:lt2>
        <a:accent1>
          <a:srgbClr val="809EA8"/>
        </a:accent1>
        <a:accent2>
          <a:srgbClr val="4F5147"/>
        </a:accent2>
        <a:accent3>
          <a:srgbClr val="B9BAB6"/>
        </a:accent3>
        <a:accent4>
          <a:srgbClr val="DADADA"/>
        </a:accent4>
        <a:accent5>
          <a:srgbClr val="C0CCD1"/>
        </a:accent5>
        <a:accent6>
          <a:srgbClr val="47493F"/>
        </a:accent6>
        <a:hlink>
          <a:srgbClr val="AAA854"/>
        </a:hlink>
        <a:folHlink>
          <a:srgbClr val="E1D09F"/>
        </a:folHlink>
      </a:clrScheme>
      <a:clrMap bg1="dk2" tx1="lt1" bg2="dk1" tx2="lt2" accent1="accent1" accent2="accent2" accent3="accent3" accent4="accent4" accent5="accent5" accent6="accent6" hlink="hlink" folHlink="folHlink"/>
    </a:extraClrScheme>
    <a:extraClrScheme>
      <a:clrScheme name="1_Digital Dots 6">
        <a:dk1>
          <a:srgbClr val="46532B"/>
        </a:dk1>
        <a:lt1>
          <a:srgbClr val="FFFFFF"/>
        </a:lt1>
        <a:dk2>
          <a:srgbClr val="4E5D31"/>
        </a:dk2>
        <a:lt2>
          <a:srgbClr val="FFFFCC"/>
        </a:lt2>
        <a:accent1>
          <a:srgbClr val="8F8C00"/>
        </a:accent1>
        <a:accent2>
          <a:srgbClr val="424F29"/>
        </a:accent2>
        <a:accent3>
          <a:srgbClr val="B2B6AD"/>
        </a:accent3>
        <a:accent4>
          <a:srgbClr val="DADADA"/>
        </a:accent4>
        <a:accent5>
          <a:srgbClr val="C6C5AA"/>
        </a:accent5>
        <a:accent6>
          <a:srgbClr val="3B4724"/>
        </a:accent6>
        <a:hlink>
          <a:srgbClr val="33CC33"/>
        </a:hlink>
        <a:folHlink>
          <a:srgbClr val="00A1B2"/>
        </a:folHlink>
      </a:clrScheme>
      <a:clrMap bg1="dk2" tx1="lt1" bg2="dk1" tx2="lt2" accent1="accent1" accent2="accent2" accent3="accent3" accent4="accent4" accent5="accent5" accent6="accent6" hlink="hlink" folHlink="folHlink"/>
    </a:extraClrScheme>
    <a:extraClrScheme>
      <a:clrScheme name="1_Digital Dots 7">
        <a:dk1>
          <a:srgbClr val="007673"/>
        </a:dk1>
        <a:lt1>
          <a:srgbClr val="FFFFFF"/>
        </a:lt1>
        <a:dk2>
          <a:srgbClr val="008080"/>
        </a:dk2>
        <a:lt2>
          <a:srgbClr val="FFFF99"/>
        </a:lt2>
        <a:accent1>
          <a:srgbClr val="33CCCC"/>
        </a:accent1>
        <a:accent2>
          <a:srgbClr val="006462"/>
        </a:accent2>
        <a:accent3>
          <a:srgbClr val="AAC0C0"/>
        </a:accent3>
        <a:accent4>
          <a:srgbClr val="DADADA"/>
        </a:accent4>
        <a:accent5>
          <a:srgbClr val="ADE2E2"/>
        </a:accent5>
        <a:accent6>
          <a:srgbClr val="005A58"/>
        </a:accent6>
        <a:hlink>
          <a:srgbClr val="FFCC00"/>
        </a:hlink>
        <a:folHlink>
          <a:srgbClr val="CC3300"/>
        </a:folHlink>
      </a:clrScheme>
      <a:clrMap bg1="dk2" tx1="lt1" bg2="dk1" tx2="lt2" accent1="accent1" accent2="accent2" accent3="accent3" accent4="accent4" accent5="accent5" accent6="accent6" hlink="hlink" folHlink="folHlink"/>
    </a:extraClrScheme>
    <a:extraClrScheme>
      <a:clrScheme name="1_Digital Dots 8">
        <a:dk1>
          <a:srgbClr val="000000"/>
        </a:dk1>
        <a:lt1>
          <a:srgbClr val="E6F8F4"/>
        </a:lt1>
        <a:dk2>
          <a:srgbClr val="000000"/>
        </a:dk2>
        <a:lt2>
          <a:srgbClr val="C5DBD6"/>
        </a:lt2>
        <a:accent1>
          <a:srgbClr val="CCFF99"/>
        </a:accent1>
        <a:accent2>
          <a:srgbClr val="ACBAB7"/>
        </a:accent2>
        <a:accent3>
          <a:srgbClr val="F0FBF8"/>
        </a:accent3>
        <a:accent4>
          <a:srgbClr val="000000"/>
        </a:accent4>
        <a:accent5>
          <a:srgbClr val="E2FFCA"/>
        </a:accent5>
        <a:accent6>
          <a:srgbClr val="9BA8A6"/>
        </a:accent6>
        <a:hlink>
          <a:srgbClr val="008080"/>
        </a:hlink>
        <a:folHlink>
          <a:srgbClr val="0066CC"/>
        </a:folHlink>
      </a:clrScheme>
      <a:clrMap bg1="lt1" tx1="dk1" bg2="lt2" tx2="dk2" accent1="accent1" accent2="accent2" accent3="accent3" accent4="accent4" accent5="accent5" accent6="accent6" hlink="hlink" folHlink="folHlink"/>
    </a:extraClrScheme>
    <a:extraClrScheme>
      <a:clrScheme name="1_Digital Dots 9">
        <a:dk1>
          <a:srgbClr val="000000"/>
        </a:dk1>
        <a:lt1>
          <a:srgbClr val="EAEAEA"/>
        </a:lt1>
        <a:dk2>
          <a:srgbClr val="000000"/>
        </a:dk2>
        <a:lt2>
          <a:srgbClr val="D1D1D1"/>
        </a:lt2>
        <a:accent1>
          <a:srgbClr val="CCECFF"/>
        </a:accent1>
        <a:accent2>
          <a:srgbClr val="B2B2B2"/>
        </a:accent2>
        <a:accent3>
          <a:srgbClr val="F3F3F3"/>
        </a:accent3>
        <a:accent4>
          <a:srgbClr val="000000"/>
        </a:accent4>
        <a:accent5>
          <a:srgbClr val="E2F4FF"/>
        </a:accent5>
        <a:accent6>
          <a:srgbClr val="A1A1A1"/>
        </a:accent6>
        <a:hlink>
          <a:srgbClr val="7200E4"/>
        </a:hlink>
        <a:folHlink>
          <a:srgbClr val="0033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ompass">
  <a:themeElements>
    <a:clrScheme name="1_Compass 2">
      <a:dk1>
        <a:srgbClr val="5B5D6B"/>
      </a:dk1>
      <a:lt1>
        <a:srgbClr val="FFFFFF"/>
      </a:lt1>
      <a:dk2>
        <a:srgbClr val="5A5C6C"/>
      </a:dk2>
      <a:lt2>
        <a:srgbClr val="FFFFCC"/>
      </a:lt2>
      <a:accent1>
        <a:srgbClr val="9966FF"/>
      </a:accent1>
      <a:accent2>
        <a:srgbClr val="9383B3"/>
      </a:accent2>
      <a:accent3>
        <a:srgbClr val="B5B5BA"/>
      </a:accent3>
      <a:accent4>
        <a:srgbClr val="DADADA"/>
      </a:accent4>
      <a:accent5>
        <a:srgbClr val="CAB8FF"/>
      </a:accent5>
      <a:accent6>
        <a:srgbClr val="8576A2"/>
      </a:accent6>
      <a:hlink>
        <a:srgbClr val="A3C145"/>
      </a:hlink>
      <a:folHlink>
        <a:srgbClr val="6FA9B7"/>
      </a:folHlink>
    </a:clrScheme>
    <a:fontScheme name="1_Compass">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1_Compass 1">
        <a:dk1>
          <a:srgbClr val="00007A"/>
        </a:dk1>
        <a:lt1>
          <a:srgbClr val="FFFFFF"/>
        </a:lt1>
        <a:dk2>
          <a:srgbClr val="000066"/>
        </a:dk2>
        <a:lt2>
          <a:srgbClr val="CCECFF"/>
        </a:lt2>
        <a:accent1>
          <a:srgbClr val="6F64C2"/>
        </a:accent1>
        <a:accent2>
          <a:srgbClr val="0089BA"/>
        </a:accent2>
        <a:accent3>
          <a:srgbClr val="AAAAB8"/>
        </a:accent3>
        <a:accent4>
          <a:srgbClr val="DADADA"/>
        </a:accent4>
        <a:accent5>
          <a:srgbClr val="BBB8DD"/>
        </a:accent5>
        <a:accent6>
          <a:srgbClr val="007CA8"/>
        </a:accent6>
        <a:hlink>
          <a:srgbClr val="66CCFF"/>
        </a:hlink>
        <a:folHlink>
          <a:srgbClr val="00CC99"/>
        </a:folHlink>
      </a:clrScheme>
      <a:clrMap bg1="dk2" tx1="lt1" bg2="dk1" tx2="lt2" accent1="accent1" accent2="accent2" accent3="accent3" accent4="accent4" accent5="accent5" accent6="accent6" hlink="hlink" folHlink="folHlink"/>
    </a:extraClrScheme>
    <a:extraClrScheme>
      <a:clrScheme name="1_Compass 2">
        <a:dk1>
          <a:srgbClr val="5B5D6B"/>
        </a:dk1>
        <a:lt1>
          <a:srgbClr val="FFFFFF"/>
        </a:lt1>
        <a:dk2>
          <a:srgbClr val="5A5C6C"/>
        </a:dk2>
        <a:lt2>
          <a:srgbClr val="FFFFCC"/>
        </a:lt2>
        <a:accent1>
          <a:srgbClr val="9966FF"/>
        </a:accent1>
        <a:accent2>
          <a:srgbClr val="9383B3"/>
        </a:accent2>
        <a:accent3>
          <a:srgbClr val="B5B5BA"/>
        </a:accent3>
        <a:accent4>
          <a:srgbClr val="DADADA"/>
        </a:accent4>
        <a:accent5>
          <a:srgbClr val="CAB8FF"/>
        </a:accent5>
        <a:accent6>
          <a:srgbClr val="8576A2"/>
        </a:accent6>
        <a:hlink>
          <a:srgbClr val="A3C145"/>
        </a:hlink>
        <a:folHlink>
          <a:srgbClr val="6FA9B7"/>
        </a:folHlink>
      </a:clrScheme>
      <a:clrMap bg1="dk2" tx1="lt1" bg2="dk1" tx2="lt2" accent1="accent1" accent2="accent2" accent3="accent3" accent4="accent4" accent5="accent5" accent6="accent6" hlink="hlink" folHlink="folHlink"/>
    </a:extraClrScheme>
    <a:extraClrScheme>
      <a:clrScheme name="1_Compass 3">
        <a:dk1>
          <a:srgbClr val="860000"/>
        </a:dk1>
        <a:lt1>
          <a:srgbClr val="FFFFFF"/>
        </a:lt1>
        <a:dk2>
          <a:srgbClr val="800000"/>
        </a:dk2>
        <a:lt2>
          <a:srgbClr val="FFFFCC"/>
        </a:lt2>
        <a:accent1>
          <a:srgbClr val="FF6600"/>
        </a:accent1>
        <a:accent2>
          <a:srgbClr val="FF9933"/>
        </a:accent2>
        <a:accent3>
          <a:srgbClr val="C0AAAA"/>
        </a:accent3>
        <a:accent4>
          <a:srgbClr val="DADADA"/>
        </a:accent4>
        <a:accent5>
          <a:srgbClr val="FFB8AA"/>
        </a:accent5>
        <a:accent6>
          <a:srgbClr val="E78A2D"/>
        </a:accent6>
        <a:hlink>
          <a:srgbClr val="FFCC00"/>
        </a:hlink>
        <a:folHlink>
          <a:srgbClr val="CC9900"/>
        </a:folHlink>
      </a:clrScheme>
      <a:clrMap bg1="dk2" tx1="lt1" bg2="dk1" tx2="lt2" accent1="accent1" accent2="accent2" accent3="accent3" accent4="accent4" accent5="accent5" accent6="accent6" hlink="hlink" folHlink="folHlink"/>
    </a:extraClrScheme>
    <a:extraClrScheme>
      <a:clrScheme name="1_Compass 4">
        <a:dk1>
          <a:srgbClr val="676A5C"/>
        </a:dk1>
        <a:lt1>
          <a:srgbClr val="FFFFFF"/>
        </a:lt1>
        <a:dk2>
          <a:srgbClr val="686B5D"/>
        </a:dk2>
        <a:lt2>
          <a:srgbClr val="FFFFCC"/>
        </a:lt2>
        <a:accent1>
          <a:srgbClr val="CC6600"/>
        </a:accent1>
        <a:accent2>
          <a:srgbClr val="809EA8"/>
        </a:accent2>
        <a:accent3>
          <a:srgbClr val="B9BAB6"/>
        </a:accent3>
        <a:accent4>
          <a:srgbClr val="DADADA"/>
        </a:accent4>
        <a:accent5>
          <a:srgbClr val="E2B8AA"/>
        </a:accent5>
        <a:accent6>
          <a:srgbClr val="738F98"/>
        </a:accent6>
        <a:hlink>
          <a:srgbClr val="DDBF4F"/>
        </a:hlink>
        <a:folHlink>
          <a:srgbClr val="B7B6A3"/>
        </a:folHlink>
      </a:clrScheme>
      <a:clrMap bg1="dk2" tx1="lt1" bg2="dk1" tx2="lt2" accent1="accent1" accent2="accent2" accent3="accent3" accent4="accent4" accent5="accent5" accent6="accent6" hlink="hlink" folHlink="folHlink"/>
    </a:extraClrScheme>
    <a:extraClrScheme>
      <a:clrScheme name="1_Compass 5">
        <a:dk1>
          <a:srgbClr val="AC835E"/>
        </a:dk1>
        <a:lt1>
          <a:srgbClr val="FFFFFF"/>
        </a:lt1>
        <a:dk2>
          <a:srgbClr val="AE8764"/>
        </a:dk2>
        <a:lt2>
          <a:srgbClr val="FFFFCC"/>
        </a:lt2>
        <a:accent1>
          <a:srgbClr val="CC6600"/>
        </a:accent1>
        <a:accent2>
          <a:srgbClr val="FF5050"/>
        </a:accent2>
        <a:accent3>
          <a:srgbClr val="D3C3B8"/>
        </a:accent3>
        <a:accent4>
          <a:srgbClr val="DADADA"/>
        </a:accent4>
        <a:accent5>
          <a:srgbClr val="E2B8AA"/>
        </a:accent5>
        <a:accent6>
          <a:srgbClr val="E74848"/>
        </a:accent6>
        <a:hlink>
          <a:srgbClr val="FFCC99"/>
        </a:hlink>
        <a:folHlink>
          <a:srgbClr val="FF9966"/>
        </a:folHlink>
      </a:clrScheme>
      <a:clrMap bg1="dk2" tx1="lt1" bg2="dk1" tx2="lt2" accent1="accent1" accent2="accent2" accent3="accent3" accent4="accent4" accent5="accent5" accent6="accent6" hlink="hlink" folHlink="folHlink"/>
    </a:extraClrScheme>
    <a:extraClrScheme>
      <a:clrScheme name="1_Compass 6">
        <a:dk1>
          <a:srgbClr val="526133"/>
        </a:dk1>
        <a:lt1>
          <a:srgbClr val="FFFFFF"/>
        </a:lt1>
        <a:dk2>
          <a:srgbClr val="4E5D31"/>
        </a:dk2>
        <a:lt2>
          <a:srgbClr val="FFFFCC"/>
        </a:lt2>
        <a:accent1>
          <a:srgbClr val="99CC00"/>
        </a:accent1>
        <a:accent2>
          <a:srgbClr val="7A9505"/>
        </a:accent2>
        <a:accent3>
          <a:srgbClr val="B2B6AD"/>
        </a:accent3>
        <a:accent4>
          <a:srgbClr val="DADADA"/>
        </a:accent4>
        <a:accent5>
          <a:srgbClr val="CAE2AA"/>
        </a:accent5>
        <a:accent6>
          <a:srgbClr val="6E8704"/>
        </a:accent6>
        <a:hlink>
          <a:srgbClr val="FFCC00"/>
        </a:hlink>
        <a:folHlink>
          <a:srgbClr val="CCCC00"/>
        </a:folHlink>
      </a:clrScheme>
      <a:clrMap bg1="dk2" tx1="lt1" bg2="dk1" tx2="lt2" accent1="accent1" accent2="accent2" accent3="accent3" accent4="accent4" accent5="accent5" accent6="accent6" hlink="hlink" folHlink="folHlink"/>
    </a:extraClrScheme>
    <a:extraClrScheme>
      <a:clrScheme name="1_Compass 7">
        <a:dk1>
          <a:srgbClr val="000000"/>
        </a:dk1>
        <a:lt1>
          <a:srgbClr val="DDDCC5"/>
        </a:lt1>
        <a:dk2>
          <a:srgbClr val="95934B"/>
        </a:dk2>
        <a:lt2>
          <a:srgbClr val="DBDAC3"/>
        </a:lt2>
        <a:accent1>
          <a:srgbClr val="EAEBE1"/>
        </a:accent1>
        <a:accent2>
          <a:srgbClr val="9DB0B7"/>
        </a:accent2>
        <a:accent3>
          <a:srgbClr val="EBEBDF"/>
        </a:accent3>
        <a:accent4>
          <a:srgbClr val="000000"/>
        </a:accent4>
        <a:accent5>
          <a:srgbClr val="F3F3EE"/>
        </a:accent5>
        <a:accent6>
          <a:srgbClr val="8E9FA6"/>
        </a:accent6>
        <a:hlink>
          <a:srgbClr val="009900"/>
        </a:hlink>
        <a:folHlink>
          <a:srgbClr val="808000"/>
        </a:folHlink>
      </a:clrScheme>
      <a:clrMap bg1="lt1" tx1="dk1" bg2="lt2" tx2="dk2" accent1="accent1" accent2="accent2" accent3="accent3" accent4="accent4" accent5="accent5" accent6="accent6" hlink="hlink" folHlink="folHlink"/>
    </a:extraClrScheme>
    <a:extraClrScheme>
      <a:clrScheme name="1_Compass 8">
        <a:dk1>
          <a:srgbClr val="007E7B"/>
        </a:dk1>
        <a:lt1>
          <a:srgbClr val="FFFFFF"/>
        </a:lt1>
        <a:dk2>
          <a:srgbClr val="008080"/>
        </a:dk2>
        <a:lt2>
          <a:srgbClr val="FFFF99"/>
        </a:lt2>
        <a:accent1>
          <a:srgbClr val="33CCCC"/>
        </a:accent1>
        <a:accent2>
          <a:srgbClr val="00CC66"/>
        </a:accent2>
        <a:accent3>
          <a:srgbClr val="AAC0C0"/>
        </a:accent3>
        <a:accent4>
          <a:srgbClr val="DADADA"/>
        </a:accent4>
        <a:accent5>
          <a:srgbClr val="ADE2E2"/>
        </a:accent5>
        <a:accent6>
          <a:srgbClr val="00B95C"/>
        </a:accent6>
        <a:hlink>
          <a:srgbClr val="CCFFCC"/>
        </a:hlink>
        <a:folHlink>
          <a:srgbClr val="FFFFCC"/>
        </a:folHlink>
      </a:clrScheme>
      <a:clrMap bg1="dk2" tx1="lt1" bg2="dk1" tx2="lt2" accent1="accent1" accent2="accent2" accent3="accent3" accent4="accent4" accent5="accent5" accent6="accent6" hlink="hlink" folHlink="folHlink"/>
    </a:extraClrScheme>
    <a:extraClrScheme>
      <a:clrScheme name="1_Compass 9">
        <a:dk1>
          <a:srgbClr val="000000"/>
        </a:dk1>
        <a:lt1>
          <a:srgbClr val="FFFFFF"/>
        </a:lt1>
        <a:dk2>
          <a:srgbClr val="000000"/>
        </a:dk2>
        <a:lt2>
          <a:srgbClr val="FEFEFE"/>
        </a:lt2>
        <a:accent1>
          <a:srgbClr val="E1E1FF"/>
        </a:accent1>
        <a:accent2>
          <a:srgbClr val="D9FFF8"/>
        </a:accent2>
        <a:accent3>
          <a:srgbClr val="FFFFFF"/>
        </a:accent3>
        <a:accent4>
          <a:srgbClr val="000000"/>
        </a:accent4>
        <a:accent5>
          <a:srgbClr val="EEEEFF"/>
        </a:accent5>
        <a:accent6>
          <a:srgbClr val="C4E7E1"/>
        </a:accent6>
        <a:hlink>
          <a:srgbClr val="9966FF"/>
        </a:hlink>
        <a:folHlink>
          <a:srgbClr val="6666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rayons">
  <a:themeElements>
    <a:clrScheme name="Crayons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fontScheme name="Crayons">
      <a:majorFont>
        <a:latin typeface="Comic Sans MS"/>
        <a:ea typeface=""/>
        <a:cs typeface="Arial"/>
      </a:majorFont>
      <a:minorFont>
        <a:latin typeface="Comic Sans MS"/>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Crayons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clrMap bg1="lt1" tx1="dk1" bg2="lt2" tx2="dk2" accent1="accent1" accent2="accent2" accent3="accent3" accent4="accent4" accent5="accent5" accent6="accent6" hlink="hlink" folHlink="folHlink"/>
    </a:extraClrScheme>
    <a:extraClrScheme>
      <a:clrScheme name="Crayons 2">
        <a:dk1>
          <a:srgbClr val="000000"/>
        </a:dk1>
        <a:lt1>
          <a:srgbClr val="FFFFFF"/>
        </a:lt1>
        <a:dk2>
          <a:srgbClr val="000000"/>
        </a:dk2>
        <a:lt2>
          <a:srgbClr val="99CCFF"/>
        </a:lt2>
        <a:accent1>
          <a:srgbClr val="CCCCFF"/>
        </a:accent1>
        <a:accent2>
          <a:srgbClr val="000066"/>
        </a:accent2>
        <a:accent3>
          <a:srgbClr val="FFFFFF"/>
        </a:accent3>
        <a:accent4>
          <a:srgbClr val="000000"/>
        </a:accent4>
        <a:accent5>
          <a:srgbClr val="E2E2FF"/>
        </a:accent5>
        <a:accent6>
          <a:srgbClr val="00005C"/>
        </a:accent6>
        <a:hlink>
          <a:srgbClr val="00B200"/>
        </a:hlink>
        <a:folHlink>
          <a:srgbClr val="CCFF33"/>
        </a:folHlink>
      </a:clrScheme>
      <a:clrMap bg1="lt1" tx1="dk1" bg2="lt2" tx2="dk2" accent1="accent1" accent2="accent2" accent3="accent3" accent4="accent4" accent5="accent5" accent6="accent6" hlink="hlink" folHlink="folHlink"/>
    </a:extraClrScheme>
    <a:extraClrScheme>
      <a:clrScheme name="Crayons 3">
        <a:dk1>
          <a:srgbClr val="000000"/>
        </a:dk1>
        <a:lt1>
          <a:srgbClr val="FFFFFF"/>
        </a:lt1>
        <a:dk2>
          <a:srgbClr val="000000"/>
        </a:dk2>
        <a:lt2>
          <a:srgbClr val="3399FF"/>
        </a:lt2>
        <a:accent1>
          <a:srgbClr val="CCECFF"/>
        </a:accent1>
        <a:accent2>
          <a:srgbClr val="008080"/>
        </a:accent2>
        <a:accent3>
          <a:srgbClr val="FFFFFF"/>
        </a:accent3>
        <a:accent4>
          <a:srgbClr val="000000"/>
        </a:accent4>
        <a:accent5>
          <a:srgbClr val="E2F4FF"/>
        </a:accent5>
        <a:accent6>
          <a:srgbClr val="007373"/>
        </a:accent6>
        <a:hlink>
          <a:srgbClr val="009999"/>
        </a:hlink>
        <a:folHlink>
          <a:srgbClr val="3366CC"/>
        </a:folHlink>
      </a:clrScheme>
      <a:clrMap bg1="lt1" tx1="dk1" bg2="lt2" tx2="dk2" accent1="accent1" accent2="accent2" accent3="accent3" accent4="accent4" accent5="accent5" accent6="accent6" hlink="hlink" folHlink="folHlink"/>
    </a:extraClrScheme>
    <a:extraClrScheme>
      <a:clrScheme name="Crayons 4">
        <a:dk1>
          <a:srgbClr val="808000"/>
        </a:dk1>
        <a:lt1>
          <a:srgbClr val="FFFFFF"/>
        </a:lt1>
        <a:dk2>
          <a:srgbClr val="336600"/>
        </a:dk2>
        <a:lt2>
          <a:srgbClr val="FFFFFF"/>
        </a:lt2>
        <a:accent1>
          <a:srgbClr val="99CC00"/>
        </a:accent1>
        <a:accent2>
          <a:srgbClr val="003300"/>
        </a:accent2>
        <a:accent3>
          <a:srgbClr val="ADB8AA"/>
        </a:accent3>
        <a:accent4>
          <a:srgbClr val="DADADA"/>
        </a:accent4>
        <a:accent5>
          <a:srgbClr val="CAE2AA"/>
        </a:accent5>
        <a:accent6>
          <a:srgbClr val="002D00"/>
        </a:accent6>
        <a:hlink>
          <a:srgbClr val="CCCC00"/>
        </a:hlink>
        <a:folHlink>
          <a:srgbClr val="CCFF33"/>
        </a:folHlink>
      </a:clrScheme>
      <a:clrMap bg1="dk2" tx1="lt1" bg2="dk1" tx2="lt2" accent1="accent1" accent2="accent2" accent3="accent3" accent4="accent4" accent5="accent5" accent6="accent6" hlink="hlink" folHlink="folHlink"/>
    </a:extraClrScheme>
    <a:extraClrScheme>
      <a:clrScheme name="Crayons 5">
        <a:dk1>
          <a:srgbClr val="808080"/>
        </a:dk1>
        <a:lt1>
          <a:srgbClr val="FFFFFF"/>
        </a:lt1>
        <a:dk2>
          <a:srgbClr val="003366"/>
        </a:dk2>
        <a:lt2>
          <a:srgbClr val="CCECFF"/>
        </a:lt2>
        <a:accent1>
          <a:srgbClr val="33CCCC"/>
        </a:accent1>
        <a:accent2>
          <a:srgbClr val="006699"/>
        </a:accent2>
        <a:accent3>
          <a:srgbClr val="AAADB8"/>
        </a:accent3>
        <a:accent4>
          <a:srgbClr val="DADADA"/>
        </a:accent4>
        <a:accent5>
          <a:srgbClr val="ADE2E2"/>
        </a:accent5>
        <a:accent6>
          <a:srgbClr val="005C8A"/>
        </a:accent6>
        <a:hlink>
          <a:srgbClr val="00FFFF"/>
        </a:hlink>
        <a:folHlink>
          <a:srgbClr val="0000FF"/>
        </a:folHlink>
      </a:clrScheme>
      <a:clrMap bg1="dk2" tx1="lt1" bg2="dk1" tx2="lt2" accent1="accent1" accent2="accent2" accent3="accent3" accent4="accent4" accent5="accent5" accent6="accent6" hlink="hlink" folHlink="folHlink"/>
    </a:extraClrScheme>
    <a:extraClrScheme>
      <a:clrScheme name="Crayons 6">
        <a:dk1>
          <a:srgbClr val="6666FF"/>
        </a:dk1>
        <a:lt1>
          <a:srgbClr val="FFFFFF"/>
        </a:lt1>
        <a:dk2>
          <a:srgbClr val="000066"/>
        </a:dk2>
        <a:lt2>
          <a:srgbClr val="FFFFFF"/>
        </a:lt2>
        <a:accent1>
          <a:srgbClr val="33CCFF"/>
        </a:accent1>
        <a:accent2>
          <a:srgbClr val="0000FF"/>
        </a:accent2>
        <a:accent3>
          <a:srgbClr val="AAAAB8"/>
        </a:accent3>
        <a:accent4>
          <a:srgbClr val="DADADA"/>
        </a:accent4>
        <a:accent5>
          <a:srgbClr val="ADE2FF"/>
        </a:accent5>
        <a:accent6>
          <a:srgbClr val="0000E7"/>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Crayons 7">
        <a:dk1>
          <a:srgbClr val="000000"/>
        </a:dk1>
        <a:lt1>
          <a:srgbClr val="FFFFFF"/>
        </a:lt1>
        <a:dk2>
          <a:srgbClr val="800080"/>
        </a:dk2>
        <a:lt2>
          <a:srgbClr val="FFFFFF"/>
        </a:lt2>
        <a:accent1>
          <a:srgbClr val="CC66FF"/>
        </a:accent1>
        <a:accent2>
          <a:srgbClr val="990099"/>
        </a:accent2>
        <a:accent3>
          <a:srgbClr val="C0AAC0"/>
        </a:accent3>
        <a:accent4>
          <a:srgbClr val="DADADA"/>
        </a:accent4>
        <a:accent5>
          <a:srgbClr val="E2B8FF"/>
        </a:accent5>
        <a:accent6>
          <a:srgbClr val="8A008A"/>
        </a:accent6>
        <a:hlink>
          <a:srgbClr val="FF9900"/>
        </a:hlink>
        <a:folHlink>
          <a:srgbClr val="FF3300"/>
        </a:folHlink>
      </a:clrScheme>
      <a:clrMap bg1="dk2" tx1="lt1" bg2="dk1" tx2="lt2" accent1="accent1" accent2="accent2" accent3="accent3" accent4="accent4" accent5="accent5" accent6="accent6" hlink="hlink" folHlink="folHlink"/>
    </a:extraClrScheme>
    <a:extraClrScheme>
      <a:clrScheme name="Crayons 8">
        <a:dk1>
          <a:srgbClr val="FF3300"/>
        </a:dk1>
        <a:lt1>
          <a:srgbClr val="FFFFFF"/>
        </a:lt1>
        <a:dk2>
          <a:srgbClr val="800000"/>
        </a:dk2>
        <a:lt2>
          <a:srgbClr val="FFFFCC"/>
        </a:lt2>
        <a:accent1>
          <a:srgbClr val="FF7C80"/>
        </a:accent1>
        <a:accent2>
          <a:srgbClr val="990000"/>
        </a:accent2>
        <a:accent3>
          <a:srgbClr val="C0AAAA"/>
        </a:accent3>
        <a:accent4>
          <a:srgbClr val="DADADA"/>
        </a:accent4>
        <a:accent5>
          <a:srgbClr val="FFBFC0"/>
        </a:accent5>
        <a:accent6>
          <a:srgbClr val="8A0000"/>
        </a:accent6>
        <a:hlink>
          <a:srgbClr val="FF66CC"/>
        </a:hlink>
        <a:folHlink>
          <a:srgbClr val="FFCC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Blends">
  <a:themeElements>
    <a:clrScheme name="1_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1_Blends">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1_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1_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1_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1_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1_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1_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Network">
  <a:themeElements>
    <a:clrScheme name="2_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fontScheme name="2_Network">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2_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2_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2_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2_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2_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2_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2_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2_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2_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2_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Capsules">
  <a:themeElements>
    <a:clrScheme name="1_Capsules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fontScheme name="1_Capsule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1_Capsules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clrMap bg1="lt1" tx1="dk1" bg2="lt2" tx2="dk2" accent1="accent1" accent2="accent2" accent3="accent3" accent4="accent4" accent5="accent5" accent6="accent6" hlink="hlink" folHlink="folHlink"/>
    </a:extraClrScheme>
    <a:extraClrScheme>
      <a:clrScheme name="1_Capsules 2">
        <a:dk1>
          <a:srgbClr val="000000"/>
        </a:dk1>
        <a:lt1>
          <a:srgbClr val="FFFFFF"/>
        </a:lt1>
        <a:dk2>
          <a:srgbClr val="000000"/>
        </a:dk2>
        <a:lt2>
          <a:srgbClr val="808000"/>
        </a:lt2>
        <a:accent1>
          <a:srgbClr val="FFCC99"/>
        </a:accent1>
        <a:accent2>
          <a:srgbClr val="99CC00"/>
        </a:accent2>
        <a:accent3>
          <a:srgbClr val="FFFFFF"/>
        </a:accent3>
        <a:accent4>
          <a:srgbClr val="000000"/>
        </a:accent4>
        <a:accent5>
          <a:srgbClr val="FFE2CA"/>
        </a:accent5>
        <a:accent6>
          <a:srgbClr val="8AB900"/>
        </a:accent6>
        <a:hlink>
          <a:srgbClr val="336600"/>
        </a:hlink>
        <a:folHlink>
          <a:srgbClr val="FFCC00"/>
        </a:folHlink>
      </a:clrScheme>
      <a:clrMap bg1="lt1" tx1="dk1" bg2="lt2" tx2="dk2" accent1="accent1" accent2="accent2" accent3="accent3" accent4="accent4" accent5="accent5" accent6="accent6" hlink="hlink" folHlink="folHlink"/>
    </a:extraClrScheme>
    <a:extraClrScheme>
      <a:clrScheme name="1_Capsules 3">
        <a:dk1>
          <a:srgbClr val="006699"/>
        </a:dk1>
        <a:lt1>
          <a:srgbClr val="FFFFFF"/>
        </a:lt1>
        <a:dk2>
          <a:srgbClr val="6699FF"/>
        </a:dk2>
        <a:lt2>
          <a:srgbClr val="FFFFFF"/>
        </a:lt2>
        <a:accent1>
          <a:srgbClr val="33CCCC"/>
        </a:accent1>
        <a:accent2>
          <a:srgbClr val="006699"/>
        </a:accent2>
        <a:accent3>
          <a:srgbClr val="B8CAFF"/>
        </a:accent3>
        <a:accent4>
          <a:srgbClr val="DADADA"/>
        </a:accent4>
        <a:accent5>
          <a:srgbClr val="ADE2E2"/>
        </a:accent5>
        <a:accent6>
          <a:srgbClr val="005C8A"/>
        </a:accent6>
        <a:hlink>
          <a:srgbClr val="99CC00"/>
        </a:hlink>
        <a:folHlink>
          <a:srgbClr val="FFFFCC"/>
        </a:folHlink>
      </a:clrScheme>
      <a:clrMap bg1="dk2" tx1="lt1" bg2="dk1" tx2="lt2" accent1="accent1" accent2="accent2" accent3="accent3" accent4="accent4" accent5="accent5" accent6="accent6" hlink="hlink" folHlink="folHlink"/>
    </a:extraClrScheme>
    <a:extraClrScheme>
      <a:clrScheme name="1_Capsules 4">
        <a:dk1>
          <a:srgbClr val="000000"/>
        </a:dk1>
        <a:lt1>
          <a:srgbClr val="FFFFFF"/>
        </a:lt1>
        <a:dk2>
          <a:srgbClr val="9900CC"/>
        </a:dk2>
        <a:lt2>
          <a:srgbClr val="006600"/>
        </a:lt2>
        <a:accent1>
          <a:srgbClr val="33CC33"/>
        </a:accent1>
        <a:accent2>
          <a:srgbClr val="FFCC66"/>
        </a:accent2>
        <a:accent3>
          <a:srgbClr val="FFFFFF"/>
        </a:accent3>
        <a:accent4>
          <a:srgbClr val="000000"/>
        </a:accent4>
        <a:accent5>
          <a:srgbClr val="ADE2AD"/>
        </a:accent5>
        <a:accent6>
          <a:srgbClr val="E7B95C"/>
        </a:accent6>
        <a:hlink>
          <a:srgbClr val="0033CC"/>
        </a:hlink>
        <a:folHlink>
          <a:srgbClr val="CC0066"/>
        </a:folHlink>
      </a:clrScheme>
      <a:clrMap bg1="lt1" tx1="dk1" bg2="lt2" tx2="dk2" accent1="accent1" accent2="accent2" accent3="accent3" accent4="accent4" accent5="accent5" accent6="accent6" hlink="hlink" folHlink="folHlink"/>
    </a:extraClrScheme>
    <a:extraClrScheme>
      <a:clrScheme name="1_Capsules 5">
        <a:dk1>
          <a:srgbClr val="000066"/>
        </a:dk1>
        <a:lt1>
          <a:srgbClr val="FFFFFF"/>
        </a:lt1>
        <a:dk2>
          <a:srgbClr val="336699"/>
        </a:dk2>
        <a:lt2>
          <a:srgbClr val="FFFFEB"/>
        </a:lt2>
        <a:accent1>
          <a:srgbClr val="99CCFF"/>
        </a:accent1>
        <a:accent2>
          <a:srgbClr val="9999FF"/>
        </a:accent2>
        <a:accent3>
          <a:srgbClr val="ADB8CA"/>
        </a:accent3>
        <a:accent4>
          <a:srgbClr val="DADADA"/>
        </a:accent4>
        <a:accent5>
          <a:srgbClr val="CAE2FF"/>
        </a:accent5>
        <a:accent6>
          <a:srgbClr val="8A8A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1_Capsules 6">
        <a:dk1>
          <a:srgbClr val="808000"/>
        </a:dk1>
        <a:lt1>
          <a:srgbClr val="FFFFFF"/>
        </a:lt1>
        <a:dk2>
          <a:srgbClr val="006666"/>
        </a:dk2>
        <a:lt2>
          <a:srgbClr val="FFFFFF"/>
        </a:lt2>
        <a:accent1>
          <a:srgbClr val="FFCC66"/>
        </a:accent1>
        <a:accent2>
          <a:srgbClr val="00ACA8"/>
        </a:accent2>
        <a:accent3>
          <a:srgbClr val="AAB8B8"/>
        </a:accent3>
        <a:accent4>
          <a:srgbClr val="DADADA"/>
        </a:accent4>
        <a:accent5>
          <a:srgbClr val="FFE2B8"/>
        </a:accent5>
        <a:accent6>
          <a:srgbClr val="009B98"/>
        </a:accent6>
        <a:hlink>
          <a:srgbClr val="CCCC00"/>
        </a:hlink>
        <a:folHlink>
          <a:srgbClr val="33CCCC"/>
        </a:folHlink>
      </a:clrScheme>
      <a:clrMap bg1="dk2" tx1="lt1" bg2="dk1" tx2="lt2" accent1="accent1" accent2="accent2" accent3="accent3" accent4="accent4" accent5="accent5" accent6="accent6" hlink="hlink" folHlink="folHlink"/>
    </a:extraClrScheme>
    <a:extraClrScheme>
      <a:clrScheme name="1_Capsules 7">
        <a:dk1>
          <a:srgbClr val="FFFFCC"/>
        </a:dk1>
        <a:lt1>
          <a:srgbClr val="FFFFFF"/>
        </a:lt1>
        <a:dk2>
          <a:srgbClr val="660033"/>
        </a:dk2>
        <a:lt2>
          <a:srgbClr val="FFFFFF"/>
        </a:lt2>
        <a:accent1>
          <a:srgbClr val="FF9900"/>
        </a:accent1>
        <a:accent2>
          <a:srgbClr val="CC3300"/>
        </a:accent2>
        <a:accent3>
          <a:srgbClr val="B8AAAD"/>
        </a:accent3>
        <a:accent4>
          <a:srgbClr val="DADADA"/>
        </a:accent4>
        <a:accent5>
          <a:srgbClr val="FFCAAA"/>
        </a:accent5>
        <a:accent6>
          <a:srgbClr val="B92D00"/>
        </a:accent6>
        <a:hlink>
          <a:srgbClr val="FFCC00"/>
        </a:hlink>
        <a:folHlink>
          <a:srgbClr val="FFCC99"/>
        </a:folHlink>
      </a:clrScheme>
      <a:clrMap bg1="dk2" tx1="lt1" bg2="dk1" tx2="lt2" accent1="accent1" accent2="accent2" accent3="accent3" accent4="accent4" accent5="accent5" accent6="accent6" hlink="hlink" folHlink="folHlink"/>
    </a:extraClrScheme>
    <a:extraClrScheme>
      <a:clrScheme name="1_Capsules 8">
        <a:dk1>
          <a:srgbClr val="FF0000"/>
        </a:dk1>
        <a:lt1>
          <a:srgbClr val="FFFFFF"/>
        </a:lt1>
        <a:dk2>
          <a:srgbClr val="000000"/>
        </a:dk2>
        <a:lt2>
          <a:srgbClr val="FFFFFF"/>
        </a:lt2>
        <a:accent1>
          <a:srgbClr val="FFCC00"/>
        </a:accent1>
        <a:accent2>
          <a:srgbClr val="CC3300"/>
        </a:accent2>
        <a:accent3>
          <a:srgbClr val="AAAAAA"/>
        </a:accent3>
        <a:accent4>
          <a:srgbClr val="DADADA"/>
        </a:accent4>
        <a:accent5>
          <a:srgbClr val="FFE2AA"/>
        </a:accent5>
        <a:accent6>
          <a:srgbClr val="B92D00"/>
        </a:accent6>
        <a:hlink>
          <a:srgbClr val="FF6600"/>
        </a:hlink>
        <a:folHlink>
          <a:srgbClr val="FF7C8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Watermark">
  <a:themeElements>
    <a:clrScheme name="1_Watermark 1">
      <a:dk1>
        <a:srgbClr val="000000"/>
      </a:dk1>
      <a:lt1>
        <a:srgbClr val="FFFFFF"/>
      </a:lt1>
      <a:dk2>
        <a:srgbClr val="000000"/>
      </a:dk2>
      <a:lt2>
        <a:srgbClr val="808080"/>
      </a:lt2>
      <a:accent1>
        <a:srgbClr val="CCCCFF"/>
      </a:accent1>
      <a:accent2>
        <a:srgbClr val="D9D8EC"/>
      </a:accent2>
      <a:accent3>
        <a:srgbClr val="FFFFFF"/>
      </a:accent3>
      <a:accent4>
        <a:srgbClr val="000000"/>
      </a:accent4>
      <a:accent5>
        <a:srgbClr val="E2E2FF"/>
      </a:accent5>
      <a:accent6>
        <a:srgbClr val="C4C4D6"/>
      </a:accent6>
      <a:hlink>
        <a:srgbClr val="6767FF"/>
      </a:hlink>
      <a:folHlink>
        <a:srgbClr val="9933FF"/>
      </a:folHlink>
    </a:clrScheme>
    <a:fontScheme name="1_Watermark">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1_Watermark 1">
        <a:dk1>
          <a:srgbClr val="000000"/>
        </a:dk1>
        <a:lt1>
          <a:srgbClr val="FFFFFF"/>
        </a:lt1>
        <a:dk2>
          <a:srgbClr val="000000"/>
        </a:dk2>
        <a:lt2>
          <a:srgbClr val="808080"/>
        </a:lt2>
        <a:accent1>
          <a:srgbClr val="CCCCFF"/>
        </a:accent1>
        <a:accent2>
          <a:srgbClr val="D9D8EC"/>
        </a:accent2>
        <a:accent3>
          <a:srgbClr val="FFFFFF"/>
        </a:accent3>
        <a:accent4>
          <a:srgbClr val="000000"/>
        </a:accent4>
        <a:accent5>
          <a:srgbClr val="E2E2FF"/>
        </a:accent5>
        <a:accent6>
          <a:srgbClr val="C4C4D6"/>
        </a:accent6>
        <a:hlink>
          <a:srgbClr val="6767FF"/>
        </a:hlink>
        <a:folHlink>
          <a:srgbClr val="9933FF"/>
        </a:folHlink>
      </a:clrScheme>
      <a:clrMap bg1="lt1" tx1="dk1" bg2="lt2" tx2="dk2" accent1="accent1" accent2="accent2" accent3="accent3" accent4="accent4" accent5="accent5" accent6="accent6" hlink="hlink" folHlink="folHlink"/>
    </a:extraClrScheme>
    <a:extraClrScheme>
      <a:clrScheme name="1_Watermark 2">
        <a:dk1>
          <a:srgbClr val="000000"/>
        </a:dk1>
        <a:lt1>
          <a:srgbClr val="FFFFFF"/>
        </a:lt1>
        <a:dk2>
          <a:srgbClr val="666633"/>
        </a:dk2>
        <a:lt2>
          <a:srgbClr val="5F5F5F"/>
        </a:lt2>
        <a:accent1>
          <a:srgbClr val="FFCC00"/>
        </a:accent1>
        <a:accent2>
          <a:srgbClr val="EFF0B2"/>
        </a:accent2>
        <a:accent3>
          <a:srgbClr val="FFFFFF"/>
        </a:accent3>
        <a:accent4>
          <a:srgbClr val="000000"/>
        </a:accent4>
        <a:accent5>
          <a:srgbClr val="FFE2AA"/>
        </a:accent5>
        <a:accent6>
          <a:srgbClr val="D9D9A1"/>
        </a:accent6>
        <a:hlink>
          <a:srgbClr val="808000"/>
        </a:hlink>
        <a:folHlink>
          <a:srgbClr val="CCCC00"/>
        </a:folHlink>
      </a:clrScheme>
      <a:clrMap bg1="lt1" tx1="dk1" bg2="lt2" tx2="dk2" accent1="accent1" accent2="accent2" accent3="accent3" accent4="accent4" accent5="accent5" accent6="accent6" hlink="hlink" folHlink="folHlink"/>
    </a:extraClrScheme>
    <a:extraClrScheme>
      <a:clrScheme name="1_Watermark 3">
        <a:dk1>
          <a:srgbClr val="000000"/>
        </a:dk1>
        <a:lt1>
          <a:srgbClr val="FFFFFF"/>
        </a:lt1>
        <a:dk2>
          <a:srgbClr val="000000"/>
        </a:dk2>
        <a:lt2>
          <a:srgbClr val="666699"/>
        </a:lt2>
        <a:accent1>
          <a:srgbClr val="9BB0CB"/>
        </a:accent1>
        <a:accent2>
          <a:srgbClr val="D1E0CE"/>
        </a:accent2>
        <a:accent3>
          <a:srgbClr val="FFFFFF"/>
        </a:accent3>
        <a:accent4>
          <a:srgbClr val="000000"/>
        </a:accent4>
        <a:accent5>
          <a:srgbClr val="CBD4E2"/>
        </a:accent5>
        <a:accent6>
          <a:srgbClr val="BDCBBA"/>
        </a:accent6>
        <a:hlink>
          <a:srgbClr val="8EA642"/>
        </a:hlink>
        <a:folHlink>
          <a:srgbClr val="CCCC00"/>
        </a:folHlink>
      </a:clrScheme>
      <a:clrMap bg1="lt1" tx1="dk1" bg2="lt2" tx2="dk2" accent1="accent1" accent2="accent2" accent3="accent3" accent4="accent4" accent5="accent5" accent6="accent6" hlink="hlink" folHlink="folHlink"/>
    </a:extraClrScheme>
    <a:extraClrScheme>
      <a:clrScheme name="1_Watermark 4">
        <a:dk1>
          <a:srgbClr val="333300"/>
        </a:dk1>
        <a:lt1>
          <a:srgbClr val="FFFFCC"/>
        </a:lt1>
        <a:dk2>
          <a:srgbClr val="336600"/>
        </a:dk2>
        <a:lt2>
          <a:srgbClr val="FFFFCC"/>
        </a:lt2>
        <a:accent1>
          <a:srgbClr val="99CC00"/>
        </a:accent1>
        <a:accent2>
          <a:srgbClr val="669900"/>
        </a:accent2>
        <a:accent3>
          <a:srgbClr val="ADB8AA"/>
        </a:accent3>
        <a:accent4>
          <a:srgbClr val="DADAAE"/>
        </a:accent4>
        <a:accent5>
          <a:srgbClr val="CAE2AA"/>
        </a:accent5>
        <a:accent6>
          <a:srgbClr val="5C8A00"/>
        </a:accent6>
        <a:hlink>
          <a:srgbClr val="CC9900"/>
        </a:hlink>
        <a:folHlink>
          <a:srgbClr val="FFCC00"/>
        </a:folHlink>
      </a:clrScheme>
      <a:clrMap bg1="dk2" tx1="lt1" bg2="dk1" tx2="lt2" accent1="accent1" accent2="accent2" accent3="accent3" accent4="accent4" accent5="accent5" accent6="accent6" hlink="hlink" folHlink="folHlink"/>
    </a:extraClrScheme>
    <a:extraClrScheme>
      <a:clrScheme name="1_Watermark 5">
        <a:dk1>
          <a:srgbClr val="424458"/>
        </a:dk1>
        <a:lt1>
          <a:srgbClr val="FFFFFF"/>
        </a:lt1>
        <a:dk2>
          <a:srgbClr val="004A48"/>
        </a:dk2>
        <a:lt2>
          <a:srgbClr val="FFFFFF"/>
        </a:lt2>
        <a:accent1>
          <a:srgbClr val="83B200"/>
        </a:accent1>
        <a:accent2>
          <a:srgbClr val="006260"/>
        </a:accent2>
        <a:accent3>
          <a:srgbClr val="AAB1B1"/>
        </a:accent3>
        <a:accent4>
          <a:srgbClr val="DADADA"/>
        </a:accent4>
        <a:accent5>
          <a:srgbClr val="C1D5AA"/>
        </a:accent5>
        <a:accent6>
          <a:srgbClr val="005856"/>
        </a:accent6>
        <a:hlink>
          <a:srgbClr val="6666FF"/>
        </a:hlink>
        <a:folHlink>
          <a:srgbClr val="B2B2B2"/>
        </a:folHlink>
      </a:clrScheme>
      <a:clrMap bg1="dk2" tx1="lt1" bg2="dk1" tx2="lt2" accent1="accent1" accent2="accent2" accent3="accent3" accent4="accent4" accent5="accent5" accent6="accent6" hlink="hlink" folHlink="folHlink"/>
    </a:extraClrScheme>
    <a:extraClrScheme>
      <a:clrScheme name="1_Watermark 6">
        <a:dk1>
          <a:srgbClr val="000000"/>
        </a:dk1>
        <a:lt1>
          <a:srgbClr val="FFFFFF"/>
        </a:lt1>
        <a:dk2>
          <a:srgbClr val="1C2046"/>
        </a:dk2>
        <a:lt2>
          <a:srgbClr val="FFFFFF"/>
        </a:lt2>
        <a:accent1>
          <a:srgbClr val="00CCFF"/>
        </a:accent1>
        <a:accent2>
          <a:srgbClr val="2D226E"/>
        </a:accent2>
        <a:accent3>
          <a:srgbClr val="ABABB0"/>
        </a:accent3>
        <a:accent4>
          <a:srgbClr val="DADADA"/>
        </a:accent4>
        <a:accent5>
          <a:srgbClr val="AAE2FF"/>
        </a:accent5>
        <a:accent6>
          <a:srgbClr val="281E63"/>
        </a:accent6>
        <a:hlink>
          <a:srgbClr val="666699"/>
        </a:hlink>
        <a:folHlink>
          <a:srgbClr val="9999FF"/>
        </a:folHlink>
      </a:clrScheme>
      <a:clrMap bg1="dk2" tx1="lt1" bg2="dk1" tx2="lt2" accent1="accent1" accent2="accent2" accent3="accent3" accent4="accent4" accent5="accent5" accent6="accent6" hlink="hlink" folHlink="folHlink"/>
    </a:extraClrScheme>
    <a:extraClrScheme>
      <a:clrScheme name="1_Watermark 7">
        <a:dk1>
          <a:srgbClr val="424458"/>
        </a:dk1>
        <a:lt1>
          <a:srgbClr val="FFFFFF"/>
        </a:lt1>
        <a:dk2>
          <a:srgbClr val="000066"/>
        </a:dk2>
        <a:lt2>
          <a:srgbClr val="FFFFFF"/>
        </a:lt2>
        <a:accent1>
          <a:srgbClr val="6666FF"/>
        </a:accent1>
        <a:accent2>
          <a:srgbClr val="333399"/>
        </a:accent2>
        <a:accent3>
          <a:srgbClr val="AAAAB8"/>
        </a:accent3>
        <a:accent4>
          <a:srgbClr val="DADADA"/>
        </a:accent4>
        <a:accent5>
          <a:srgbClr val="B8B8FF"/>
        </a:accent5>
        <a:accent6>
          <a:srgbClr val="2D2D8A"/>
        </a:accent6>
        <a:hlink>
          <a:srgbClr val="FF9900"/>
        </a:hlink>
        <a:folHlink>
          <a:srgbClr val="CCCC00"/>
        </a:folHlink>
      </a:clrScheme>
      <a:clrMap bg1="dk2" tx1="lt1" bg2="dk1" tx2="lt2" accent1="accent1" accent2="accent2" accent3="accent3" accent4="accent4" accent5="accent5" accent6="accent6" hlink="hlink" folHlink="folHlink"/>
    </a:extraClrScheme>
    <a:extraClrScheme>
      <a:clrScheme name="1_Watermark 8">
        <a:dk1>
          <a:srgbClr val="1C1C1C"/>
        </a:dk1>
        <a:lt1>
          <a:srgbClr val="FFFFCC"/>
        </a:lt1>
        <a:dk2>
          <a:srgbClr val="390B20"/>
        </a:dk2>
        <a:lt2>
          <a:srgbClr val="FFFFCC"/>
        </a:lt2>
        <a:accent1>
          <a:srgbClr val="FF916F"/>
        </a:accent1>
        <a:accent2>
          <a:srgbClr val="561450"/>
        </a:accent2>
        <a:accent3>
          <a:srgbClr val="AEAAAB"/>
        </a:accent3>
        <a:accent4>
          <a:srgbClr val="DADAAE"/>
        </a:accent4>
        <a:accent5>
          <a:srgbClr val="FFC7BB"/>
        </a:accent5>
        <a:accent6>
          <a:srgbClr val="4D1148"/>
        </a:accent6>
        <a:hlink>
          <a:srgbClr val="637D95"/>
        </a:hlink>
        <a:folHlink>
          <a:srgbClr val="FFCC00"/>
        </a:folHlink>
      </a:clrScheme>
      <a:clrMap bg1="dk2" tx1="lt1" bg2="dk1" tx2="lt2" accent1="accent1" accent2="accent2" accent3="accent3" accent4="accent4" accent5="accent5" accent6="accent6" hlink="hlink" folHlink="folHlink"/>
    </a:extraClrScheme>
    <a:extraClrScheme>
      <a:clrScheme name="1_Watermark 9">
        <a:dk1>
          <a:srgbClr val="4C0000"/>
        </a:dk1>
        <a:lt1>
          <a:srgbClr val="FFFFFF"/>
        </a:lt1>
        <a:dk2>
          <a:srgbClr val="722104"/>
        </a:dk2>
        <a:lt2>
          <a:srgbClr val="FFFFFF"/>
        </a:lt2>
        <a:accent1>
          <a:srgbClr val="CC6600"/>
        </a:accent1>
        <a:accent2>
          <a:srgbClr val="8A2E00"/>
        </a:accent2>
        <a:accent3>
          <a:srgbClr val="BCABAA"/>
        </a:accent3>
        <a:accent4>
          <a:srgbClr val="DADADA"/>
        </a:accent4>
        <a:accent5>
          <a:srgbClr val="E2B8AA"/>
        </a:accent5>
        <a:accent6>
          <a:srgbClr val="7D2900"/>
        </a:accent6>
        <a:hlink>
          <a:srgbClr val="FFCC00"/>
        </a:hlink>
        <a:folHlink>
          <a:srgbClr val="FF99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Pixe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Kimono">
  <a:themeElements>
    <a:clrScheme name="Kimono 1">
      <a:dk1>
        <a:srgbClr val="2F1311"/>
      </a:dk1>
      <a:lt1>
        <a:srgbClr val="C16059"/>
      </a:lt1>
      <a:dk2>
        <a:srgbClr val="F7D47D"/>
      </a:dk2>
      <a:lt2>
        <a:srgbClr val="000000"/>
      </a:lt2>
      <a:accent1>
        <a:srgbClr val="D5B781"/>
      </a:accent1>
      <a:accent2>
        <a:srgbClr val="79AF7D"/>
      </a:accent2>
      <a:accent3>
        <a:srgbClr val="DDB6B5"/>
      </a:accent3>
      <a:accent4>
        <a:srgbClr val="270E0D"/>
      </a:accent4>
      <a:accent5>
        <a:srgbClr val="E7D8C1"/>
      </a:accent5>
      <a:accent6>
        <a:srgbClr val="6D9E71"/>
      </a:accent6>
      <a:hlink>
        <a:srgbClr val="F0B854"/>
      </a:hlink>
      <a:folHlink>
        <a:srgbClr val="DC893E"/>
      </a:folHlink>
    </a:clrScheme>
    <a:fontScheme name="Kimon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Kimono 1">
        <a:dk1>
          <a:srgbClr val="2F1311"/>
        </a:dk1>
        <a:lt1>
          <a:srgbClr val="C16059"/>
        </a:lt1>
        <a:dk2>
          <a:srgbClr val="F7D47D"/>
        </a:dk2>
        <a:lt2>
          <a:srgbClr val="000000"/>
        </a:lt2>
        <a:accent1>
          <a:srgbClr val="D5B781"/>
        </a:accent1>
        <a:accent2>
          <a:srgbClr val="79AF7D"/>
        </a:accent2>
        <a:accent3>
          <a:srgbClr val="DDB6B5"/>
        </a:accent3>
        <a:accent4>
          <a:srgbClr val="270E0D"/>
        </a:accent4>
        <a:accent5>
          <a:srgbClr val="E7D8C1"/>
        </a:accent5>
        <a:accent6>
          <a:srgbClr val="6D9E71"/>
        </a:accent6>
        <a:hlink>
          <a:srgbClr val="F0B854"/>
        </a:hlink>
        <a:folHlink>
          <a:srgbClr val="DC893E"/>
        </a:folHlink>
      </a:clrScheme>
      <a:clrMap bg1="lt1" tx1="dk1" bg2="lt2" tx2="dk2" accent1="accent1" accent2="accent2" accent3="accent3" accent4="accent4" accent5="accent5" accent6="accent6" hlink="hlink" folHlink="folHlink"/>
    </a:extraClrScheme>
    <a:extraClrScheme>
      <a:clrScheme name="Kimono 2">
        <a:dk1>
          <a:srgbClr val="000000"/>
        </a:dk1>
        <a:lt1>
          <a:srgbClr val="FFFFFF"/>
        </a:lt1>
        <a:dk2>
          <a:srgbClr val="000000"/>
        </a:dk2>
        <a:lt2>
          <a:srgbClr val="F7D47D"/>
        </a:lt2>
        <a:accent1>
          <a:srgbClr val="C19341"/>
        </a:accent1>
        <a:accent2>
          <a:srgbClr val="60A265"/>
        </a:accent2>
        <a:accent3>
          <a:srgbClr val="AAAAAA"/>
        </a:accent3>
        <a:accent4>
          <a:srgbClr val="DADADA"/>
        </a:accent4>
        <a:accent5>
          <a:srgbClr val="DDC8B0"/>
        </a:accent5>
        <a:accent6>
          <a:srgbClr val="56925B"/>
        </a:accent6>
        <a:hlink>
          <a:srgbClr val="EB9F17"/>
        </a:hlink>
        <a:folHlink>
          <a:srgbClr val="CF7625"/>
        </a:folHlink>
      </a:clrScheme>
      <a:clrMap bg1="dk2" tx1="lt1" bg2="dk1" tx2="lt2" accent1="accent1" accent2="accent2" accent3="accent3" accent4="accent4" accent5="accent5" accent6="accent6" hlink="hlink" folHlink="folHlink"/>
    </a:extraClrScheme>
    <a:extraClrScheme>
      <a:clrScheme name="Kimono 3">
        <a:dk1>
          <a:srgbClr val="00002E"/>
        </a:dk1>
        <a:lt1>
          <a:srgbClr val="FFFFFF"/>
        </a:lt1>
        <a:dk2>
          <a:srgbClr val="003399"/>
        </a:dk2>
        <a:lt2>
          <a:srgbClr val="F4BC40"/>
        </a:lt2>
        <a:accent1>
          <a:srgbClr val="9280CC"/>
        </a:accent1>
        <a:accent2>
          <a:srgbClr val="BD51A1"/>
        </a:accent2>
        <a:accent3>
          <a:srgbClr val="AAADCA"/>
        </a:accent3>
        <a:accent4>
          <a:srgbClr val="DADADA"/>
        </a:accent4>
        <a:accent5>
          <a:srgbClr val="C7C0E2"/>
        </a:accent5>
        <a:accent6>
          <a:srgbClr val="AB4991"/>
        </a:accent6>
        <a:hlink>
          <a:srgbClr val="CC66FF"/>
        </a:hlink>
        <a:folHlink>
          <a:srgbClr val="824F99"/>
        </a:folHlink>
      </a:clrScheme>
      <a:clrMap bg1="dk2" tx1="lt1" bg2="dk1" tx2="lt2" accent1="accent1" accent2="accent2" accent3="accent3" accent4="accent4" accent5="accent5" accent6="accent6" hlink="hlink" folHlink="folHlink"/>
    </a:extraClrScheme>
    <a:extraClrScheme>
      <a:clrScheme name="Kimono 4">
        <a:dk1>
          <a:srgbClr val="2F1311"/>
        </a:dk1>
        <a:lt1>
          <a:srgbClr val="7A8E9C"/>
        </a:lt1>
        <a:dk2>
          <a:srgbClr val="FDF4DF"/>
        </a:dk2>
        <a:lt2>
          <a:srgbClr val="3E4A52"/>
        </a:lt2>
        <a:accent1>
          <a:srgbClr val="81ABA0"/>
        </a:accent1>
        <a:accent2>
          <a:srgbClr val="CD817B"/>
        </a:accent2>
        <a:accent3>
          <a:srgbClr val="BEC6CB"/>
        </a:accent3>
        <a:accent4>
          <a:srgbClr val="270E0D"/>
        </a:accent4>
        <a:accent5>
          <a:srgbClr val="C1D2CD"/>
        </a:accent5>
        <a:accent6>
          <a:srgbClr val="BA746F"/>
        </a:accent6>
        <a:hlink>
          <a:srgbClr val="BEBC76"/>
        </a:hlink>
        <a:folHlink>
          <a:srgbClr val="668E69"/>
        </a:folHlink>
      </a:clrScheme>
      <a:clrMap bg1="lt1" tx1="dk1" bg2="lt2" tx2="dk2" accent1="accent1" accent2="accent2" accent3="accent3" accent4="accent4" accent5="accent5" accent6="accent6" hlink="hlink" folHlink="folHlink"/>
    </a:extraClrScheme>
    <a:extraClrScheme>
      <a:clrScheme name="Kimono 5">
        <a:dk1>
          <a:srgbClr val="2F1311"/>
        </a:dk1>
        <a:lt1>
          <a:srgbClr val="7A9C7C"/>
        </a:lt1>
        <a:dk2>
          <a:srgbClr val="FBEBC3"/>
        </a:dk2>
        <a:lt2>
          <a:srgbClr val="3C503D"/>
        </a:lt2>
        <a:accent1>
          <a:srgbClr val="D5B781"/>
        </a:accent1>
        <a:accent2>
          <a:srgbClr val="C16059"/>
        </a:accent2>
        <a:accent3>
          <a:srgbClr val="BECBBF"/>
        </a:accent3>
        <a:accent4>
          <a:srgbClr val="270E0D"/>
        </a:accent4>
        <a:accent5>
          <a:srgbClr val="E7D8C1"/>
        </a:accent5>
        <a:accent6>
          <a:srgbClr val="AF5650"/>
        </a:accent6>
        <a:hlink>
          <a:srgbClr val="F0B854"/>
        </a:hlink>
        <a:folHlink>
          <a:srgbClr val="DC893E"/>
        </a:folHlink>
      </a:clrScheme>
      <a:clrMap bg1="lt1" tx1="dk1" bg2="lt2" tx2="dk2" accent1="accent1" accent2="accent2" accent3="accent3" accent4="accent4" accent5="accent5" accent6="accent6" hlink="hlink" folHlink="folHlink"/>
    </a:extraClrScheme>
    <a:extraClrScheme>
      <a:clrScheme name="Kimono 6">
        <a:dk1>
          <a:srgbClr val="000000"/>
        </a:dk1>
        <a:lt1>
          <a:srgbClr val="D9EFE0"/>
        </a:lt1>
        <a:dk2>
          <a:srgbClr val="30605A"/>
        </a:dk2>
        <a:lt2>
          <a:srgbClr val="15331E"/>
        </a:lt2>
        <a:accent1>
          <a:srgbClr val="A4C6BA"/>
        </a:accent1>
        <a:accent2>
          <a:srgbClr val="558F7D"/>
        </a:accent2>
        <a:accent3>
          <a:srgbClr val="E9F6ED"/>
        </a:accent3>
        <a:accent4>
          <a:srgbClr val="000000"/>
        </a:accent4>
        <a:accent5>
          <a:srgbClr val="CFDFD9"/>
        </a:accent5>
        <a:accent6>
          <a:srgbClr val="4C8171"/>
        </a:accent6>
        <a:hlink>
          <a:srgbClr val="C1C177"/>
        </a:hlink>
        <a:folHlink>
          <a:srgbClr val="A08F5E"/>
        </a:folHlink>
      </a:clrScheme>
      <a:clrMap bg1="lt1" tx1="dk1" bg2="lt2" tx2="dk2" accent1="accent1" accent2="accent2" accent3="accent3" accent4="accent4" accent5="accent5" accent6="accent6" hlink="hlink" folHlink="folHlink"/>
    </a:extraClrScheme>
    <a:extraClrScheme>
      <a:clrScheme name="Kimono 7">
        <a:dk1>
          <a:srgbClr val="2F1311"/>
        </a:dk1>
        <a:lt1>
          <a:srgbClr val="CFC7B5"/>
        </a:lt1>
        <a:dk2>
          <a:srgbClr val="853F35"/>
        </a:dk2>
        <a:lt2>
          <a:srgbClr val="8E7F5E"/>
        </a:lt2>
        <a:accent1>
          <a:srgbClr val="EBD2A5"/>
        </a:accent1>
        <a:accent2>
          <a:srgbClr val="A5C9A8"/>
        </a:accent2>
        <a:accent3>
          <a:srgbClr val="E4E0D7"/>
        </a:accent3>
        <a:accent4>
          <a:srgbClr val="270E0D"/>
        </a:accent4>
        <a:accent5>
          <a:srgbClr val="F3E5CF"/>
        </a:accent5>
        <a:accent6>
          <a:srgbClr val="95B698"/>
        </a:accent6>
        <a:hlink>
          <a:srgbClr val="C68510"/>
        </a:hlink>
        <a:folHlink>
          <a:srgbClr val="E5A871"/>
        </a:folHlink>
      </a:clrScheme>
      <a:clrMap bg1="lt1" tx1="dk1" bg2="lt2" tx2="dk2" accent1="accent1" accent2="accent2" accent3="accent3" accent4="accent4" accent5="accent5" accent6="accent6" hlink="hlink" folHlink="folHlink"/>
    </a:extraClrScheme>
    <a:extraClrScheme>
      <a:clrScheme name="Kimono 8">
        <a:dk1>
          <a:srgbClr val="000000"/>
        </a:dk1>
        <a:lt1>
          <a:srgbClr val="F0EED8"/>
        </a:lt1>
        <a:dk2>
          <a:srgbClr val="666729"/>
        </a:dk2>
        <a:lt2>
          <a:srgbClr val="3F3B19"/>
        </a:lt2>
        <a:accent1>
          <a:srgbClr val="E9D47D"/>
        </a:accent1>
        <a:accent2>
          <a:srgbClr val="D4DD91"/>
        </a:accent2>
        <a:accent3>
          <a:srgbClr val="F6F5E9"/>
        </a:accent3>
        <a:accent4>
          <a:srgbClr val="000000"/>
        </a:accent4>
        <a:accent5>
          <a:srgbClr val="F2E6BF"/>
        </a:accent5>
        <a:accent6>
          <a:srgbClr val="C0C883"/>
        </a:accent6>
        <a:hlink>
          <a:srgbClr val="9D943F"/>
        </a:hlink>
        <a:folHlink>
          <a:srgbClr val="C9C17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Crayons</Template>
  <TotalTime>544</TotalTime>
  <Words>2695</Words>
  <Application>Microsoft Office PowerPoint</Application>
  <PresentationFormat>On-screen Show (4:3)</PresentationFormat>
  <Paragraphs>58</Paragraphs>
  <Slides>17</Slides>
  <Notes>1</Notes>
  <HiddenSlides>0</HiddenSlides>
  <MMClips>0</MMClips>
  <ScaleCrop>false</ScaleCrop>
  <HeadingPairs>
    <vt:vector size="6" baseType="variant">
      <vt:variant>
        <vt:lpstr>Fonts Used</vt:lpstr>
      </vt:variant>
      <vt:variant>
        <vt:i4>23</vt:i4>
      </vt:variant>
      <vt:variant>
        <vt:lpstr>Theme</vt:lpstr>
      </vt:variant>
      <vt:variant>
        <vt:i4>10</vt:i4>
      </vt:variant>
      <vt:variant>
        <vt:lpstr>Slide Titles</vt:lpstr>
      </vt:variant>
      <vt:variant>
        <vt:i4>17</vt:i4>
      </vt:variant>
    </vt:vector>
  </HeadingPairs>
  <TitlesOfParts>
    <vt:vector size="50" baseType="lpstr">
      <vt:lpstr>Arial</vt:lpstr>
      <vt:lpstr>Times New Roman</vt:lpstr>
      <vt:lpstr>Wingdings</vt:lpstr>
      <vt:lpstr>Tahoma</vt:lpstr>
      <vt:lpstr>Comic Sans MS</vt:lpstr>
      <vt:lpstr>Garamond</vt:lpstr>
      <vt:lpstr>Arial Black</vt:lpstr>
      <vt:lpstr>B Nazanin</vt:lpstr>
      <vt:lpstr>B Arabic Style</vt:lpstr>
      <vt:lpstr>B Elham</vt:lpstr>
      <vt:lpstr>B Homa</vt:lpstr>
      <vt:lpstr>B Kamran</vt:lpstr>
      <vt:lpstr>B Davat</vt:lpstr>
      <vt:lpstr>B Esfehan</vt:lpstr>
      <vt:lpstr>B Niki Outline</vt:lpstr>
      <vt:lpstr>Andalus</vt:lpstr>
      <vt:lpstr>B Lotus</vt:lpstr>
      <vt:lpstr>B Sina</vt:lpstr>
      <vt:lpstr>B Helal</vt:lpstr>
      <vt:lpstr>B Yagut</vt:lpstr>
      <vt:lpstr>B Nasim</vt:lpstr>
      <vt:lpstr>B Bardiya</vt:lpstr>
      <vt:lpstr>B Sepideh</vt:lpstr>
      <vt:lpstr>1_Digital Dots</vt:lpstr>
      <vt:lpstr>1_Compass</vt:lpstr>
      <vt:lpstr>Crayons</vt:lpstr>
      <vt:lpstr>Edge</vt:lpstr>
      <vt:lpstr>1_Blends</vt:lpstr>
      <vt:lpstr>2_Network</vt:lpstr>
      <vt:lpstr>1_Capsules</vt:lpstr>
      <vt:lpstr>1_Watermark</vt:lpstr>
      <vt:lpstr>Pixel</vt:lpstr>
      <vt:lpstr>Kimono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14،شكست و ناكامي در روابط براي زنان، و شكست و ناكامي در عملكرد براي مردان از بزرگترين عوامل استرس زا در ميان دو جنس ميباشند.   15بنابراين زنان با ايجاد ارتباط كلامي و احساسي و مردان با خلوت گزيني و سرگرم كردن خود با فعاليتهاي انحرافي با استرس كنار مي آيند.   16از آنجايي كه مردان بايد استوار و قوي باشند مشكلات خود را انكار ميكنند.   17مردان افسردگي خود را بيشتر با بيان علايم جسمي افسردگي (نظير سردرد) به اطلاع ديگران ميرسانند تا با بيان احساسات خود.  18- مردان علايم بارز افسردگي را كمتر بروز ميدهند (گريستن، اندوه، از دست دادن علاقه به فعاليتهايي كه در گذشته لذت بخش بوده اند). اما در مقابل تحريك پذير تر و پرخاشگر تر مي گردند.  </vt:lpstr>
      <vt:lpstr>PowerPoint Presentation</vt:lpstr>
      <vt:lpstr>PowerPoint Presentation</vt:lpstr>
      <vt:lpstr>                               تعالیم اسلامی در جلوگیری از استرس و اضطراب سوالی که دراینجا مطرح می شود این است که آیا استرس الزاماًچیزی بد ، ویرانگر وچیزی است که باید ازآن اجتناب کرد یاخیر؟</vt:lpstr>
      <vt:lpstr>PowerPoint Presentation</vt:lpstr>
      <vt:lpstr>                                          نقش تعالیم اسلامی در مهار استرس ها:  در تعالیم اسلامی ، روشهایی برای مقابله با استرسها و سازگاری با سختی ها ذکرشده که می توان آنها را در سه بخش روشهای شناختی ، روشهای رفتاری وروشهای عاطفی ، معنوی ارائه کرد. منظورازروشهای شناختی، شیوه هایی است که با شناختها،افکاروعقایدافراد سروکاردارد.دراین روشها، فرد با استفاده ازشناختها درصدد مقابله با استرسها برمی آید وبه کمک توانایی فکری وذهنی خود ، با مشکل برخورد می کند. اگر چه شناختها و اعتقادات در رفتار جلوه گر می شوند ، ولی نحوه اثرگذاری آنها با سازوکار شناختی افراد مربوط می شود. درروشهای رفتاری، دستورات وتوصیه های عملی، از جمله آداب برخورد ورفتار متقابل وتاثیرآنها در مقابله با سختی ها مورد بررسی قرارمی گیرد. درروشهای عاطفی ، معنوی (عبادات)، فرد نوعی ارتباط عاطفی با خدا واولیای دین برقرار می کند. این روابط می تواند انسان را در مواجهه با مشکلات وحل آنها مساعدت کند. در نمای زیر، طرح کلی راههای مقابله با استرسها با بهره گیری ازتعالیم اسلام ارائه گردیده است که بحث تفصیلی راجع به هر یک از آنها مستلزم فرصت دیگری است. در اینجا فقط اشاره ای کوتاه به نقش ایمان در کاهش استرسها می نماییم. </vt:lpstr>
      <vt:lpstr>Conditions o use</vt:lpstr>
    </vt:vector>
  </TitlesOfParts>
  <Company>NONE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CHANGE_ME1</dc:creator>
  <cp:lastModifiedBy>Classic</cp:lastModifiedBy>
  <cp:revision>43</cp:revision>
  <dcterms:created xsi:type="dcterms:W3CDTF">2010-10-24T10:14:56Z</dcterms:created>
  <dcterms:modified xsi:type="dcterms:W3CDTF">2025-08-03T18:33:26Z</dcterms:modified>
</cp:coreProperties>
</file>