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80" r:id="rId1"/>
  </p:sldMasterIdLst>
  <p:notesMasterIdLst>
    <p:notesMasterId r:id="rId13"/>
  </p:notesMasterIdLst>
  <p:sldIdLst>
    <p:sldId id="257" r:id="rId2"/>
    <p:sldId id="263" r:id="rId3"/>
    <p:sldId id="265" r:id="rId4"/>
    <p:sldId id="266" r:id="rId5"/>
    <p:sldId id="258" r:id="rId6"/>
    <p:sldId id="259" r:id="rId7"/>
    <p:sldId id="262" r:id="rId8"/>
    <p:sldId id="260" r:id="rId9"/>
    <p:sldId id="261" r:id="rId10"/>
    <p:sldId id="267" r:id="rId11"/>
    <p:sldId id="305" r:id="rId12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76B7C5-3CB6-4332-BFE5-828D43398DBB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fa-IR"/>
        </a:p>
      </dgm:t>
    </dgm:pt>
    <dgm:pt modelId="{43D8BAEA-5526-4FEC-A79B-DA8444D763E5}">
      <dgm:prSet phldrT="[Text]"/>
      <dgm:spPr/>
      <dgm:t>
        <a:bodyPr/>
        <a:lstStyle/>
        <a:p>
          <a:pPr rtl="1"/>
          <a:r>
            <a:rPr lang="fa-IR" dirty="0"/>
            <a:t>فکر</a:t>
          </a:r>
        </a:p>
      </dgm:t>
    </dgm:pt>
    <dgm:pt modelId="{60D84E1B-CA41-40B7-B531-A402BE1CCC1B}" type="parTrans" cxnId="{7A1E5EF7-D294-4B83-8B72-ADA523DEC7AA}">
      <dgm:prSet/>
      <dgm:spPr/>
      <dgm:t>
        <a:bodyPr/>
        <a:lstStyle/>
        <a:p>
          <a:pPr rtl="1"/>
          <a:endParaRPr lang="fa-IR"/>
        </a:p>
      </dgm:t>
    </dgm:pt>
    <dgm:pt modelId="{B48250F2-100B-44CB-A3F5-BB431E0682F4}" type="sibTrans" cxnId="{7A1E5EF7-D294-4B83-8B72-ADA523DEC7AA}">
      <dgm:prSet/>
      <dgm:spPr/>
      <dgm:t>
        <a:bodyPr/>
        <a:lstStyle/>
        <a:p>
          <a:pPr rtl="1"/>
          <a:endParaRPr lang="fa-IR"/>
        </a:p>
      </dgm:t>
    </dgm:pt>
    <dgm:pt modelId="{59F71E72-D60F-4EEA-A7EB-F62D3223C6B8}">
      <dgm:prSet phldrT="[Text]"/>
      <dgm:spPr/>
      <dgm:t>
        <a:bodyPr/>
        <a:lstStyle/>
        <a:p>
          <a:pPr rtl="1"/>
          <a:r>
            <a:rPr lang="fa-IR" dirty="0"/>
            <a:t>احساسهای جسمی</a:t>
          </a:r>
        </a:p>
      </dgm:t>
    </dgm:pt>
    <dgm:pt modelId="{CAD09B51-A64B-4803-A2FA-FDBB016A052D}" type="parTrans" cxnId="{DB37A89E-6D13-4AAD-8EB5-FFAC55C2C66F}">
      <dgm:prSet/>
      <dgm:spPr/>
      <dgm:t>
        <a:bodyPr/>
        <a:lstStyle/>
        <a:p>
          <a:pPr rtl="1"/>
          <a:endParaRPr lang="fa-IR"/>
        </a:p>
      </dgm:t>
    </dgm:pt>
    <dgm:pt modelId="{CEBE6D90-E908-41E5-A7FA-E8EB6B23DB79}" type="sibTrans" cxnId="{DB37A89E-6D13-4AAD-8EB5-FFAC55C2C66F}">
      <dgm:prSet/>
      <dgm:spPr/>
      <dgm:t>
        <a:bodyPr/>
        <a:lstStyle/>
        <a:p>
          <a:pPr rtl="1"/>
          <a:endParaRPr lang="fa-IR"/>
        </a:p>
      </dgm:t>
    </dgm:pt>
    <dgm:pt modelId="{4AA67AE1-15EF-4CC4-A316-EBB767F16737}">
      <dgm:prSet phldrT="[Text]"/>
      <dgm:spPr/>
      <dgm:t>
        <a:bodyPr/>
        <a:lstStyle/>
        <a:p>
          <a:pPr rtl="1"/>
          <a:r>
            <a:rPr lang="fa-IR" dirty="0"/>
            <a:t>آیین ها</a:t>
          </a:r>
        </a:p>
      </dgm:t>
    </dgm:pt>
    <dgm:pt modelId="{2D44FCA1-0938-45C5-90CE-5ABC7B6F3C75}" type="parTrans" cxnId="{EB4B4FA6-E327-4F60-8DE1-821ECDD1907A}">
      <dgm:prSet/>
      <dgm:spPr/>
      <dgm:t>
        <a:bodyPr/>
        <a:lstStyle/>
        <a:p>
          <a:pPr rtl="1"/>
          <a:endParaRPr lang="fa-IR"/>
        </a:p>
      </dgm:t>
    </dgm:pt>
    <dgm:pt modelId="{F575F166-2285-475D-BE2B-21012B0E2DBF}" type="sibTrans" cxnId="{EB4B4FA6-E327-4F60-8DE1-821ECDD1907A}">
      <dgm:prSet/>
      <dgm:spPr/>
      <dgm:t>
        <a:bodyPr/>
        <a:lstStyle/>
        <a:p>
          <a:pPr rtl="1"/>
          <a:endParaRPr lang="fa-IR"/>
        </a:p>
      </dgm:t>
    </dgm:pt>
    <dgm:pt modelId="{921E7E6B-8E57-4E38-A060-F6C8C419798D}">
      <dgm:prSet phldrT="[Text]"/>
      <dgm:spPr/>
      <dgm:t>
        <a:bodyPr/>
        <a:lstStyle/>
        <a:p>
          <a:pPr rtl="1"/>
          <a:r>
            <a:rPr lang="fa-IR" dirty="0"/>
            <a:t>کاهش اضطراب</a:t>
          </a:r>
        </a:p>
      </dgm:t>
    </dgm:pt>
    <dgm:pt modelId="{71E9B30F-5565-4883-BF02-DD7FFA587FD1}" type="parTrans" cxnId="{DB13960B-2665-4BC3-97F8-2E4DD1DD43DC}">
      <dgm:prSet/>
      <dgm:spPr/>
      <dgm:t>
        <a:bodyPr/>
        <a:lstStyle/>
        <a:p>
          <a:pPr rtl="1"/>
          <a:endParaRPr lang="fa-IR"/>
        </a:p>
      </dgm:t>
    </dgm:pt>
    <dgm:pt modelId="{C26BFF39-BA33-46E5-8C7C-A7E4580A7C84}" type="sibTrans" cxnId="{DB13960B-2665-4BC3-97F8-2E4DD1DD43DC}">
      <dgm:prSet/>
      <dgm:spPr/>
      <dgm:t>
        <a:bodyPr/>
        <a:lstStyle/>
        <a:p>
          <a:pPr rtl="1"/>
          <a:endParaRPr lang="fa-IR"/>
        </a:p>
      </dgm:t>
    </dgm:pt>
    <dgm:pt modelId="{C2716275-16FA-4EFF-832A-94BAEB5232FB}">
      <dgm:prSet phldrT="[Text]"/>
      <dgm:spPr/>
      <dgm:t>
        <a:bodyPr/>
        <a:lstStyle/>
        <a:p>
          <a:pPr rtl="1"/>
          <a:r>
            <a:rPr lang="fa-IR" dirty="0"/>
            <a:t>ماشه چکان</a:t>
          </a:r>
        </a:p>
      </dgm:t>
    </dgm:pt>
    <dgm:pt modelId="{1BF3C42F-B758-4532-BD00-7642EB161E37}" type="parTrans" cxnId="{338EBEAE-F790-46AD-B2A2-8C587C1A36ED}">
      <dgm:prSet/>
      <dgm:spPr/>
      <dgm:t>
        <a:bodyPr/>
        <a:lstStyle/>
        <a:p>
          <a:pPr rtl="1"/>
          <a:endParaRPr lang="fa-IR"/>
        </a:p>
      </dgm:t>
    </dgm:pt>
    <dgm:pt modelId="{2A69E835-4994-4E11-A5AB-DB432F558C03}" type="sibTrans" cxnId="{338EBEAE-F790-46AD-B2A2-8C587C1A36ED}">
      <dgm:prSet/>
      <dgm:spPr/>
      <dgm:t>
        <a:bodyPr/>
        <a:lstStyle/>
        <a:p>
          <a:pPr rtl="1"/>
          <a:endParaRPr lang="fa-IR"/>
        </a:p>
      </dgm:t>
    </dgm:pt>
    <dgm:pt modelId="{EB056000-3820-4A4E-9413-2012AD935E54}" type="pres">
      <dgm:prSet presAssocID="{DC76B7C5-3CB6-4332-BFE5-828D43398DBB}" presName="cycle" presStyleCnt="0">
        <dgm:presLayoutVars>
          <dgm:dir/>
          <dgm:resizeHandles val="exact"/>
        </dgm:presLayoutVars>
      </dgm:prSet>
      <dgm:spPr/>
    </dgm:pt>
    <dgm:pt modelId="{AD0AE690-89E2-481D-83D4-377D2A2799AE}" type="pres">
      <dgm:prSet presAssocID="{43D8BAEA-5526-4FEC-A79B-DA8444D763E5}" presName="dummy" presStyleCnt="0"/>
      <dgm:spPr/>
    </dgm:pt>
    <dgm:pt modelId="{B0855118-6C4B-4AC8-BA0F-68FE3E8B07BE}" type="pres">
      <dgm:prSet presAssocID="{43D8BAEA-5526-4FEC-A79B-DA8444D763E5}" presName="node" presStyleLbl="revTx" presStyleIdx="0" presStyleCnt="5">
        <dgm:presLayoutVars>
          <dgm:bulletEnabled val="1"/>
        </dgm:presLayoutVars>
      </dgm:prSet>
      <dgm:spPr/>
    </dgm:pt>
    <dgm:pt modelId="{473CB461-1030-4B82-BEF3-961AF78BFD21}" type="pres">
      <dgm:prSet presAssocID="{B48250F2-100B-44CB-A3F5-BB431E0682F4}" presName="sibTrans" presStyleLbl="node1" presStyleIdx="0" presStyleCnt="5"/>
      <dgm:spPr/>
    </dgm:pt>
    <dgm:pt modelId="{6801B272-C120-4CE8-93C5-0EFBBE07212C}" type="pres">
      <dgm:prSet presAssocID="{59F71E72-D60F-4EEA-A7EB-F62D3223C6B8}" presName="dummy" presStyleCnt="0"/>
      <dgm:spPr/>
    </dgm:pt>
    <dgm:pt modelId="{519AA82C-DC75-4714-8A8F-CFB7B3B2E327}" type="pres">
      <dgm:prSet presAssocID="{59F71E72-D60F-4EEA-A7EB-F62D3223C6B8}" presName="node" presStyleLbl="revTx" presStyleIdx="1" presStyleCnt="5">
        <dgm:presLayoutVars>
          <dgm:bulletEnabled val="1"/>
        </dgm:presLayoutVars>
      </dgm:prSet>
      <dgm:spPr/>
    </dgm:pt>
    <dgm:pt modelId="{11F63117-7037-4472-A4D4-F08C8236027A}" type="pres">
      <dgm:prSet presAssocID="{CEBE6D90-E908-41E5-A7FA-E8EB6B23DB79}" presName="sibTrans" presStyleLbl="node1" presStyleIdx="1" presStyleCnt="5"/>
      <dgm:spPr/>
    </dgm:pt>
    <dgm:pt modelId="{50DE250A-272A-4FCC-B297-84D8703A2014}" type="pres">
      <dgm:prSet presAssocID="{4AA67AE1-15EF-4CC4-A316-EBB767F16737}" presName="dummy" presStyleCnt="0"/>
      <dgm:spPr/>
    </dgm:pt>
    <dgm:pt modelId="{D6EEA418-9BBD-40F4-B0DF-992BDFF7B5EE}" type="pres">
      <dgm:prSet presAssocID="{4AA67AE1-15EF-4CC4-A316-EBB767F16737}" presName="node" presStyleLbl="revTx" presStyleIdx="2" presStyleCnt="5">
        <dgm:presLayoutVars>
          <dgm:bulletEnabled val="1"/>
        </dgm:presLayoutVars>
      </dgm:prSet>
      <dgm:spPr/>
    </dgm:pt>
    <dgm:pt modelId="{38B79EAB-9B76-4772-ABE0-AD3BFD5835DF}" type="pres">
      <dgm:prSet presAssocID="{F575F166-2285-475D-BE2B-21012B0E2DBF}" presName="sibTrans" presStyleLbl="node1" presStyleIdx="2" presStyleCnt="5"/>
      <dgm:spPr/>
    </dgm:pt>
    <dgm:pt modelId="{D6F5AE8F-F8EB-42C1-8998-39C3B1F7DCBC}" type="pres">
      <dgm:prSet presAssocID="{921E7E6B-8E57-4E38-A060-F6C8C419798D}" presName="dummy" presStyleCnt="0"/>
      <dgm:spPr/>
    </dgm:pt>
    <dgm:pt modelId="{3C4EA771-5A91-4688-83EB-E90C4FB1AA31}" type="pres">
      <dgm:prSet presAssocID="{921E7E6B-8E57-4E38-A060-F6C8C419798D}" presName="node" presStyleLbl="revTx" presStyleIdx="3" presStyleCnt="5">
        <dgm:presLayoutVars>
          <dgm:bulletEnabled val="1"/>
        </dgm:presLayoutVars>
      </dgm:prSet>
      <dgm:spPr/>
    </dgm:pt>
    <dgm:pt modelId="{FAD98DFB-BE27-4128-849E-226E1523B88B}" type="pres">
      <dgm:prSet presAssocID="{C26BFF39-BA33-46E5-8C7C-A7E4580A7C84}" presName="sibTrans" presStyleLbl="node1" presStyleIdx="3" presStyleCnt="5"/>
      <dgm:spPr/>
    </dgm:pt>
    <dgm:pt modelId="{235B5924-0B6D-4E27-806C-0FA8575AC87C}" type="pres">
      <dgm:prSet presAssocID="{C2716275-16FA-4EFF-832A-94BAEB5232FB}" presName="dummy" presStyleCnt="0"/>
      <dgm:spPr/>
    </dgm:pt>
    <dgm:pt modelId="{5C5F75C4-3147-4BC4-95D1-028F47948F5C}" type="pres">
      <dgm:prSet presAssocID="{C2716275-16FA-4EFF-832A-94BAEB5232FB}" presName="node" presStyleLbl="revTx" presStyleIdx="4" presStyleCnt="5">
        <dgm:presLayoutVars>
          <dgm:bulletEnabled val="1"/>
        </dgm:presLayoutVars>
      </dgm:prSet>
      <dgm:spPr/>
    </dgm:pt>
    <dgm:pt modelId="{14B48B8D-2C97-4FAF-A333-A89A12950A7A}" type="pres">
      <dgm:prSet presAssocID="{2A69E835-4994-4E11-A5AB-DB432F558C03}" presName="sibTrans" presStyleLbl="node1" presStyleIdx="4" presStyleCnt="5"/>
      <dgm:spPr/>
    </dgm:pt>
  </dgm:ptLst>
  <dgm:cxnLst>
    <dgm:cxn modelId="{DB13960B-2665-4BC3-97F8-2E4DD1DD43DC}" srcId="{DC76B7C5-3CB6-4332-BFE5-828D43398DBB}" destId="{921E7E6B-8E57-4E38-A060-F6C8C419798D}" srcOrd="3" destOrd="0" parTransId="{71E9B30F-5565-4883-BF02-DD7FFA587FD1}" sibTransId="{C26BFF39-BA33-46E5-8C7C-A7E4580A7C84}"/>
    <dgm:cxn modelId="{3AFB0D29-A146-4753-872C-784FBB3DBE81}" type="presOf" srcId="{59F71E72-D60F-4EEA-A7EB-F62D3223C6B8}" destId="{519AA82C-DC75-4714-8A8F-CFB7B3B2E327}" srcOrd="0" destOrd="0" presId="urn:microsoft.com/office/officeart/2005/8/layout/cycle1"/>
    <dgm:cxn modelId="{6829763C-E3EC-4229-9CAF-732A9B5AB06E}" type="presOf" srcId="{CEBE6D90-E908-41E5-A7FA-E8EB6B23DB79}" destId="{11F63117-7037-4472-A4D4-F08C8236027A}" srcOrd="0" destOrd="0" presId="urn:microsoft.com/office/officeart/2005/8/layout/cycle1"/>
    <dgm:cxn modelId="{D7D84D47-7E1A-4396-AC7D-228065C05D2C}" type="presOf" srcId="{4AA67AE1-15EF-4CC4-A316-EBB767F16737}" destId="{D6EEA418-9BBD-40F4-B0DF-992BDFF7B5EE}" srcOrd="0" destOrd="0" presId="urn:microsoft.com/office/officeart/2005/8/layout/cycle1"/>
    <dgm:cxn modelId="{25CBA954-C7D7-4F33-84C1-9801923D59E4}" type="presOf" srcId="{C2716275-16FA-4EFF-832A-94BAEB5232FB}" destId="{5C5F75C4-3147-4BC4-95D1-028F47948F5C}" srcOrd="0" destOrd="0" presId="urn:microsoft.com/office/officeart/2005/8/layout/cycle1"/>
    <dgm:cxn modelId="{C3BCA957-40CA-4E38-A5AF-8490D06EC541}" type="presOf" srcId="{DC76B7C5-3CB6-4332-BFE5-828D43398DBB}" destId="{EB056000-3820-4A4E-9413-2012AD935E54}" srcOrd="0" destOrd="0" presId="urn:microsoft.com/office/officeart/2005/8/layout/cycle1"/>
    <dgm:cxn modelId="{BC5B2F7F-9BCC-4562-AD92-542489704385}" type="presOf" srcId="{2A69E835-4994-4E11-A5AB-DB432F558C03}" destId="{14B48B8D-2C97-4FAF-A333-A89A12950A7A}" srcOrd="0" destOrd="0" presId="urn:microsoft.com/office/officeart/2005/8/layout/cycle1"/>
    <dgm:cxn modelId="{DB37A89E-6D13-4AAD-8EB5-FFAC55C2C66F}" srcId="{DC76B7C5-3CB6-4332-BFE5-828D43398DBB}" destId="{59F71E72-D60F-4EEA-A7EB-F62D3223C6B8}" srcOrd="1" destOrd="0" parTransId="{CAD09B51-A64B-4803-A2FA-FDBB016A052D}" sibTransId="{CEBE6D90-E908-41E5-A7FA-E8EB6B23DB79}"/>
    <dgm:cxn modelId="{EB4B4FA6-E327-4F60-8DE1-821ECDD1907A}" srcId="{DC76B7C5-3CB6-4332-BFE5-828D43398DBB}" destId="{4AA67AE1-15EF-4CC4-A316-EBB767F16737}" srcOrd="2" destOrd="0" parTransId="{2D44FCA1-0938-45C5-90CE-5ABC7B6F3C75}" sibTransId="{F575F166-2285-475D-BE2B-21012B0E2DBF}"/>
    <dgm:cxn modelId="{15CF7FA7-EFB9-4465-8ADB-1963BCB8212A}" type="presOf" srcId="{C26BFF39-BA33-46E5-8C7C-A7E4580A7C84}" destId="{FAD98DFB-BE27-4128-849E-226E1523B88B}" srcOrd="0" destOrd="0" presId="urn:microsoft.com/office/officeart/2005/8/layout/cycle1"/>
    <dgm:cxn modelId="{BFA5FFA8-F47B-4BD0-8701-CA254EEA65C5}" type="presOf" srcId="{43D8BAEA-5526-4FEC-A79B-DA8444D763E5}" destId="{B0855118-6C4B-4AC8-BA0F-68FE3E8B07BE}" srcOrd="0" destOrd="0" presId="urn:microsoft.com/office/officeart/2005/8/layout/cycle1"/>
    <dgm:cxn modelId="{1DAEF8AA-D8A6-4AC1-808C-E76296C51423}" type="presOf" srcId="{921E7E6B-8E57-4E38-A060-F6C8C419798D}" destId="{3C4EA771-5A91-4688-83EB-E90C4FB1AA31}" srcOrd="0" destOrd="0" presId="urn:microsoft.com/office/officeart/2005/8/layout/cycle1"/>
    <dgm:cxn modelId="{338EBEAE-F790-46AD-B2A2-8C587C1A36ED}" srcId="{DC76B7C5-3CB6-4332-BFE5-828D43398DBB}" destId="{C2716275-16FA-4EFF-832A-94BAEB5232FB}" srcOrd="4" destOrd="0" parTransId="{1BF3C42F-B758-4532-BD00-7642EB161E37}" sibTransId="{2A69E835-4994-4E11-A5AB-DB432F558C03}"/>
    <dgm:cxn modelId="{7F4627B3-FDD5-4C68-9E6D-715E9E58041A}" type="presOf" srcId="{B48250F2-100B-44CB-A3F5-BB431E0682F4}" destId="{473CB461-1030-4B82-BEF3-961AF78BFD21}" srcOrd="0" destOrd="0" presId="urn:microsoft.com/office/officeart/2005/8/layout/cycle1"/>
    <dgm:cxn modelId="{6F74D5BC-94D5-4C2A-96BA-7AD45F150000}" type="presOf" srcId="{F575F166-2285-475D-BE2B-21012B0E2DBF}" destId="{38B79EAB-9B76-4772-ABE0-AD3BFD5835DF}" srcOrd="0" destOrd="0" presId="urn:microsoft.com/office/officeart/2005/8/layout/cycle1"/>
    <dgm:cxn modelId="{7A1E5EF7-D294-4B83-8B72-ADA523DEC7AA}" srcId="{DC76B7C5-3CB6-4332-BFE5-828D43398DBB}" destId="{43D8BAEA-5526-4FEC-A79B-DA8444D763E5}" srcOrd="0" destOrd="0" parTransId="{60D84E1B-CA41-40B7-B531-A402BE1CCC1B}" sibTransId="{B48250F2-100B-44CB-A3F5-BB431E0682F4}"/>
    <dgm:cxn modelId="{20125014-8D47-4D95-BAD1-15CEAE1907C8}" type="presParOf" srcId="{EB056000-3820-4A4E-9413-2012AD935E54}" destId="{AD0AE690-89E2-481D-83D4-377D2A2799AE}" srcOrd="0" destOrd="0" presId="urn:microsoft.com/office/officeart/2005/8/layout/cycle1"/>
    <dgm:cxn modelId="{BEC11C46-7849-4811-8AB3-84A7E934548A}" type="presParOf" srcId="{EB056000-3820-4A4E-9413-2012AD935E54}" destId="{B0855118-6C4B-4AC8-BA0F-68FE3E8B07BE}" srcOrd="1" destOrd="0" presId="urn:microsoft.com/office/officeart/2005/8/layout/cycle1"/>
    <dgm:cxn modelId="{36737B74-BAA3-4A5A-95E4-F699ECC8D683}" type="presParOf" srcId="{EB056000-3820-4A4E-9413-2012AD935E54}" destId="{473CB461-1030-4B82-BEF3-961AF78BFD21}" srcOrd="2" destOrd="0" presId="urn:microsoft.com/office/officeart/2005/8/layout/cycle1"/>
    <dgm:cxn modelId="{192BE08A-44EE-4FEF-AF16-D4693B257A31}" type="presParOf" srcId="{EB056000-3820-4A4E-9413-2012AD935E54}" destId="{6801B272-C120-4CE8-93C5-0EFBBE07212C}" srcOrd="3" destOrd="0" presId="urn:microsoft.com/office/officeart/2005/8/layout/cycle1"/>
    <dgm:cxn modelId="{C5B6639B-1D28-4FFF-B653-CE3CAD900D12}" type="presParOf" srcId="{EB056000-3820-4A4E-9413-2012AD935E54}" destId="{519AA82C-DC75-4714-8A8F-CFB7B3B2E327}" srcOrd="4" destOrd="0" presId="urn:microsoft.com/office/officeart/2005/8/layout/cycle1"/>
    <dgm:cxn modelId="{A0F7F7DC-95E7-4CEA-93A4-701978E025E5}" type="presParOf" srcId="{EB056000-3820-4A4E-9413-2012AD935E54}" destId="{11F63117-7037-4472-A4D4-F08C8236027A}" srcOrd="5" destOrd="0" presId="urn:microsoft.com/office/officeart/2005/8/layout/cycle1"/>
    <dgm:cxn modelId="{B13E6E28-D8A5-4720-A0C4-EB632849F60D}" type="presParOf" srcId="{EB056000-3820-4A4E-9413-2012AD935E54}" destId="{50DE250A-272A-4FCC-B297-84D8703A2014}" srcOrd="6" destOrd="0" presId="urn:microsoft.com/office/officeart/2005/8/layout/cycle1"/>
    <dgm:cxn modelId="{53270DCD-FB41-4E80-8F99-A267784B9366}" type="presParOf" srcId="{EB056000-3820-4A4E-9413-2012AD935E54}" destId="{D6EEA418-9BBD-40F4-B0DF-992BDFF7B5EE}" srcOrd="7" destOrd="0" presId="urn:microsoft.com/office/officeart/2005/8/layout/cycle1"/>
    <dgm:cxn modelId="{645A5000-D1B2-4627-8EEE-7EC965BB0FB5}" type="presParOf" srcId="{EB056000-3820-4A4E-9413-2012AD935E54}" destId="{38B79EAB-9B76-4772-ABE0-AD3BFD5835DF}" srcOrd="8" destOrd="0" presId="urn:microsoft.com/office/officeart/2005/8/layout/cycle1"/>
    <dgm:cxn modelId="{189F7098-3A48-4163-AC27-1032B7490A9F}" type="presParOf" srcId="{EB056000-3820-4A4E-9413-2012AD935E54}" destId="{D6F5AE8F-F8EB-42C1-8998-39C3B1F7DCBC}" srcOrd="9" destOrd="0" presId="urn:microsoft.com/office/officeart/2005/8/layout/cycle1"/>
    <dgm:cxn modelId="{5324FB6B-A22F-4EB6-95A3-635BFD8BF5F8}" type="presParOf" srcId="{EB056000-3820-4A4E-9413-2012AD935E54}" destId="{3C4EA771-5A91-4688-83EB-E90C4FB1AA31}" srcOrd="10" destOrd="0" presId="urn:microsoft.com/office/officeart/2005/8/layout/cycle1"/>
    <dgm:cxn modelId="{38D6941B-E4BF-442C-976B-D31C85618346}" type="presParOf" srcId="{EB056000-3820-4A4E-9413-2012AD935E54}" destId="{FAD98DFB-BE27-4128-849E-226E1523B88B}" srcOrd="11" destOrd="0" presId="urn:microsoft.com/office/officeart/2005/8/layout/cycle1"/>
    <dgm:cxn modelId="{ADC07CBA-8F40-4A9E-BAB6-8CC426E3440B}" type="presParOf" srcId="{EB056000-3820-4A4E-9413-2012AD935E54}" destId="{235B5924-0B6D-4E27-806C-0FA8575AC87C}" srcOrd="12" destOrd="0" presId="urn:microsoft.com/office/officeart/2005/8/layout/cycle1"/>
    <dgm:cxn modelId="{F87E7F6C-9FDD-4914-992B-CCE826FE21EA}" type="presParOf" srcId="{EB056000-3820-4A4E-9413-2012AD935E54}" destId="{5C5F75C4-3147-4BC4-95D1-028F47948F5C}" srcOrd="13" destOrd="0" presId="urn:microsoft.com/office/officeart/2005/8/layout/cycle1"/>
    <dgm:cxn modelId="{B5460C09-81F7-4AFD-93E4-7383389E4FFC}" type="presParOf" srcId="{EB056000-3820-4A4E-9413-2012AD935E54}" destId="{14B48B8D-2C97-4FAF-A333-A89A12950A7A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B1BEC0-26B1-4B06-9FED-2CB216B54852}" type="doc">
      <dgm:prSet loTypeId="urn:microsoft.com/office/officeart/2005/8/layout/cycle1" loCatId="cycle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pPr rtl="1"/>
          <a:endParaRPr lang="fa-IR"/>
        </a:p>
      </dgm:t>
    </dgm:pt>
    <dgm:pt modelId="{9900FA04-6D0C-48D4-833B-D3950315F14D}">
      <dgm:prSet phldrT="[Text]"/>
      <dgm:spPr/>
      <dgm:t>
        <a:bodyPr/>
        <a:lstStyle/>
        <a:p>
          <a:pPr rtl="1"/>
          <a:r>
            <a:rPr lang="fa-IR" dirty="0">
              <a:cs typeface="+mj-cs"/>
            </a:rPr>
            <a:t>باعث آتش سوزی خواهم شد.</a:t>
          </a:r>
        </a:p>
      </dgm:t>
    </dgm:pt>
    <dgm:pt modelId="{191A5CC4-195F-4051-AE25-3F762E4BBB19}" type="parTrans" cxnId="{C76BB97E-C254-41AA-AC50-63BD21732A88}">
      <dgm:prSet/>
      <dgm:spPr/>
      <dgm:t>
        <a:bodyPr/>
        <a:lstStyle/>
        <a:p>
          <a:pPr rtl="1"/>
          <a:endParaRPr lang="fa-IR"/>
        </a:p>
      </dgm:t>
    </dgm:pt>
    <dgm:pt modelId="{A3454397-1D88-4C03-9060-9D3AFE4EE672}" type="sibTrans" cxnId="{C76BB97E-C254-41AA-AC50-63BD21732A88}">
      <dgm:prSet/>
      <dgm:spPr/>
      <dgm:t>
        <a:bodyPr/>
        <a:lstStyle/>
        <a:p>
          <a:pPr rtl="1"/>
          <a:endParaRPr lang="fa-IR"/>
        </a:p>
      </dgm:t>
    </dgm:pt>
    <dgm:pt modelId="{BE9F1C4E-304E-4E75-AFE0-A8F35DCF7960}">
      <dgm:prSet phldrT="[Text]"/>
      <dgm:spPr/>
      <dgm:t>
        <a:bodyPr/>
        <a:lstStyle/>
        <a:p>
          <a:pPr rtl="1"/>
          <a:r>
            <a:rPr lang="fa-IR" dirty="0">
              <a:cs typeface="+mj-cs"/>
            </a:rPr>
            <a:t>تپش قلب</a:t>
          </a:r>
        </a:p>
      </dgm:t>
    </dgm:pt>
    <dgm:pt modelId="{E72E7040-8468-42A3-A7AE-10A7B164439B}" type="parTrans" cxnId="{B13F4BFB-3308-480D-B68D-81588E08A077}">
      <dgm:prSet/>
      <dgm:spPr/>
      <dgm:t>
        <a:bodyPr/>
        <a:lstStyle/>
        <a:p>
          <a:pPr rtl="1"/>
          <a:endParaRPr lang="fa-IR"/>
        </a:p>
      </dgm:t>
    </dgm:pt>
    <dgm:pt modelId="{2F5BA7B9-96DC-4807-9246-72966FD59E0E}" type="sibTrans" cxnId="{B13F4BFB-3308-480D-B68D-81588E08A077}">
      <dgm:prSet/>
      <dgm:spPr/>
      <dgm:t>
        <a:bodyPr/>
        <a:lstStyle/>
        <a:p>
          <a:pPr rtl="1"/>
          <a:endParaRPr lang="fa-IR"/>
        </a:p>
      </dgm:t>
    </dgm:pt>
    <dgm:pt modelId="{DE2BE49A-145E-45ED-A5C0-5524B0C24703}">
      <dgm:prSet phldrT="[Text]"/>
      <dgm:spPr/>
      <dgm:t>
        <a:bodyPr/>
        <a:lstStyle/>
        <a:p>
          <a:pPr rtl="1"/>
          <a:r>
            <a:rPr lang="fa-IR" dirty="0">
              <a:cs typeface="+mj-cs"/>
            </a:rPr>
            <a:t>وارسی، و سپس اطمینان خواهی</a:t>
          </a:r>
        </a:p>
      </dgm:t>
    </dgm:pt>
    <dgm:pt modelId="{D3F6FEA2-AEE4-4291-AB7C-8E49FC28820D}" type="parTrans" cxnId="{C5B10066-AE5B-4EC7-87FB-8334D5BABC37}">
      <dgm:prSet/>
      <dgm:spPr/>
      <dgm:t>
        <a:bodyPr/>
        <a:lstStyle/>
        <a:p>
          <a:pPr rtl="1"/>
          <a:endParaRPr lang="fa-IR"/>
        </a:p>
      </dgm:t>
    </dgm:pt>
    <dgm:pt modelId="{A05F8FA8-4F4B-4E0E-8E5E-9CB4CCA96AEE}" type="sibTrans" cxnId="{C5B10066-AE5B-4EC7-87FB-8334D5BABC37}">
      <dgm:prSet/>
      <dgm:spPr/>
      <dgm:t>
        <a:bodyPr/>
        <a:lstStyle/>
        <a:p>
          <a:pPr rtl="1"/>
          <a:endParaRPr lang="fa-IR"/>
        </a:p>
      </dgm:t>
    </dgm:pt>
    <dgm:pt modelId="{209524DD-4F83-42C6-A8D6-2360C775F82D}">
      <dgm:prSet phldrT="[Text]"/>
      <dgm:spPr/>
      <dgm:t>
        <a:bodyPr/>
        <a:lstStyle/>
        <a:p>
          <a:pPr rtl="1"/>
          <a:r>
            <a:rPr lang="fa-IR" dirty="0">
              <a:cs typeface="+mj-cs"/>
            </a:rPr>
            <a:t>موقتاً، و دوباره این روال ادامه دارد</a:t>
          </a:r>
        </a:p>
      </dgm:t>
    </dgm:pt>
    <dgm:pt modelId="{5BA3AA94-CDBD-42B0-9C40-A33ECDAF938B}" type="parTrans" cxnId="{35A5473A-82C1-4D9D-9467-5031BB275E50}">
      <dgm:prSet/>
      <dgm:spPr/>
      <dgm:t>
        <a:bodyPr/>
        <a:lstStyle/>
        <a:p>
          <a:pPr rtl="1"/>
          <a:endParaRPr lang="fa-IR"/>
        </a:p>
      </dgm:t>
    </dgm:pt>
    <dgm:pt modelId="{9BCBEF16-7339-4C0E-9F12-4429BE6A79A5}" type="sibTrans" cxnId="{35A5473A-82C1-4D9D-9467-5031BB275E50}">
      <dgm:prSet/>
      <dgm:spPr/>
      <dgm:t>
        <a:bodyPr/>
        <a:lstStyle/>
        <a:p>
          <a:pPr rtl="1"/>
          <a:endParaRPr lang="fa-IR"/>
        </a:p>
      </dgm:t>
    </dgm:pt>
    <dgm:pt modelId="{9CAA5AAE-B489-4E5D-907F-19CF79B1453D}">
      <dgm:prSet phldrT="[Text]"/>
      <dgm:spPr/>
      <dgm:t>
        <a:bodyPr/>
        <a:lstStyle/>
        <a:p>
          <a:pPr rtl="1"/>
          <a:r>
            <a:rPr lang="fa-IR" dirty="0">
              <a:cs typeface="+mj-cs"/>
            </a:rPr>
            <a:t>استفاده از وسیله الکتریکی </a:t>
          </a:r>
        </a:p>
      </dgm:t>
    </dgm:pt>
    <dgm:pt modelId="{434037B3-9082-4FCF-980F-B5F5631E8F14}" type="parTrans" cxnId="{BA2CCD76-9CB6-46A7-B45F-DC37D08D879A}">
      <dgm:prSet/>
      <dgm:spPr/>
      <dgm:t>
        <a:bodyPr/>
        <a:lstStyle/>
        <a:p>
          <a:pPr rtl="1"/>
          <a:endParaRPr lang="fa-IR"/>
        </a:p>
      </dgm:t>
    </dgm:pt>
    <dgm:pt modelId="{8B401319-5D59-41B8-80FB-EEAE83A41AD0}" type="sibTrans" cxnId="{BA2CCD76-9CB6-46A7-B45F-DC37D08D879A}">
      <dgm:prSet/>
      <dgm:spPr/>
      <dgm:t>
        <a:bodyPr/>
        <a:lstStyle/>
        <a:p>
          <a:pPr rtl="1"/>
          <a:endParaRPr lang="fa-IR"/>
        </a:p>
      </dgm:t>
    </dgm:pt>
    <dgm:pt modelId="{7B9698D3-2713-4648-8AAA-B30709BD00FE}" type="pres">
      <dgm:prSet presAssocID="{DDB1BEC0-26B1-4B06-9FED-2CB216B54852}" presName="cycle" presStyleCnt="0">
        <dgm:presLayoutVars>
          <dgm:dir/>
          <dgm:resizeHandles val="exact"/>
        </dgm:presLayoutVars>
      </dgm:prSet>
      <dgm:spPr/>
    </dgm:pt>
    <dgm:pt modelId="{CEA9BF2E-F869-4555-B198-2289C90E6F84}" type="pres">
      <dgm:prSet presAssocID="{9900FA04-6D0C-48D4-833B-D3950315F14D}" presName="dummy" presStyleCnt="0"/>
      <dgm:spPr/>
    </dgm:pt>
    <dgm:pt modelId="{FCD8DAFD-19B0-49AF-8A51-A3B79DE0A553}" type="pres">
      <dgm:prSet presAssocID="{9900FA04-6D0C-48D4-833B-D3950315F14D}" presName="node" presStyleLbl="revTx" presStyleIdx="0" presStyleCnt="5">
        <dgm:presLayoutVars>
          <dgm:bulletEnabled val="1"/>
        </dgm:presLayoutVars>
      </dgm:prSet>
      <dgm:spPr/>
    </dgm:pt>
    <dgm:pt modelId="{1AAE864D-7860-4587-BDD4-5506991D1C40}" type="pres">
      <dgm:prSet presAssocID="{A3454397-1D88-4C03-9060-9D3AFE4EE672}" presName="sibTrans" presStyleLbl="node1" presStyleIdx="0" presStyleCnt="5"/>
      <dgm:spPr/>
    </dgm:pt>
    <dgm:pt modelId="{34D7A6AC-9B59-4039-A19E-582BD610E7E5}" type="pres">
      <dgm:prSet presAssocID="{BE9F1C4E-304E-4E75-AFE0-A8F35DCF7960}" presName="dummy" presStyleCnt="0"/>
      <dgm:spPr/>
    </dgm:pt>
    <dgm:pt modelId="{74D3AA03-1F1E-4F0B-920D-2E081E427073}" type="pres">
      <dgm:prSet presAssocID="{BE9F1C4E-304E-4E75-AFE0-A8F35DCF7960}" presName="node" presStyleLbl="revTx" presStyleIdx="1" presStyleCnt="5">
        <dgm:presLayoutVars>
          <dgm:bulletEnabled val="1"/>
        </dgm:presLayoutVars>
      </dgm:prSet>
      <dgm:spPr/>
    </dgm:pt>
    <dgm:pt modelId="{44C0376E-2F49-4142-B951-3116B9D498BD}" type="pres">
      <dgm:prSet presAssocID="{2F5BA7B9-96DC-4807-9246-72966FD59E0E}" presName="sibTrans" presStyleLbl="node1" presStyleIdx="1" presStyleCnt="5" custAng="0"/>
      <dgm:spPr/>
    </dgm:pt>
    <dgm:pt modelId="{E9511B71-94DF-4B99-99B5-70A26ABB7B04}" type="pres">
      <dgm:prSet presAssocID="{DE2BE49A-145E-45ED-A5C0-5524B0C24703}" presName="dummy" presStyleCnt="0"/>
      <dgm:spPr/>
    </dgm:pt>
    <dgm:pt modelId="{56646CDA-D4E1-446D-8C13-AE96CBC57FD5}" type="pres">
      <dgm:prSet presAssocID="{DE2BE49A-145E-45ED-A5C0-5524B0C24703}" presName="node" presStyleLbl="revTx" presStyleIdx="2" presStyleCnt="5">
        <dgm:presLayoutVars>
          <dgm:bulletEnabled val="1"/>
        </dgm:presLayoutVars>
      </dgm:prSet>
      <dgm:spPr/>
    </dgm:pt>
    <dgm:pt modelId="{06E9C7B6-EC1A-4DD2-811C-00A50FB05823}" type="pres">
      <dgm:prSet presAssocID="{A05F8FA8-4F4B-4E0E-8E5E-9CB4CCA96AEE}" presName="sibTrans" presStyleLbl="node1" presStyleIdx="2" presStyleCnt="5"/>
      <dgm:spPr/>
    </dgm:pt>
    <dgm:pt modelId="{C8A6A1D8-AD4F-434F-90AF-91EE1261F171}" type="pres">
      <dgm:prSet presAssocID="{209524DD-4F83-42C6-A8D6-2360C775F82D}" presName="dummy" presStyleCnt="0"/>
      <dgm:spPr/>
    </dgm:pt>
    <dgm:pt modelId="{39340C2F-B858-4EFA-ACDC-63740D07DCB3}" type="pres">
      <dgm:prSet presAssocID="{209524DD-4F83-42C6-A8D6-2360C775F82D}" presName="node" presStyleLbl="revTx" presStyleIdx="3" presStyleCnt="5">
        <dgm:presLayoutVars>
          <dgm:bulletEnabled val="1"/>
        </dgm:presLayoutVars>
      </dgm:prSet>
      <dgm:spPr/>
    </dgm:pt>
    <dgm:pt modelId="{885030AF-7280-4C52-B4C9-28E94D3B35B4}" type="pres">
      <dgm:prSet presAssocID="{9BCBEF16-7339-4C0E-9F12-4429BE6A79A5}" presName="sibTrans" presStyleLbl="node1" presStyleIdx="3" presStyleCnt="5"/>
      <dgm:spPr/>
    </dgm:pt>
    <dgm:pt modelId="{AE710BF6-EB75-4452-A057-FDB43B20CC74}" type="pres">
      <dgm:prSet presAssocID="{9CAA5AAE-B489-4E5D-907F-19CF79B1453D}" presName="dummy" presStyleCnt="0"/>
      <dgm:spPr/>
    </dgm:pt>
    <dgm:pt modelId="{D7A56CC6-87E8-4D3A-9B97-052A37795E8D}" type="pres">
      <dgm:prSet presAssocID="{9CAA5AAE-B489-4E5D-907F-19CF79B1453D}" presName="node" presStyleLbl="revTx" presStyleIdx="4" presStyleCnt="5">
        <dgm:presLayoutVars>
          <dgm:bulletEnabled val="1"/>
        </dgm:presLayoutVars>
      </dgm:prSet>
      <dgm:spPr/>
    </dgm:pt>
    <dgm:pt modelId="{8AEE5B65-D95A-433F-A6C6-A33F2EFF38B4}" type="pres">
      <dgm:prSet presAssocID="{8B401319-5D59-41B8-80FB-EEAE83A41AD0}" presName="sibTrans" presStyleLbl="node1" presStyleIdx="4" presStyleCnt="5"/>
      <dgm:spPr/>
    </dgm:pt>
  </dgm:ptLst>
  <dgm:cxnLst>
    <dgm:cxn modelId="{CDD5680B-70F7-4F78-BF24-A143E67129EC}" type="presOf" srcId="{8B401319-5D59-41B8-80FB-EEAE83A41AD0}" destId="{8AEE5B65-D95A-433F-A6C6-A33F2EFF38B4}" srcOrd="0" destOrd="0" presId="urn:microsoft.com/office/officeart/2005/8/layout/cycle1"/>
    <dgm:cxn modelId="{65C7C80E-EE1F-45E2-9E6F-A745FDA043B0}" type="presOf" srcId="{9900FA04-6D0C-48D4-833B-D3950315F14D}" destId="{FCD8DAFD-19B0-49AF-8A51-A3B79DE0A553}" srcOrd="0" destOrd="0" presId="urn:microsoft.com/office/officeart/2005/8/layout/cycle1"/>
    <dgm:cxn modelId="{9BF54C10-EB22-43D3-9F53-2F8EB3042F5F}" type="presOf" srcId="{A3454397-1D88-4C03-9060-9D3AFE4EE672}" destId="{1AAE864D-7860-4587-BDD4-5506991D1C40}" srcOrd="0" destOrd="0" presId="urn:microsoft.com/office/officeart/2005/8/layout/cycle1"/>
    <dgm:cxn modelId="{35A5473A-82C1-4D9D-9467-5031BB275E50}" srcId="{DDB1BEC0-26B1-4B06-9FED-2CB216B54852}" destId="{209524DD-4F83-42C6-A8D6-2360C775F82D}" srcOrd="3" destOrd="0" parTransId="{5BA3AA94-CDBD-42B0-9C40-A33ECDAF938B}" sibTransId="{9BCBEF16-7339-4C0E-9F12-4429BE6A79A5}"/>
    <dgm:cxn modelId="{6E389D3F-6936-4B4B-B9C4-F41C97E6B327}" type="presOf" srcId="{BE9F1C4E-304E-4E75-AFE0-A8F35DCF7960}" destId="{74D3AA03-1F1E-4F0B-920D-2E081E427073}" srcOrd="0" destOrd="0" presId="urn:microsoft.com/office/officeart/2005/8/layout/cycle1"/>
    <dgm:cxn modelId="{C5B10066-AE5B-4EC7-87FB-8334D5BABC37}" srcId="{DDB1BEC0-26B1-4B06-9FED-2CB216B54852}" destId="{DE2BE49A-145E-45ED-A5C0-5524B0C24703}" srcOrd="2" destOrd="0" parTransId="{D3F6FEA2-AEE4-4291-AB7C-8E49FC28820D}" sibTransId="{A05F8FA8-4F4B-4E0E-8E5E-9CB4CCA96AEE}"/>
    <dgm:cxn modelId="{F31D4F54-B7C0-48F3-B6C9-AA4D07C6FAF5}" type="presOf" srcId="{DE2BE49A-145E-45ED-A5C0-5524B0C24703}" destId="{56646CDA-D4E1-446D-8C13-AE96CBC57FD5}" srcOrd="0" destOrd="0" presId="urn:microsoft.com/office/officeart/2005/8/layout/cycle1"/>
    <dgm:cxn modelId="{B2FCAD55-E043-4451-92A2-DB6A5A1ED994}" type="presOf" srcId="{9CAA5AAE-B489-4E5D-907F-19CF79B1453D}" destId="{D7A56CC6-87E8-4D3A-9B97-052A37795E8D}" srcOrd="0" destOrd="0" presId="urn:microsoft.com/office/officeart/2005/8/layout/cycle1"/>
    <dgm:cxn modelId="{BA2CCD76-9CB6-46A7-B45F-DC37D08D879A}" srcId="{DDB1BEC0-26B1-4B06-9FED-2CB216B54852}" destId="{9CAA5AAE-B489-4E5D-907F-19CF79B1453D}" srcOrd="4" destOrd="0" parTransId="{434037B3-9082-4FCF-980F-B5F5631E8F14}" sibTransId="{8B401319-5D59-41B8-80FB-EEAE83A41AD0}"/>
    <dgm:cxn modelId="{42564C57-82A1-4D78-83CF-D76483F0EF49}" type="presOf" srcId="{209524DD-4F83-42C6-A8D6-2360C775F82D}" destId="{39340C2F-B858-4EFA-ACDC-63740D07DCB3}" srcOrd="0" destOrd="0" presId="urn:microsoft.com/office/officeart/2005/8/layout/cycle1"/>
    <dgm:cxn modelId="{B36C1558-ECF6-42CD-B4EE-970DFE9A7E77}" type="presOf" srcId="{DDB1BEC0-26B1-4B06-9FED-2CB216B54852}" destId="{7B9698D3-2713-4648-8AAA-B30709BD00FE}" srcOrd="0" destOrd="0" presId="urn:microsoft.com/office/officeart/2005/8/layout/cycle1"/>
    <dgm:cxn modelId="{C76BB97E-C254-41AA-AC50-63BD21732A88}" srcId="{DDB1BEC0-26B1-4B06-9FED-2CB216B54852}" destId="{9900FA04-6D0C-48D4-833B-D3950315F14D}" srcOrd="0" destOrd="0" parTransId="{191A5CC4-195F-4051-AE25-3F762E4BBB19}" sibTransId="{A3454397-1D88-4C03-9060-9D3AFE4EE672}"/>
    <dgm:cxn modelId="{081E73A6-0264-4D9C-AC4D-6D669353CD76}" type="presOf" srcId="{9BCBEF16-7339-4C0E-9F12-4429BE6A79A5}" destId="{885030AF-7280-4C52-B4C9-28E94D3B35B4}" srcOrd="0" destOrd="0" presId="urn:microsoft.com/office/officeart/2005/8/layout/cycle1"/>
    <dgm:cxn modelId="{5706BBD4-3A34-4888-AB4F-C4311ACAC3BA}" type="presOf" srcId="{A05F8FA8-4F4B-4E0E-8E5E-9CB4CCA96AEE}" destId="{06E9C7B6-EC1A-4DD2-811C-00A50FB05823}" srcOrd="0" destOrd="0" presId="urn:microsoft.com/office/officeart/2005/8/layout/cycle1"/>
    <dgm:cxn modelId="{51405CF8-628E-454C-9838-B23F4C4B5C3E}" type="presOf" srcId="{2F5BA7B9-96DC-4807-9246-72966FD59E0E}" destId="{44C0376E-2F49-4142-B951-3116B9D498BD}" srcOrd="0" destOrd="0" presId="urn:microsoft.com/office/officeart/2005/8/layout/cycle1"/>
    <dgm:cxn modelId="{B13F4BFB-3308-480D-B68D-81588E08A077}" srcId="{DDB1BEC0-26B1-4B06-9FED-2CB216B54852}" destId="{BE9F1C4E-304E-4E75-AFE0-A8F35DCF7960}" srcOrd="1" destOrd="0" parTransId="{E72E7040-8468-42A3-A7AE-10A7B164439B}" sibTransId="{2F5BA7B9-96DC-4807-9246-72966FD59E0E}"/>
    <dgm:cxn modelId="{06FC9CAD-78F9-42C5-837B-E4858B9F6A8B}" type="presParOf" srcId="{7B9698D3-2713-4648-8AAA-B30709BD00FE}" destId="{CEA9BF2E-F869-4555-B198-2289C90E6F84}" srcOrd="0" destOrd="0" presId="urn:microsoft.com/office/officeart/2005/8/layout/cycle1"/>
    <dgm:cxn modelId="{55460A82-2264-46B5-A86D-BE5B717697B7}" type="presParOf" srcId="{7B9698D3-2713-4648-8AAA-B30709BD00FE}" destId="{FCD8DAFD-19B0-49AF-8A51-A3B79DE0A553}" srcOrd="1" destOrd="0" presId="urn:microsoft.com/office/officeart/2005/8/layout/cycle1"/>
    <dgm:cxn modelId="{203AC4AA-DD41-4697-B80E-D01F1A504B54}" type="presParOf" srcId="{7B9698D3-2713-4648-8AAA-B30709BD00FE}" destId="{1AAE864D-7860-4587-BDD4-5506991D1C40}" srcOrd="2" destOrd="0" presId="urn:microsoft.com/office/officeart/2005/8/layout/cycle1"/>
    <dgm:cxn modelId="{C671E8AB-F2BF-4376-89F4-B345086BCC98}" type="presParOf" srcId="{7B9698D3-2713-4648-8AAA-B30709BD00FE}" destId="{34D7A6AC-9B59-4039-A19E-582BD610E7E5}" srcOrd="3" destOrd="0" presId="urn:microsoft.com/office/officeart/2005/8/layout/cycle1"/>
    <dgm:cxn modelId="{F2D176B1-0AB0-4D1B-B470-59A8862301FF}" type="presParOf" srcId="{7B9698D3-2713-4648-8AAA-B30709BD00FE}" destId="{74D3AA03-1F1E-4F0B-920D-2E081E427073}" srcOrd="4" destOrd="0" presId="urn:microsoft.com/office/officeart/2005/8/layout/cycle1"/>
    <dgm:cxn modelId="{E0685AC7-4602-4554-B593-EA0FC254DFF3}" type="presParOf" srcId="{7B9698D3-2713-4648-8AAA-B30709BD00FE}" destId="{44C0376E-2F49-4142-B951-3116B9D498BD}" srcOrd="5" destOrd="0" presId="urn:microsoft.com/office/officeart/2005/8/layout/cycle1"/>
    <dgm:cxn modelId="{B08CC7C3-4F3F-41EE-9A8A-86F3BEA41711}" type="presParOf" srcId="{7B9698D3-2713-4648-8AAA-B30709BD00FE}" destId="{E9511B71-94DF-4B99-99B5-70A26ABB7B04}" srcOrd="6" destOrd="0" presId="urn:microsoft.com/office/officeart/2005/8/layout/cycle1"/>
    <dgm:cxn modelId="{37C1C5E2-E335-460B-BC87-3DC2FF2FF4BA}" type="presParOf" srcId="{7B9698D3-2713-4648-8AAA-B30709BD00FE}" destId="{56646CDA-D4E1-446D-8C13-AE96CBC57FD5}" srcOrd="7" destOrd="0" presId="urn:microsoft.com/office/officeart/2005/8/layout/cycle1"/>
    <dgm:cxn modelId="{B751C715-9836-476E-91F6-65E1569FF7B6}" type="presParOf" srcId="{7B9698D3-2713-4648-8AAA-B30709BD00FE}" destId="{06E9C7B6-EC1A-4DD2-811C-00A50FB05823}" srcOrd="8" destOrd="0" presId="urn:microsoft.com/office/officeart/2005/8/layout/cycle1"/>
    <dgm:cxn modelId="{E45AFF63-DA8B-419D-8524-334616F5F45E}" type="presParOf" srcId="{7B9698D3-2713-4648-8AAA-B30709BD00FE}" destId="{C8A6A1D8-AD4F-434F-90AF-91EE1261F171}" srcOrd="9" destOrd="0" presId="urn:microsoft.com/office/officeart/2005/8/layout/cycle1"/>
    <dgm:cxn modelId="{178E7B48-51AF-443E-914A-5C9B02B97A07}" type="presParOf" srcId="{7B9698D3-2713-4648-8AAA-B30709BD00FE}" destId="{39340C2F-B858-4EFA-ACDC-63740D07DCB3}" srcOrd="10" destOrd="0" presId="urn:microsoft.com/office/officeart/2005/8/layout/cycle1"/>
    <dgm:cxn modelId="{8F3BC00C-4332-48A5-9CF2-A5BAF5F330E5}" type="presParOf" srcId="{7B9698D3-2713-4648-8AAA-B30709BD00FE}" destId="{885030AF-7280-4C52-B4C9-28E94D3B35B4}" srcOrd="11" destOrd="0" presId="urn:microsoft.com/office/officeart/2005/8/layout/cycle1"/>
    <dgm:cxn modelId="{18F0770A-C4FC-4754-8E86-B4CD58F485F8}" type="presParOf" srcId="{7B9698D3-2713-4648-8AAA-B30709BD00FE}" destId="{AE710BF6-EB75-4452-A057-FDB43B20CC74}" srcOrd="12" destOrd="0" presId="urn:microsoft.com/office/officeart/2005/8/layout/cycle1"/>
    <dgm:cxn modelId="{B5A4123B-EF9C-42C3-8DE0-A1F5A9D1D5CD}" type="presParOf" srcId="{7B9698D3-2713-4648-8AAA-B30709BD00FE}" destId="{D7A56CC6-87E8-4D3A-9B97-052A37795E8D}" srcOrd="13" destOrd="0" presId="urn:microsoft.com/office/officeart/2005/8/layout/cycle1"/>
    <dgm:cxn modelId="{2E6BB81B-282C-48AE-A3D1-2B64A8B7EE09}" type="presParOf" srcId="{7B9698D3-2713-4648-8AAA-B30709BD00FE}" destId="{8AEE5B65-D95A-433F-A6C6-A33F2EFF38B4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855118-6C4B-4AC8-BA0F-68FE3E8B07BE}">
      <dsp:nvSpPr>
        <dsp:cNvPr id="0" name=""/>
        <dsp:cNvSpPr/>
      </dsp:nvSpPr>
      <dsp:spPr>
        <a:xfrm>
          <a:off x="4879873" y="31704"/>
          <a:ext cx="1119782" cy="1119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500" kern="1200" dirty="0"/>
            <a:t>فکر</a:t>
          </a:r>
        </a:p>
      </dsp:txBody>
      <dsp:txXfrm>
        <a:off x="4879873" y="31704"/>
        <a:ext cx="1119782" cy="1119782"/>
      </dsp:txXfrm>
    </dsp:sp>
    <dsp:sp modelId="{473CB461-1030-4B82-BEF3-961AF78BFD21}">
      <dsp:nvSpPr>
        <dsp:cNvPr id="0" name=""/>
        <dsp:cNvSpPr/>
      </dsp:nvSpPr>
      <dsp:spPr>
        <a:xfrm>
          <a:off x="2241598" y="-1189"/>
          <a:ext cx="4203603" cy="4203603"/>
        </a:xfrm>
        <a:prstGeom prst="circularArrow">
          <a:avLst>
            <a:gd name="adj1" fmla="val 5195"/>
            <a:gd name="adj2" fmla="val 335503"/>
            <a:gd name="adj3" fmla="val 21294911"/>
            <a:gd name="adj4" fmla="val 19764777"/>
            <a:gd name="adj5" fmla="val 60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9AA82C-DC75-4714-8A8F-CFB7B3B2E327}">
      <dsp:nvSpPr>
        <dsp:cNvPr id="0" name=""/>
        <dsp:cNvSpPr/>
      </dsp:nvSpPr>
      <dsp:spPr>
        <a:xfrm>
          <a:off x="5557464" y="2117114"/>
          <a:ext cx="1119782" cy="1119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500" kern="1200" dirty="0"/>
            <a:t>احساسهای جسمی</a:t>
          </a:r>
        </a:p>
      </dsp:txBody>
      <dsp:txXfrm>
        <a:off x="5557464" y="2117114"/>
        <a:ext cx="1119782" cy="1119782"/>
      </dsp:txXfrm>
    </dsp:sp>
    <dsp:sp modelId="{11F63117-7037-4472-A4D4-F08C8236027A}">
      <dsp:nvSpPr>
        <dsp:cNvPr id="0" name=""/>
        <dsp:cNvSpPr/>
      </dsp:nvSpPr>
      <dsp:spPr>
        <a:xfrm>
          <a:off x="2241598" y="-1189"/>
          <a:ext cx="4203603" cy="4203603"/>
        </a:xfrm>
        <a:prstGeom prst="circularArrow">
          <a:avLst>
            <a:gd name="adj1" fmla="val 5195"/>
            <a:gd name="adj2" fmla="val 335503"/>
            <a:gd name="adj3" fmla="val 4016428"/>
            <a:gd name="adj4" fmla="val 2251845"/>
            <a:gd name="adj5" fmla="val 60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EEA418-9BBD-40F4-B0DF-992BDFF7B5EE}">
      <dsp:nvSpPr>
        <dsp:cNvPr id="0" name=""/>
        <dsp:cNvSpPr/>
      </dsp:nvSpPr>
      <dsp:spPr>
        <a:xfrm>
          <a:off x="3783508" y="3405968"/>
          <a:ext cx="1119782" cy="1119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500" kern="1200" dirty="0"/>
            <a:t>آیین ها</a:t>
          </a:r>
        </a:p>
      </dsp:txBody>
      <dsp:txXfrm>
        <a:off x="3783508" y="3405968"/>
        <a:ext cx="1119782" cy="1119782"/>
      </dsp:txXfrm>
    </dsp:sp>
    <dsp:sp modelId="{38B79EAB-9B76-4772-ABE0-AD3BFD5835DF}">
      <dsp:nvSpPr>
        <dsp:cNvPr id="0" name=""/>
        <dsp:cNvSpPr/>
      </dsp:nvSpPr>
      <dsp:spPr>
        <a:xfrm>
          <a:off x="2241598" y="-1189"/>
          <a:ext cx="4203603" cy="4203603"/>
        </a:xfrm>
        <a:prstGeom prst="circularArrow">
          <a:avLst>
            <a:gd name="adj1" fmla="val 5195"/>
            <a:gd name="adj2" fmla="val 335503"/>
            <a:gd name="adj3" fmla="val 8212652"/>
            <a:gd name="adj4" fmla="val 6448069"/>
            <a:gd name="adj5" fmla="val 60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4EA771-5A91-4688-83EB-E90C4FB1AA31}">
      <dsp:nvSpPr>
        <dsp:cNvPr id="0" name=""/>
        <dsp:cNvSpPr/>
      </dsp:nvSpPr>
      <dsp:spPr>
        <a:xfrm>
          <a:off x="2009552" y="2117114"/>
          <a:ext cx="1119782" cy="1119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500" kern="1200" dirty="0"/>
            <a:t>کاهش اضطراب</a:t>
          </a:r>
        </a:p>
      </dsp:txBody>
      <dsp:txXfrm>
        <a:off x="2009552" y="2117114"/>
        <a:ext cx="1119782" cy="1119782"/>
      </dsp:txXfrm>
    </dsp:sp>
    <dsp:sp modelId="{FAD98DFB-BE27-4128-849E-226E1523B88B}">
      <dsp:nvSpPr>
        <dsp:cNvPr id="0" name=""/>
        <dsp:cNvSpPr/>
      </dsp:nvSpPr>
      <dsp:spPr>
        <a:xfrm>
          <a:off x="2241598" y="-1189"/>
          <a:ext cx="4203603" cy="4203603"/>
        </a:xfrm>
        <a:prstGeom prst="circularArrow">
          <a:avLst>
            <a:gd name="adj1" fmla="val 5195"/>
            <a:gd name="adj2" fmla="val 335503"/>
            <a:gd name="adj3" fmla="val 12299720"/>
            <a:gd name="adj4" fmla="val 10769586"/>
            <a:gd name="adj5" fmla="val 60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5F75C4-3147-4BC4-95D1-028F47948F5C}">
      <dsp:nvSpPr>
        <dsp:cNvPr id="0" name=""/>
        <dsp:cNvSpPr/>
      </dsp:nvSpPr>
      <dsp:spPr>
        <a:xfrm>
          <a:off x="2687143" y="31704"/>
          <a:ext cx="1119782" cy="1119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500" kern="1200" dirty="0"/>
            <a:t>ماشه چکان</a:t>
          </a:r>
        </a:p>
      </dsp:txBody>
      <dsp:txXfrm>
        <a:off x="2687143" y="31704"/>
        <a:ext cx="1119782" cy="1119782"/>
      </dsp:txXfrm>
    </dsp:sp>
    <dsp:sp modelId="{14B48B8D-2C97-4FAF-A333-A89A12950A7A}">
      <dsp:nvSpPr>
        <dsp:cNvPr id="0" name=""/>
        <dsp:cNvSpPr/>
      </dsp:nvSpPr>
      <dsp:spPr>
        <a:xfrm>
          <a:off x="2241598" y="-1189"/>
          <a:ext cx="4203603" cy="4203603"/>
        </a:xfrm>
        <a:prstGeom prst="circularArrow">
          <a:avLst>
            <a:gd name="adj1" fmla="val 5195"/>
            <a:gd name="adj2" fmla="val 335503"/>
            <a:gd name="adj3" fmla="val 16867411"/>
            <a:gd name="adj4" fmla="val 15197086"/>
            <a:gd name="adj5" fmla="val 60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D8DAFD-19B0-49AF-8A51-A3B79DE0A553}">
      <dsp:nvSpPr>
        <dsp:cNvPr id="0" name=""/>
        <dsp:cNvSpPr/>
      </dsp:nvSpPr>
      <dsp:spPr>
        <a:xfrm>
          <a:off x="4879873" y="31704"/>
          <a:ext cx="1119782" cy="1119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kern="1200" dirty="0">
              <a:cs typeface="+mj-cs"/>
            </a:rPr>
            <a:t>باعث آتش سوزی خواهم شد.</a:t>
          </a:r>
        </a:p>
      </dsp:txBody>
      <dsp:txXfrm>
        <a:off x="4879873" y="31704"/>
        <a:ext cx="1119782" cy="1119782"/>
      </dsp:txXfrm>
    </dsp:sp>
    <dsp:sp modelId="{1AAE864D-7860-4587-BDD4-5506991D1C40}">
      <dsp:nvSpPr>
        <dsp:cNvPr id="0" name=""/>
        <dsp:cNvSpPr/>
      </dsp:nvSpPr>
      <dsp:spPr>
        <a:xfrm>
          <a:off x="2241598" y="-1189"/>
          <a:ext cx="4203603" cy="4203603"/>
        </a:xfrm>
        <a:prstGeom prst="circularArrow">
          <a:avLst>
            <a:gd name="adj1" fmla="val 5195"/>
            <a:gd name="adj2" fmla="val 335503"/>
            <a:gd name="adj3" fmla="val 21294911"/>
            <a:gd name="adj4" fmla="val 19764777"/>
            <a:gd name="adj5" fmla="val 60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D3AA03-1F1E-4F0B-920D-2E081E427073}">
      <dsp:nvSpPr>
        <dsp:cNvPr id="0" name=""/>
        <dsp:cNvSpPr/>
      </dsp:nvSpPr>
      <dsp:spPr>
        <a:xfrm>
          <a:off x="5557464" y="2117114"/>
          <a:ext cx="1119782" cy="1119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kern="1200" dirty="0">
              <a:cs typeface="+mj-cs"/>
            </a:rPr>
            <a:t>تپش قلب</a:t>
          </a:r>
        </a:p>
      </dsp:txBody>
      <dsp:txXfrm>
        <a:off x="5557464" y="2117114"/>
        <a:ext cx="1119782" cy="1119782"/>
      </dsp:txXfrm>
    </dsp:sp>
    <dsp:sp modelId="{44C0376E-2F49-4142-B951-3116B9D498BD}">
      <dsp:nvSpPr>
        <dsp:cNvPr id="0" name=""/>
        <dsp:cNvSpPr/>
      </dsp:nvSpPr>
      <dsp:spPr>
        <a:xfrm>
          <a:off x="2241598" y="-1189"/>
          <a:ext cx="4203603" cy="4203603"/>
        </a:xfrm>
        <a:prstGeom prst="circularArrow">
          <a:avLst>
            <a:gd name="adj1" fmla="val 5195"/>
            <a:gd name="adj2" fmla="val 335503"/>
            <a:gd name="adj3" fmla="val 4016428"/>
            <a:gd name="adj4" fmla="val 2251845"/>
            <a:gd name="adj5" fmla="val 60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646CDA-D4E1-446D-8C13-AE96CBC57FD5}">
      <dsp:nvSpPr>
        <dsp:cNvPr id="0" name=""/>
        <dsp:cNvSpPr/>
      </dsp:nvSpPr>
      <dsp:spPr>
        <a:xfrm>
          <a:off x="3783508" y="3405968"/>
          <a:ext cx="1119782" cy="1119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kern="1200" dirty="0">
              <a:cs typeface="+mj-cs"/>
            </a:rPr>
            <a:t>وارسی، و سپس اطمینان خواهی</a:t>
          </a:r>
        </a:p>
      </dsp:txBody>
      <dsp:txXfrm>
        <a:off x="3783508" y="3405968"/>
        <a:ext cx="1119782" cy="1119782"/>
      </dsp:txXfrm>
    </dsp:sp>
    <dsp:sp modelId="{06E9C7B6-EC1A-4DD2-811C-00A50FB05823}">
      <dsp:nvSpPr>
        <dsp:cNvPr id="0" name=""/>
        <dsp:cNvSpPr/>
      </dsp:nvSpPr>
      <dsp:spPr>
        <a:xfrm>
          <a:off x="2241598" y="-1189"/>
          <a:ext cx="4203603" cy="4203603"/>
        </a:xfrm>
        <a:prstGeom prst="circularArrow">
          <a:avLst>
            <a:gd name="adj1" fmla="val 5195"/>
            <a:gd name="adj2" fmla="val 335503"/>
            <a:gd name="adj3" fmla="val 8212652"/>
            <a:gd name="adj4" fmla="val 6448069"/>
            <a:gd name="adj5" fmla="val 60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340C2F-B858-4EFA-ACDC-63740D07DCB3}">
      <dsp:nvSpPr>
        <dsp:cNvPr id="0" name=""/>
        <dsp:cNvSpPr/>
      </dsp:nvSpPr>
      <dsp:spPr>
        <a:xfrm>
          <a:off x="2009552" y="2117114"/>
          <a:ext cx="1119782" cy="1119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kern="1200" dirty="0">
              <a:cs typeface="+mj-cs"/>
            </a:rPr>
            <a:t>موقتاً، و دوباره این روال ادامه دارد</a:t>
          </a:r>
        </a:p>
      </dsp:txBody>
      <dsp:txXfrm>
        <a:off x="2009552" y="2117114"/>
        <a:ext cx="1119782" cy="1119782"/>
      </dsp:txXfrm>
    </dsp:sp>
    <dsp:sp modelId="{885030AF-7280-4C52-B4C9-28E94D3B35B4}">
      <dsp:nvSpPr>
        <dsp:cNvPr id="0" name=""/>
        <dsp:cNvSpPr/>
      </dsp:nvSpPr>
      <dsp:spPr>
        <a:xfrm>
          <a:off x="2241598" y="-1189"/>
          <a:ext cx="4203603" cy="4203603"/>
        </a:xfrm>
        <a:prstGeom prst="circularArrow">
          <a:avLst>
            <a:gd name="adj1" fmla="val 5195"/>
            <a:gd name="adj2" fmla="val 335503"/>
            <a:gd name="adj3" fmla="val 12299720"/>
            <a:gd name="adj4" fmla="val 10769586"/>
            <a:gd name="adj5" fmla="val 60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A56CC6-87E8-4D3A-9B97-052A37795E8D}">
      <dsp:nvSpPr>
        <dsp:cNvPr id="0" name=""/>
        <dsp:cNvSpPr/>
      </dsp:nvSpPr>
      <dsp:spPr>
        <a:xfrm>
          <a:off x="2687143" y="31704"/>
          <a:ext cx="1119782" cy="11197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kern="1200" dirty="0">
              <a:cs typeface="+mj-cs"/>
            </a:rPr>
            <a:t>استفاده از وسیله الکتریکی </a:t>
          </a:r>
        </a:p>
      </dsp:txBody>
      <dsp:txXfrm>
        <a:off x="2687143" y="31704"/>
        <a:ext cx="1119782" cy="1119782"/>
      </dsp:txXfrm>
    </dsp:sp>
    <dsp:sp modelId="{8AEE5B65-D95A-433F-A6C6-A33F2EFF38B4}">
      <dsp:nvSpPr>
        <dsp:cNvPr id="0" name=""/>
        <dsp:cNvSpPr/>
      </dsp:nvSpPr>
      <dsp:spPr>
        <a:xfrm>
          <a:off x="2241598" y="-1189"/>
          <a:ext cx="4203603" cy="4203603"/>
        </a:xfrm>
        <a:prstGeom prst="circularArrow">
          <a:avLst>
            <a:gd name="adj1" fmla="val 5195"/>
            <a:gd name="adj2" fmla="val 335503"/>
            <a:gd name="adj3" fmla="val 16867411"/>
            <a:gd name="adj4" fmla="val 15197086"/>
            <a:gd name="adj5" fmla="val 606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5E4504-0214-4F46-A746-B40ED2BF53D3}" type="datetimeFigureOut">
              <a:rPr lang="en-US" smtClean="0"/>
              <a:t>2026-02-07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4578A8-B498-4FDE-8DBF-6E47E0183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671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E095FC5-32BB-436E-9879-6D97CF20B14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8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16A64-54E4-48B0-841D-7BE17263A034}" type="datetimeFigureOut">
              <a:rPr lang="fa-IR" smtClean="0"/>
              <a:pPr/>
              <a:t>20/08/1447</a:t>
            </a:fld>
            <a:endParaRPr lang="fa-IR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9FDD13D-4383-4B07-8ED3-1AC65C48409A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64D68C-6157-16C0-2E04-92EA740C1C64}"/>
              </a:ext>
            </a:extLst>
          </p:cNvPr>
          <p:cNvSpPr/>
          <p:nvPr userDrawn="1"/>
        </p:nvSpPr>
        <p:spPr>
          <a:xfrm rot="5400000">
            <a:off x="8588188" y="5506108"/>
            <a:ext cx="208823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defRPr/>
            </a:pPr>
            <a:b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ww.Ravanpoint.ir</a:t>
            </a:r>
            <a:endParaRPr lang="en-GB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16A64-54E4-48B0-841D-7BE17263A034}" type="datetimeFigureOut">
              <a:rPr lang="fa-IR" smtClean="0"/>
              <a:pPr/>
              <a:t>20/08/1447</a:t>
            </a:fld>
            <a:endParaRPr lang="fa-I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fa-IR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9FDD13D-4383-4B07-8ED3-1AC65C48409A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16A64-54E4-48B0-841D-7BE17263A034}" type="datetimeFigureOut">
              <a:rPr lang="fa-IR" smtClean="0"/>
              <a:pPr/>
              <a:t>20/08/1447</a:t>
            </a:fld>
            <a:endParaRPr lang="fa-IR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DD13D-4383-4B07-8ED3-1AC65C48409A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867CB5D-B9C3-EFA9-C524-3F3CB9304C8B}"/>
              </a:ext>
            </a:extLst>
          </p:cNvPr>
          <p:cNvSpPr/>
          <p:nvPr userDrawn="1"/>
        </p:nvSpPr>
        <p:spPr>
          <a:xfrm rot="5400000">
            <a:off x="8588188" y="5582307"/>
            <a:ext cx="208823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defRPr/>
            </a:pPr>
            <a:b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ww.Ravanpoint.ir</a:t>
            </a:r>
            <a:endParaRPr lang="en-GB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16A64-54E4-48B0-841D-7BE17263A034}" type="datetimeFigureOut">
              <a:rPr lang="fa-IR" smtClean="0"/>
              <a:pPr/>
              <a:t>20/08/1447</a:t>
            </a:fld>
            <a:endParaRPr lang="fa-I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DD13D-4383-4B07-8ED3-1AC65C48409A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16A64-54E4-48B0-841D-7BE17263A034}" type="datetimeFigureOut">
              <a:rPr lang="fa-IR" smtClean="0"/>
              <a:pPr/>
              <a:t>20/08/1447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9FDD13D-4383-4B07-8ED3-1AC65C48409A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4C622CB-A87B-B30A-E5BC-BF1B85053660}"/>
              </a:ext>
            </a:extLst>
          </p:cNvPr>
          <p:cNvSpPr/>
          <p:nvPr userDrawn="1"/>
        </p:nvSpPr>
        <p:spPr>
          <a:xfrm rot="5400000">
            <a:off x="8588188" y="5506108"/>
            <a:ext cx="208823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defRPr/>
            </a:pPr>
            <a:b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ww.Ravanpoint.ir</a:t>
            </a:r>
            <a:endParaRPr lang="en-GB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16A64-54E4-48B0-841D-7BE17263A034}" type="datetimeFigureOut">
              <a:rPr lang="fa-IR" smtClean="0"/>
              <a:pPr/>
              <a:t>20/08/1447</a:t>
            </a:fld>
            <a:endParaRPr lang="fa-IR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DD13D-4383-4B07-8ED3-1AC65C48409A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16A64-54E4-48B0-841D-7BE17263A034}" type="datetimeFigureOut">
              <a:rPr lang="fa-IR" smtClean="0"/>
              <a:pPr/>
              <a:t>20/08/1447</a:t>
            </a:fld>
            <a:endParaRPr lang="fa-IR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DD13D-4383-4B07-8ED3-1AC65C48409A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A6B5A0-4FDB-F640-524B-303602C659B0}"/>
              </a:ext>
            </a:extLst>
          </p:cNvPr>
          <p:cNvSpPr/>
          <p:nvPr userDrawn="1"/>
        </p:nvSpPr>
        <p:spPr>
          <a:xfrm rot="5400000">
            <a:off x="8588188" y="5506108"/>
            <a:ext cx="208823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defRPr/>
            </a:pPr>
            <a:b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ww.Ravanpoint.ir</a:t>
            </a:r>
            <a:endParaRPr lang="en-GB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16A64-54E4-48B0-841D-7BE17263A034}" type="datetimeFigureOut">
              <a:rPr lang="fa-IR" smtClean="0"/>
              <a:pPr/>
              <a:t>20/08/1447</a:t>
            </a:fld>
            <a:endParaRPr lang="fa-IR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DD13D-4383-4B07-8ED3-1AC65C48409A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A0EE37-AC2C-EA6B-535F-32A4F4D2D2F4}"/>
              </a:ext>
            </a:extLst>
          </p:cNvPr>
          <p:cNvSpPr/>
          <p:nvPr userDrawn="1"/>
        </p:nvSpPr>
        <p:spPr>
          <a:xfrm rot="5400000">
            <a:off x="8588188" y="5506108"/>
            <a:ext cx="208823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defRPr/>
            </a:pPr>
            <a:b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ww.Ravanpoint.ir</a:t>
            </a:r>
            <a:endParaRPr lang="en-GB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16A64-54E4-48B0-841D-7BE17263A034}" type="datetimeFigureOut">
              <a:rPr lang="fa-IR" smtClean="0"/>
              <a:pPr/>
              <a:t>20/08/1447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DD13D-4383-4B07-8ED3-1AC65C48409A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FFC3C4-9194-D68C-1E02-6D6EF036C610}"/>
              </a:ext>
            </a:extLst>
          </p:cNvPr>
          <p:cNvSpPr/>
          <p:nvPr userDrawn="1"/>
        </p:nvSpPr>
        <p:spPr>
          <a:xfrm rot="5400000">
            <a:off x="8588188" y="5506108"/>
            <a:ext cx="208823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defRPr/>
            </a:pPr>
            <a:b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ww.Ravanpoint.ir</a:t>
            </a:r>
            <a:endParaRPr lang="en-GB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16A64-54E4-48B0-841D-7BE17263A034}" type="datetimeFigureOut">
              <a:rPr lang="fa-IR" smtClean="0"/>
              <a:pPr/>
              <a:t>20/08/1447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DD13D-4383-4B07-8ED3-1AC65C48409A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16A64-54E4-48B0-841D-7BE17263A034}" type="datetimeFigureOut">
              <a:rPr lang="fa-IR" smtClean="0"/>
              <a:pPr/>
              <a:t>20/08/1447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DD13D-4383-4B07-8ED3-1AC65C48409A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98BEC5-92A1-9390-4349-D26A48F1F1A3}"/>
              </a:ext>
            </a:extLst>
          </p:cNvPr>
          <p:cNvSpPr/>
          <p:nvPr userDrawn="1"/>
        </p:nvSpPr>
        <p:spPr>
          <a:xfrm rot="5400000">
            <a:off x="8588188" y="5506108"/>
            <a:ext cx="208823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defRPr/>
            </a:pPr>
            <a:b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ww.Ravanpoint.ir</a:t>
            </a:r>
            <a:endParaRPr lang="en-GB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E916A64-54E4-48B0-841D-7BE17263A034}" type="datetimeFigureOut">
              <a:rPr lang="fa-IR" smtClean="0"/>
              <a:pPr/>
              <a:t>20/08/1447</a:t>
            </a:fld>
            <a:endParaRPr lang="fa-IR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9FDD13D-4383-4B07-8ED3-1AC65C48409A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87481B9-B1B7-9A5D-BAE9-6A7D97D9D667}"/>
              </a:ext>
            </a:extLst>
          </p:cNvPr>
          <p:cNvSpPr/>
          <p:nvPr userDrawn="1"/>
        </p:nvSpPr>
        <p:spPr>
          <a:xfrm rot="5400000">
            <a:off x="8588188" y="5506108"/>
            <a:ext cx="208823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defRPr/>
            </a:pPr>
            <a:b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ww.Ravanpoint.ir</a:t>
            </a:r>
            <a:endParaRPr lang="en-GB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wershow.ir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4343400"/>
            <a:ext cx="8458200" cy="1222375"/>
          </a:xfrm>
        </p:spPr>
        <p:txBody>
          <a:bodyPr>
            <a:normAutofit/>
          </a:bodyPr>
          <a:lstStyle/>
          <a:p>
            <a:r>
              <a:rPr lang="fa-IR" sz="6600" dirty="0">
                <a:cs typeface="B Titr" pitchFamily="2" charset="-78"/>
              </a:rPr>
              <a:t>مواجهه سازی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429000"/>
            <a:ext cx="8458200" cy="914400"/>
          </a:xfrm>
        </p:spPr>
        <p:txBody>
          <a:bodyPr/>
          <a:lstStyle/>
          <a:p>
            <a:r>
              <a:rPr lang="fa-IR" dirty="0">
                <a:latin typeface="Tahoma" pitchFamily="34" charset="0"/>
                <a:ea typeface="Tahoma" pitchFamily="34" charset="0"/>
                <a:cs typeface="Tahoma" pitchFamily="34" charset="0"/>
              </a:rPr>
              <a:t>تکنیکهای رفتاردرمانی شناختی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19EF76-E84B-4654-F07D-C9CC9AF8A4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566" y="457200"/>
            <a:ext cx="1871739" cy="185174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نکاتی که قبل از مواجهه باید بخاطر داشته باشیم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/>
              <a:t>فرمولبندی درستی از مشکل بیمار به او ارایه داده باشیم:</a:t>
            </a:r>
          </a:p>
          <a:p>
            <a:r>
              <a:rPr lang="fa-IR" dirty="0"/>
              <a:t>به موارد زیر پرداخته باشیم:</a:t>
            </a:r>
          </a:p>
          <a:p>
            <a:pPr lvl="1"/>
            <a:r>
              <a:rPr lang="fa-IR" dirty="0"/>
              <a:t>عوامل ایجاد کننده و </a:t>
            </a:r>
          </a:p>
          <a:p>
            <a:pPr lvl="1"/>
            <a:r>
              <a:rPr lang="fa-IR" dirty="0"/>
              <a:t>تداوم بخش مشکلات بیمار</a:t>
            </a:r>
          </a:p>
          <a:p>
            <a:r>
              <a:rPr lang="fa-IR" dirty="0"/>
              <a:t>قبل از درمان به دغدغه های بیماران اضطرابی پاسخ دهیم.</a:t>
            </a:r>
          </a:p>
          <a:p>
            <a:r>
              <a:rPr lang="fa-IR" dirty="0"/>
              <a:t>برای تهیه فهرست مشکلات و اهداف درمانی زمان بگذاریم.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sz="4000" b="1" dirty="0"/>
              <a:t>چهار قاعده طلایی مواجهه</a:t>
            </a:r>
            <a:r>
              <a:rPr lang="fa-IR" sz="4000" b="1" dirty="0"/>
              <a:t> </a:t>
            </a:r>
            <a:r>
              <a:rPr lang="ar-SA" sz="4000" b="1" dirty="0"/>
              <a:t>سازی و پیشگیری از پاسخ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ar-SA" b="1" dirty="0"/>
              <a:t>تدریجی بودن: </a:t>
            </a:r>
            <a:r>
              <a:rPr lang="ar-SA" dirty="0"/>
              <a:t>تدریجاً با ترس خود روبرو شوید، با مواردی شروع کنید که آسانتر است و تدریجاً موقعیتهای مشکلتر را انتخاب کنید.</a:t>
            </a:r>
            <a:endParaRPr lang="fa-IR" dirty="0"/>
          </a:p>
          <a:p>
            <a:pPr lvl="0"/>
            <a:endParaRPr lang="en-US" dirty="0"/>
          </a:p>
          <a:p>
            <a:pPr lvl="0"/>
            <a:r>
              <a:rPr lang="ar-SA" b="1" dirty="0"/>
              <a:t>تکرار کردن: </a:t>
            </a:r>
            <a:r>
              <a:rPr lang="ar-SA" dirty="0"/>
              <a:t>مواجهه باید تکرار شود. مهم است که روبرو شدن با ترسها چندین بار تمرین شوند تا شما در آن موقعیت احساس راحتی کنید.</a:t>
            </a:r>
            <a:endParaRPr lang="en-US" dirty="0"/>
          </a:p>
          <a:p>
            <a:pPr lvl="0"/>
            <a:endParaRPr lang="fa-IR" b="1" dirty="0"/>
          </a:p>
          <a:p>
            <a:pPr lvl="0"/>
            <a:r>
              <a:rPr lang="ar-SA" b="1" dirty="0"/>
              <a:t>طولانی بودن: </a:t>
            </a:r>
            <a:r>
              <a:rPr lang="ar-SA" dirty="0"/>
              <a:t> به میزان کافی با اضطراب روبرو شوید تا حداقل 50% اضطراب کاهش یابد که معمولاً بین 30 تا 60 دقیقه طول می­کشد.</a:t>
            </a:r>
            <a:endParaRPr lang="en-US" dirty="0"/>
          </a:p>
          <a:p>
            <a:pPr lvl="0"/>
            <a:endParaRPr lang="fa-IR" b="1" dirty="0"/>
          </a:p>
          <a:p>
            <a:pPr lvl="0"/>
            <a:r>
              <a:rPr lang="ar-SA" b="1" dirty="0"/>
              <a:t>پیشگیری: </a:t>
            </a:r>
            <a:r>
              <a:rPr lang="ar-SA" dirty="0"/>
              <a:t>از انجام آیین­ها.</a:t>
            </a:r>
            <a:endParaRPr lang="en-US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رفتاردرمانی شناختی اختلالهای اضطرابی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15CDBB3C-5AE9-4830-B496-56B932F8DF00}" type="slidenum">
              <a:rPr lang="fa-IR" smtClean="0"/>
              <a:pPr/>
              <a:t>5</a:t>
            </a:fld>
            <a:endParaRPr lang="fa-IR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815840"/>
            <a:ext cx="8183880" cy="1051560"/>
          </a:xfrm>
        </p:spPr>
        <p:txBody>
          <a:bodyPr/>
          <a:lstStyle/>
          <a:p>
            <a:r>
              <a:rPr lang="fa-IR" sz="4000" b="1" dirty="0">
                <a:cs typeface="B Titr" pitchFamily="2" charset="-78"/>
              </a:rPr>
              <a:t>مواجهه سازی چگونه موثر واقع می شود؟</a:t>
            </a:r>
            <a:endParaRPr lang="en-US" sz="4000" dirty="0">
              <a:cs typeface="B Titr" pitchFamily="2" charset="-78"/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رفتاردرمانی شناختی اختلالهای اضطرابی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15CDBB3C-5AE9-4830-B496-56B932F8DF00}" type="slidenum">
              <a:rPr lang="fa-IR" smtClean="0"/>
              <a:pPr/>
              <a:t>6</a:t>
            </a:fld>
            <a:endParaRPr lang="fa-IR"/>
          </a:p>
        </p:txBody>
      </p:sp>
      <p:sp>
        <p:nvSpPr>
          <p:cNvPr id="2072" name="Freeform 24"/>
          <p:cNvSpPr>
            <a:spLocks/>
          </p:cNvSpPr>
          <p:nvPr/>
        </p:nvSpPr>
        <p:spPr bwMode="auto">
          <a:xfrm>
            <a:off x="2732106" y="2219330"/>
            <a:ext cx="4483100" cy="2324100"/>
          </a:xfrm>
          <a:custGeom>
            <a:avLst/>
            <a:gdLst/>
            <a:ahLst/>
            <a:cxnLst>
              <a:cxn ang="0">
                <a:pos x="0" y="3660"/>
              </a:cxn>
              <a:cxn ang="0">
                <a:pos x="100" y="3420"/>
              </a:cxn>
              <a:cxn ang="0">
                <a:pos x="120" y="3360"/>
              </a:cxn>
              <a:cxn ang="0">
                <a:pos x="360" y="3240"/>
              </a:cxn>
              <a:cxn ang="0">
                <a:pos x="400" y="3120"/>
              </a:cxn>
              <a:cxn ang="0">
                <a:pos x="420" y="3000"/>
              </a:cxn>
              <a:cxn ang="0">
                <a:pos x="500" y="2880"/>
              </a:cxn>
              <a:cxn ang="0">
                <a:pos x="580" y="2500"/>
              </a:cxn>
              <a:cxn ang="0">
                <a:pos x="800" y="1600"/>
              </a:cxn>
              <a:cxn ang="0">
                <a:pos x="860" y="1220"/>
              </a:cxn>
              <a:cxn ang="0">
                <a:pos x="900" y="1060"/>
              </a:cxn>
              <a:cxn ang="0">
                <a:pos x="940" y="700"/>
              </a:cxn>
              <a:cxn ang="0">
                <a:pos x="1200" y="340"/>
              </a:cxn>
              <a:cxn ang="0">
                <a:pos x="1300" y="260"/>
              </a:cxn>
              <a:cxn ang="0">
                <a:pos x="1560" y="60"/>
              </a:cxn>
              <a:cxn ang="0">
                <a:pos x="1960" y="0"/>
              </a:cxn>
              <a:cxn ang="0">
                <a:pos x="2080" y="20"/>
              </a:cxn>
              <a:cxn ang="0">
                <a:pos x="2260" y="180"/>
              </a:cxn>
              <a:cxn ang="0">
                <a:pos x="2980" y="260"/>
              </a:cxn>
              <a:cxn ang="0">
                <a:pos x="3000" y="320"/>
              </a:cxn>
              <a:cxn ang="0">
                <a:pos x="3020" y="540"/>
              </a:cxn>
              <a:cxn ang="0">
                <a:pos x="3080" y="580"/>
              </a:cxn>
              <a:cxn ang="0">
                <a:pos x="3100" y="640"/>
              </a:cxn>
              <a:cxn ang="0">
                <a:pos x="3300" y="640"/>
              </a:cxn>
              <a:cxn ang="0">
                <a:pos x="3800" y="540"/>
              </a:cxn>
              <a:cxn ang="0">
                <a:pos x="3860" y="520"/>
              </a:cxn>
              <a:cxn ang="0">
                <a:pos x="3940" y="640"/>
              </a:cxn>
              <a:cxn ang="0">
                <a:pos x="4020" y="920"/>
              </a:cxn>
              <a:cxn ang="0">
                <a:pos x="4080" y="1120"/>
              </a:cxn>
              <a:cxn ang="0">
                <a:pos x="4540" y="1200"/>
              </a:cxn>
              <a:cxn ang="0">
                <a:pos x="4640" y="1340"/>
              </a:cxn>
              <a:cxn ang="0">
                <a:pos x="4700" y="1380"/>
              </a:cxn>
              <a:cxn ang="0">
                <a:pos x="4760" y="1460"/>
              </a:cxn>
              <a:cxn ang="0">
                <a:pos x="4900" y="1540"/>
              </a:cxn>
              <a:cxn ang="0">
                <a:pos x="5380" y="1460"/>
              </a:cxn>
              <a:cxn ang="0">
                <a:pos x="5520" y="1800"/>
              </a:cxn>
              <a:cxn ang="0">
                <a:pos x="5560" y="1920"/>
              </a:cxn>
              <a:cxn ang="0">
                <a:pos x="5620" y="1980"/>
              </a:cxn>
              <a:cxn ang="0">
                <a:pos x="5720" y="1880"/>
              </a:cxn>
              <a:cxn ang="0">
                <a:pos x="5740" y="1940"/>
              </a:cxn>
              <a:cxn ang="0">
                <a:pos x="5800" y="1980"/>
              </a:cxn>
              <a:cxn ang="0">
                <a:pos x="5860" y="2060"/>
              </a:cxn>
              <a:cxn ang="0">
                <a:pos x="6040" y="2380"/>
              </a:cxn>
              <a:cxn ang="0">
                <a:pos x="6080" y="2580"/>
              </a:cxn>
              <a:cxn ang="0">
                <a:pos x="6140" y="2640"/>
              </a:cxn>
              <a:cxn ang="0">
                <a:pos x="6280" y="2740"/>
              </a:cxn>
              <a:cxn ang="0">
                <a:pos x="6500" y="3000"/>
              </a:cxn>
              <a:cxn ang="0">
                <a:pos x="6520" y="3060"/>
              </a:cxn>
              <a:cxn ang="0">
                <a:pos x="6600" y="3180"/>
              </a:cxn>
              <a:cxn ang="0">
                <a:pos x="6660" y="3300"/>
              </a:cxn>
              <a:cxn ang="0">
                <a:pos x="6780" y="3340"/>
              </a:cxn>
              <a:cxn ang="0">
                <a:pos x="6840" y="3360"/>
              </a:cxn>
              <a:cxn ang="0">
                <a:pos x="6920" y="3440"/>
              </a:cxn>
              <a:cxn ang="0">
                <a:pos x="7060" y="3660"/>
              </a:cxn>
            </a:cxnLst>
            <a:rect l="0" t="0" r="r" b="b"/>
            <a:pathLst>
              <a:path w="7060" h="3660">
                <a:moveTo>
                  <a:pt x="0" y="3660"/>
                </a:moveTo>
                <a:cubicBezTo>
                  <a:pt x="119" y="3481"/>
                  <a:pt x="58" y="3608"/>
                  <a:pt x="100" y="3420"/>
                </a:cubicBezTo>
                <a:cubicBezTo>
                  <a:pt x="105" y="3399"/>
                  <a:pt x="103" y="3372"/>
                  <a:pt x="120" y="3360"/>
                </a:cubicBezTo>
                <a:cubicBezTo>
                  <a:pt x="194" y="3309"/>
                  <a:pt x="360" y="3240"/>
                  <a:pt x="360" y="3240"/>
                </a:cubicBezTo>
                <a:cubicBezTo>
                  <a:pt x="373" y="3200"/>
                  <a:pt x="390" y="3161"/>
                  <a:pt x="400" y="3120"/>
                </a:cubicBezTo>
                <a:cubicBezTo>
                  <a:pt x="410" y="3081"/>
                  <a:pt x="404" y="3037"/>
                  <a:pt x="420" y="3000"/>
                </a:cubicBezTo>
                <a:cubicBezTo>
                  <a:pt x="438" y="2956"/>
                  <a:pt x="485" y="2926"/>
                  <a:pt x="500" y="2880"/>
                </a:cubicBezTo>
                <a:cubicBezTo>
                  <a:pt x="543" y="2751"/>
                  <a:pt x="563" y="2634"/>
                  <a:pt x="580" y="2500"/>
                </a:cubicBezTo>
                <a:cubicBezTo>
                  <a:pt x="598" y="2193"/>
                  <a:pt x="607" y="1857"/>
                  <a:pt x="800" y="1600"/>
                </a:cubicBezTo>
                <a:cubicBezTo>
                  <a:pt x="821" y="1474"/>
                  <a:pt x="835" y="1346"/>
                  <a:pt x="860" y="1220"/>
                </a:cubicBezTo>
                <a:cubicBezTo>
                  <a:pt x="871" y="1166"/>
                  <a:pt x="900" y="1060"/>
                  <a:pt x="900" y="1060"/>
                </a:cubicBezTo>
                <a:cubicBezTo>
                  <a:pt x="913" y="940"/>
                  <a:pt x="927" y="820"/>
                  <a:pt x="940" y="700"/>
                </a:cubicBezTo>
                <a:cubicBezTo>
                  <a:pt x="955" y="569"/>
                  <a:pt x="1119" y="421"/>
                  <a:pt x="1200" y="340"/>
                </a:cubicBezTo>
                <a:cubicBezTo>
                  <a:pt x="1290" y="250"/>
                  <a:pt x="1183" y="299"/>
                  <a:pt x="1300" y="260"/>
                </a:cubicBezTo>
                <a:cubicBezTo>
                  <a:pt x="1345" y="215"/>
                  <a:pt x="1505" y="75"/>
                  <a:pt x="1560" y="60"/>
                </a:cubicBezTo>
                <a:cubicBezTo>
                  <a:pt x="1646" y="37"/>
                  <a:pt x="1857" y="13"/>
                  <a:pt x="1960" y="0"/>
                </a:cubicBezTo>
                <a:cubicBezTo>
                  <a:pt x="2000" y="7"/>
                  <a:pt x="2042" y="7"/>
                  <a:pt x="2080" y="20"/>
                </a:cubicBezTo>
                <a:cubicBezTo>
                  <a:pt x="2158" y="46"/>
                  <a:pt x="2187" y="138"/>
                  <a:pt x="2260" y="180"/>
                </a:cubicBezTo>
                <a:cubicBezTo>
                  <a:pt x="2401" y="261"/>
                  <a:pt x="2947" y="259"/>
                  <a:pt x="2980" y="260"/>
                </a:cubicBezTo>
                <a:cubicBezTo>
                  <a:pt x="2987" y="280"/>
                  <a:pt x="2997" y="299"/>
                  <a:pt x="3000" y="320"/>
                </a:cubicBezTo>
                <a:cubicBezTo>
                  <a:pt x="3010" y="393"/>
                  <a:pt x="2998" y="470"/>
                  <a:pt x="3020" y="540"/>
                </a:cubicBezTo>
                <a:cubicBezTo>
                  <a:pt x="3027" y="563"/>
                  <a:pt x="3060" y="567"/>
                  <a:pt x="3080" y="580"/>
                </a:cubicBezTo>
                <a:cubicBezTo>
                  <a:pt x="3087" y="600"/>
                  <a:pt x="3085" y="625"/>
                  <a:pt x="3100" y="640"/>
                </a:cubicBezTo>
                <a:cubicBezTo>
                  <a:pt x="3144" y="684"/>
                  <a:pt x="3276" y="643"/>
                  <a:pt x="3300" y="640"/>
                </a:cubicBezTo>
                <a:cubicBezTo>
                  <a:pt x="3448" y="541"/>
                  <a:pt x="3627" y="553"/>
                  <a:pt x="3800" y="540"/>
                </a:cubicBezTo>
                <a:cubicBezTo>
                  <a:pt x="3820" y="533"/>
                  <a:pt x="3843" y="508"/>
                  <a:pt x="3860" y="520"/>
                </a:cubicBezTo>
                <a:cubicBezTo>
                  <a:pt x="3899" y="548"/>
                  <a:pt x="3940" y="640"/>
                  <a:pt x="3940" y="640"/>
                </a:cubicBezTo>
                <a:cubicBezTo>
                  <a:pt x="3964" y="734"/>
                  <a:pt x="3996" y="826"/>
                  <a:pt x="4020" y="920"/>
                </a:cubicBezTo>
                <a:cubicBezTo>
                  <a:pt x="4027" y="948"/>
                  <a:pt x="4035" y="1093"/>
                  <a:pt x="4080" y="1120"/>
                </a:cubicBezTo>
                <a:cubicBezTo>
                  <a:pt x="4143" y="1158"/>
                  <a:pt x="4518" y="1197"/>
                  <a:pt x="4540" y="1200"/>
                </a:cubicBezTo>
                <a:cubicBezTo>
                  <a:pt x="4580" y="1281"/>
                  <a:pt x="4571" y="1282"/>
                  <a:pt x="4640" y="1340"/>
                </a:cubicBezTo>
                <a:cubicBezTo>
                  <a:pt x="4658" y="1355"/>
                  <a:pt x="4683" y="1363"/>
                  <a:pt x="4700" y="1380"/>
                </a:cubicBezTo>
                <a:cubicBezTo>
                  <a:pt x="4724" y="1404"/>
                  <a:pt x="4735" y="1438"/>
                  <a:pt x="4760" y="1460"/>
                </a:cubicBezTo>
                <a:cubicBezTo>
                  <a:pt x="4801" y="1495"/>
                  <a:pt x="4855" y="1510"/>
                  <a:pt x="4900" y="1540"/>
                </a:cubicBezTo>
                <a:cubicBezTo>
                  <a:pt x="5140" y="1480"/>
                  <a:pt x="5087" y="1481"/>
                  <a:pt x="5380" y="1460"/>
                </a:cubicBezTo>
                <a:cubicBezTo>
                  <a:pt x="5520" y="1553"/>
                  <a:pt x="5483" y="1653"/>
                  <a:pt x="5520" y="1800"/>
                </a:cubicBezTo>
                <a:cubicBezTo>
                  <a:pt x="5530" y="1841"/>
                  <a:pt x="5530" y="1890"/>
                  <a:pt x="5560" y="1920"/>
                </a:cubicBezTo>
                <a:cubicBezTo>
                  <a:pt x="5580" y="1940"/>
                  <a:pt x="5600" y="1960"/>
                  <a:pt x="5620" y="1980"/>
                </a:cubicBezTo>
                <a:cubicBezTo>
                  <a:pt x="5631" y="1963"/>
                  <a:pt x="5682" y="1870"/>
                  <a:pt x="5720" y="1880"/>
                </a:cubicBezTo>
                <a:cubicBezTo>
                  <a:pt x="5740" y="1885"/>
                  <a:pt x="5727" y="1924"/>
                  <a:pt x="5740" y="1940"/>
                </a:cubicBezTo>
                <a:cubicBezTo>
                  <a:pt x="5755" y="1959"/>
                  <a:pt x="5783" y="1963"/>
                  <a:pt x="5800" y="1980"/>
                </a:cubicBezTo>
                <a:cubicBezTo>
                  <a:pt x="5824" y="2004"/>
                  <a:pt x="5838" y="2035"/>
                  <a:pt x="5860" y="2060"/>
                </a:cubicBezTo>
                <a:cubicBezTo>
                  <a:pt x="5943" y="2157"/>
                  <a:pt x="6018" y="2247"/>
                  <a:pt x="6040" y="2380"/>
                </a:cubicBezTo>
                <a:cubicBezTo>
                  <a:pt x="6041" y="2387"/>
                  <a:pt x="6066" y="2555"/>
                  <a:pt x="6080" y="2580"/>
                </a:cubicBezTo>
                <a:cubicBezTo>
                  <a:pt x="6094" y="2605"/>
                  <a:pt x="6122" y="2619"/>
                  <a:pt x="6140" y="2640"/>
                </a:cubicBezTo>
                <a:cubicBezTo>
                  <a:pt x="6230" y="2745"/>
                  <a:pt x="6156" y="2709"/>
                  <a:pt x="6280" y="2740"/>
                </a:cubicBezTo>
                <a:cubicBezTo>
                  <a:pt x="6353" y="2828"/>
                  <a:pt x="6419" y="2919"/>
                  <a:pt x="6500" y="3000"/>
                </a:cubicBezTo>
                <a:cubicBezTo>
                  <a:pt x="6507" y="3020"/>
                  <a:pt x="6510" y="3042"/>
                  <a:pt x="6520" y="3060"/>
                </a:cubicBezTo>
                <a:cubicBezTo>
                  <a:pt x="6543" y="3102"/>
                  <a:pt x="6585" y="3134"/>
                  <a:pt x="6600" y="3180"/>
                </a:cubicBezTo>
                <a:cubicBezTo>
                  <a:pt x="6611" y="3213"/>
                  <a:pt x="6627" y="3280"/>
                  <a:pt x="6660" y="3300"/>
                </a:cubicBezTo>
                <a:cubicBezTo>
                  <a:pt x="6696" y="3322"/>
                  <a:pt x="6740" y="3327"/>
                  <a:pt x="6780" y="3340"/>
                </a:cubicBezTo>
                <a:cubicBezTo>
                  <a:pt x="6800" y="3347"/>
                  <a:pt x="6840" y="3360"/>
                  <a:pt x="6840" y="3360"/>
                </a:cubicBezTo>
                <a:cubicBezTo>
                  <a:pt x="6867" y="3387"/>
                  <a:pt x="6897" y="3410"/>
                  <a:pt x="6920" y="3440"/>
                </a:cubicBezTo>
                <a:cubicBezTo>
                  <a:pt x="6972" y="3509"/>
                  <a:pt x="6996" y="3596"/>
                  <a:pt x="7060" y="3660"/>
                </a:cubicBezTo>
              </a:path>
            </a:pathLst>
          </a:custGeom>
          <a:noFill/>
          <a:ln w="28575" cap="flat" cmpd="sng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73" name="Line 25"/>
          <p:cNvSpPr>
            <a:spLocks noChangeShapeType="1"/>
          </p:cNvSpPr>
          <p:nvPr/>
        </p:nvSpPr>
        <p:spPr bwMode="auto">
          <a:xfrm>
            <a:off x="4022743" y="1987555"/>
            <a:ext cx="30163" cy="2328863"/>
          </a:xfrm>
          <a:prstGeom prst="line">
            <a:avLst/>
          </a:prstGeom>
          <a:noFill/>
          <a:ln w="28575" cap="rnd">
            <a:solidFill>
              <a:srgbClr val="000000"/>
            </a:solidFill>
            <a:prstDash val="sysDot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74" name="Line 26"/>
          <p:cNvSpPr>
            <a:spLocks noChangeShapeType="1"/>
          </p:cNvSpPr>
          <p:nvPr/>
        </p:nvSpPr>
        <p:spPr bwMode="auto">
          <a:xfrm flipH="1">
            <a:off x="4029093" y="1171580"/>
            <a:ext cx="1828800" cy="914400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75" name="Line 27"/>
          <p:cNvSpPr>
            <a:spLocks noChangeShapeType="1"/>
          </p:cNvSpPr>
          <p:nvPr/>
        </p:nvSpPr>
        <p:spPr bwMode="auto">
          <a:xfrm flipH="1">
            <a:off x="5668981" y="2559055"/>
            <a:ext cx="715962" cy="477838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40" name="Straight Connector 39"/>
          <p:cNvCxnSpPr/>
          <p:nvPr/>
        </p:nvCxnSpPr>
        <p:spPr bwMode="auto">
          <a:xfrm rot="5400000">
            <a:off x="1276984" y="3126910"/>
            <a:ext cx="2857520" cy="1588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42" name="Straight Connector 41"/>
          <p:cNvCxnSpPr/>
          <p:nvPr/>
        </p:nvCxnSpPr>
        <p:spPr bwMode="auto">
          <a:xfrm>
            <a:off x="2688108" y="4542418"/>
            <a:ext cx="4857784" cy="1588"/>
          </a:xfrm>
          <a:prstGeom prst="line">
            <a:avLst/>
          </a:prstGeom>
          <a:solidFill>
            <a:schemeClr val="accent1"/>
          </a:solidFill>
          <a:ln w="28575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44" name="Rectangle 43"/>
          <p:cNvSpPr/>
          <p:nvPr/>
        </p:nvSpPr>
        <p:spPr bwMode="auto">
          <a:xfrm>
            <a:off x="1357290" y="1400188"/>
            <a:ext cx="1343028" cy="91440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a-IR" dirty="0">
                <a:cs typeface="B Mitra" pitchFamily="2" charset="-78"/>
              </a:rPr>
              <a:t>اضطراب بالا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B Mitra" pitchFamily="2" charset="-78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1428728" y="4400584"/>
            <a:ext cx="1343028" cy="914400"/>
          </a:xfrm>
          <a:prstGeom prst="rect">
            <a:avLst/>
          </a:prstGeom>
          <a:noFill/>
          <a:ln w="12700" cap="sq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a-IR" dirty="0">
                <a:cs typeface="B Mitra" pitchFamily="2" charset="-78"/>
              </a:rPr>
              <a:t>اضطراب پایین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B Mitra" pitchFamily="2" charset="-78"/>
            </a:endParaRPr>
          </a:p>
        </p:txBody>
      </p:sp>
      <p:sp>
        <p:nvSpPr>
          <p:cNvPr id="2076" name="Text Box 28"/>
          <p:cNvSpPr txBox="1">
            <a:spLocks noChangeArrowheads="1"/>
          </p:cNvSpPr>
          <p:nvPr/>
        </p:nvSpPr>
        <p:spPr bwMode="auto">
          <a:xfrm>
            <a:off x="6143636" y="457200"/>
            <a:ext cx="1714512" cy="128588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fa-I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Arial" pitchFamily="34" charset="0"/>
                <a:cs typeface="B Mitra" pitchFamily="2" charset="-78"/>
              </a:rPr>
              <a:t>زمانی که در موقعیت ترس آور قرار میگیرید، اضطراب افزایش یافته و بعد از اجتناب یا گریز از موقعیت نسبتاً سریع فروکش میکند (اما فقط تا زمان بعدی).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B Mitra" pitchFamily="2" charset="-78"/>
            </a:endParaRPr>
          </a:p>
        </p:txBody>
      </p:sp>
      <p:sp>
        <p:nvSpPr>
          <p:cNvPr id="2077" name="Text Box 29"/>
          <p:cNvSpPr txBox="1">
            <a:spLocks noChangeArrowheads="1"/>
          </p:cNvSpPr>
          <p:nvPr/>
        </p:nvSpPr>
        <p:spPr bwMode="auto">
          <a:xfrm>
            <a:off x="6454798" y="2111374"/>
            <a:ext cx="1403350" cy="98903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fa-IR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Arial" pitchFamily="34" charset="0"/>
                <a:cs typeface="B Mitra" pitchFamily="2" charset="-78"/>
              </a:rPr>
              <a:t>زمانی که شما در موقعیت ترسآور قرار میگیرید، اضطراب کاهش خواهد یافت.</a:t>
            </a:r>
            <a:endParaRPr kumimoji="0" 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B Mitra" pitchFamily="2" charset="-78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تهیه سلسه مراتب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a-IR" dirty="0"/>
              <a:t>از آسانترین</a:t>
            </a:r>
          </a:p>
          <a:p>
            <a:pPr lvl="1"/>
            <a:r>
              <a:rPr lang="fa-IR" dirty="0"/>
              <a:t> </a:t>
            </a:r>
          </a:p>
          <a:p>
            <a:pPr lvl="1"/>
            <a:r>
              <a:rPr lang="fa-IR" dirty="0"/>
              <a:t> </a:t>
            </a:r>
          </a:p>
          <a:p>
            <a:pPr lvl="1"/>
            <a:r>
              <a:rPr lang="fa-IR" dirty="0"/>
              <a:t> </a:t>
            </a:r>
          </a:p>
          <a:p>
            <a:pPr lvl="1"/>
            <a:r>
              <a:rPr lang="fa-IR" dirty="0"/>
              <a:t> </a:t>
            </a:r>
          </a:p>
          <a:p>
            <a:pPr lvl="1"/>
            <a:r>
              <a:rPr lang="fa-IR" dirty="0"/>
              <a:t>  </a:t>
            </a:r>
          </a:p>
          <a:p>
            <a:pPr lvl="1"/>
            <a:r>
              <a:rPr lang="fa-IR" dirty="0"/>
              <a:t> </a:t>
            </a:r>
          </a:p>
          <a:p>
            <a:r>
              <a:rPr lang="fa-IR" dirty="0"/>
              <a:t> به مشکل ترین</a:t>
            </a:r>
          </a:p>
          <a:p>
            <a:r>
              <a:rPr lang="fa-IR" dirty="0"/>
              <a:t>به خاطر داشته باشید که این مرحله به دقت کامل انجام شود.</a:t>
            </a:r>
          </a:p>
          <a:p>
            <a:r>
              <a:rPr lang="fa-IR" dirty="0"/>
              <a:t>از روش کمی سازی (</a:t>
            </a:r>
            <a:r>
              <a:rPr lang="en-US" sz="2600" dirty="0"/>
              <a:t>SUD</a:t>
            </a:r>
            <a:r>
              <a:rPr lang="fa-IR" dirty="0"/>
              <a:t>) استفاده کنید.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b="1" dirty="0">
                <a:cs typeface="B Titr" pitchFamily="2" charset="-78"/>
              </a:rPr>
              <a:t>مواجهه و ارزیابی آن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0" y="2057399"/>
          <a:ext cx="8077200" cy="4191001"/>
        </p:xfrm>
        <a:graphic>
          <a:graphicData uri="http://schemas.openxmlformats.org/drawingml/2006/table">
            <a:tbl>
              <a:tblPr/>
              <a:tblGrid>
                <a:gridCol w="19091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66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1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65633">
                <a:tc gridSpan="2"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b="1" dirty="0">
                          <a:latin typeface="Times New Roman"/>
                          <a:ea typeface="Times New Roman"/>
                          <a:cs typeface="B Lotus"/>
                        </a:rPr>
                        <a:t>اضطراب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dirty="0">
                          <a:latin typeface="Times New Roman"/>
                          <a:ea typeface="Times New Roman"/>
                          <a:cs typeface="B Lotus"/>
                        </a:rPr>
                        <a:t>میزان اضطراب خود را قبل و بعد از انجام تکلیف در قسمت پایین درجه بندی کنید.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dirty="0">
                          <a:latin typeface="Times New Roman"/>
                          <a:ea typeface="Times New Roman"/>
                          <a:cs typeface="B Lotus"/>
                        </a:rPr>
                        <a:t>8                  6                 4                 0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latin typeface="Times New Roman"/>
                          <a:ea typeface="Times New Roman"/>
                          <a:cs typeface="B Lotus"/>
                        </a:rPr>
                        <a:t>اضطراب         اضطراب          اضطراب        بدون اضطراب</a:t>
                      </a:r>
                      <a:endParaRPr lang="en-US" sz="12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200" dirty="0">
                          <a:latin typeface="Times New Roman"/>
                          <a:ea typeface="Times New Roman"/>
                          <a:cs typeface="B Lotus"/>
                        </a:rPr>
                        <a:t>  بیش از حد            زیاد                کم</a:t>
                      </a:r>
                      <a:endParaRPr lang="en-US" sz="1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7481" marR="574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b="1" dirty="0">
                          <a:latin typeface="Times New Roman"/>
                          <a:ea typeface="Times New Roman"/>
                          <a:cs typeface="B Lotus"/>
                        </a:rPr>
                        <a:t>اهداف هفتگی</a:t>
                      </a:r>
                      <a:endParaRPr lang="en-US" sz="20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dirty="0">
                          <a:latin typeface="Times New Roman"/>
                          <a:ea typeface="Times New Roman"/>
                          <a:cs typeface="B Lotus"/>
                        </a:rPr>
                        <a:t>1)............................................................................................................................................................................................................................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dirty="0">
                          <a:latin typeface="Times New Roman"/>
                          <a:ea typeface="Times New Roman"/>
                          <a:cs typeface="B Lotus"/>
                        </a:rPr>
                        <a:t>2).............................................................................................................................................................................................................................</a:t>
                      </a:r>
                      <a:endParaRPr lang="en-US" sz="14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7481" marR="574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558"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fa-IR" sz="1800" b="1" dirty="0">
                          <a:latin typeface="Calibri"/>
                          <a:ea typeface="Times New Roman"/>
                          <a:cs typeface="B Lotus"/>
                        </a:rPr>
                        <a:t>اضطراب بعد از مواجهه</a:t>
                      </a:r>
                      <a:endParaRPr lang="en-US" sz="18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7481" marR="574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fa-IR" sz="1800" b="1" dirty="0">
                          <a:latin typeface="Calibri"/>
                          <a:ea typeface="Times New Roman"/>
                          <a:cs typeface="B Lotus"/>
                        </a:rPr>
                        <a:t>اضطراب قبل از مواجهه</a:t>
                      </a:r>
                      <a:endParaRPr lang="en-US" sz="18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7481" marR="574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fa-IR" sz="1800" b="1" dirty="0">
                          <a:latin typeface="Calibri"/>
                          <a:ea typeface="Times New Roman"/>
                          <a:cs typeface="B Lotus"/>
                        </a:rPr>
                        <a:t>اهداف تکمیل شده</a:t>
                      </a:r>
                      <a:endParaRPr lang="en-US" sz="1800" b="1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57481" marR="574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6810"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400" dirty="0">
                        <a:latin typeface="Times New Roman"/>
                        <a:ea typeface="Times New Roman"/>
                        <a:cs typeface="B Lotus"/>
                      </a:endParaRPr>
                    </a:p>
                  </a:txBody>
                  <a:tcPr marL="57481" marR="574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justLow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  <a:cs typeface="B Lotus"/>
                      </a:endParaRPr>
                    </a:p>
                  </a:txBody>
                  <a:tcPr marL="57481" marR="574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latin typeface="Times New Roman"/>
                          <a:ea typeface="Times New Roman"/>
                          <a:cs typeface="B Lotus"/>
                        </a:rPr>
                        <a:t>1-</a:t>
                      </a:r>
                    </a:p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latin typeface="Times New Roman"/>
                          <a:ea typeface="Times New Roman"/>
                          <a:cs typeface="B Lotus"/>
                        </a:rPr>
                        <a:t>2-</a:t>
                      </a:r>
                    </a:p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latin typeface="Times New Roman"/>
                          <a:ea typeface="Times New Roman"/>
                          <a:cs typeface="B Lotus"/>
                        </a:rPr>
                        <a:t>3-</a:t>
                      </a:r>
                    </a:p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latin typeface="Times New Roman"/>
                          <a:ea typeface="Times New Roman"/>
                          <a:cs typeface="B Lotus"/>
                        </a:rPr>
                        <a:t>4-</a:t>
                      </a:r>
                    </a:p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latin typeface="Times New Roman"/>
                          <a:ea typeface="Times New Roman"/>
                          <a:cs typeface="B Lotus"/>
                        </a:rPr>
                        <a:t>5-</a:t>
                      </a:r>
                    </a:p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dirty="0">
                          <a:latin typeface="Times New Roman"/>
                          <a:ea typeface="Times New Roman"/>
                          <a:cs typeface="B Lotus"/>
                        </a:rPr>
                        <a:t>6-</a:t>
                      </a:r>
                      <a:endParaRPr lang="en-US" sz="2000" dirty="0">
                        <a:latin typeface="Times New Roman"/>
                        <a:ea typeface="Times New Roman"/>
                        <a:cs typeface="B Lotus"/>
                      </a:endParaRPr>
                    </a:p>
                  </a:txBody>
                  <a:tcPr marL="57481" marR="574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رفتاردرمانی شناختی اختلالهای اضطرابی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15CDBB3C-5AE9-4830-B496-56B932F8DF00}" type="slidenum">
              <a:rPr lang="fa-IR" smtClean="0"/>
              <a:pPr/>
              <a:t>8</a:t>
            </a:fld>
            <a:endParaRPr lang="fa-IR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>
                <a:cs typeface="B Titr" pitchFamily="2" charset="-78"/>
              </a:rPr>
              <a:t>به بیمار توضیح دهید:</a:t>
            </a:r>
            <a:endParaRPr lang="en-US" dirty="0"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r" rtl="1"/>
            <a:r>
              <a:rPr lang="fa-IR" sz="2800" dirty="0">
                <a:cs typeface="B Lotus" pitchFamily="2" charset="-78"/>
              </a:rPr>
              <a:t>انتظار روزهای بد را داشته باشید. میزان پیشرفت یکسان نخواهد بود. گاهی احساس میکنید که پیشرفت زیادی داشته اید و زمانی پیشرفت کمی را تجربه میکنید.</a:t>
            </a:r>
            <a:endParaRPr lang="en-US" sz="2800" dirty="0">
              <a:cs typeface="B Lotus" pitchFamily="2" charset="-78"/>
            </a:endParaRPr>
          </a:p>
          <a:p>
            <a:pPr lvl="0" algn="r" rtl="1"/>
            <a:r>
              <a:rPr lang="fa-IR" sz="2800" dirty="0">
                <a:cs typeface="B Lotus" pitchFamily="2" charset="-78"/>
              </a:rPr>
              <a:t>وقتی مواجهه خود را تمام کردید چند ماه خود را بازنگری کنید تا اگر مشکلات عود کرد بتوانید آنها را در نطفه خفه کنید.</a:t>
            </a:r>
            <a:endParaRPr lang="en-US" sz="2800" dirty="0">
              <a:cs typeface="B Lotus" pitchFamily="2" charset="-78"/>
            </a:endParaRPr>
          </a:p>
          <a:p>
            <a:pPr lvl="0" algn="r" rtl="1"/>
            <a:r>
              <a:rPr lang="fa-IR" sz="2800" dirty="0">
                <a:cs typeface="B Lotus" pitchFamily="2" charset="-78"/>
              </a:rPr>
              <a:t>به پیشرفت های خود پاداش بدهید.</a:t>
            </a:r>
            <a:endParaRPr lang="en-US" sz="2800" dirty="0">
              <a:cs typeface="B Lotus" pitchFamily="2" charset="-78"/>
            </a:endParaRPr>
          </a:p>
          <a:p>
            <a:pPr lvl="0" algn="r" rtl="1"/>
            <a:r>
              <a:rPr lang="fa-IR" sz="2800" dirty="0">
                <a:cs typeface="B Lotus" pitchFamily="2" charset="-78"/>
              </a:rPr>
              <a:t>اگر برنامه به خوبی اجرا نشد از روش حل مساله استفاده کنید و تلاش کنید تا مشخص کنید چه عاملی مانع پیشرفت شده است.</a:t>
            </a:r>
            <a:endParaRPr lang="en-US" sz="2800" dirty="0">
              <a:cs typeface="B Lotus" pitchFamily="2" charset="-7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a-IR"/>
              <a:t>رفتاردرمانی شناختی اختلالهای اضطرابی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92500" lnSpcReduction="10000"/>
          </a:bodyPr>
          <a:lstStyle/>
          <a:p>
            <a:fld id="{15CDBB3C-5AE9-4830-B496-56B932F8DF00}" type="slidenum">
              <a:rPr lang="fa-IR" smtClean="0"/>
              <a:pPr/>
              <a:t>9</a:t>
            </a:fld>
            <a:endParaRPr lang="fa-IR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به خاطر داشته باشیم که: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/>
              <a:t>مواجهه را برای افراد وسواسی با علایم سایکوتیک یا بیمارانی با بینش پایین به کار نبریم.</a:t>
            </a:r>
          </a:p>
          <a:p>
            <a:r>
              <a:rPr lang="fa-IR" dirty="0"/>
              <a:t>جرات مواجهه با مواجهه سازی را داشته باشیم (نقش الگوگیری)</a:t>
            </a:r>
          </a:p>
          <a:p>
            <a:r>
              <a:rPr lang="fa-IR" dirty="0"/>
              <a:t>پیشگیری از عود! آنچه گاهی فراموش می شود.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Rectangle 11"/>
          <p:cNvSpPr>
            <a:spLocks noGrp="1" noChangeAspect="1" noChangeArrowheads="1"/>
          </p:cNvSpPr>
          <p:nvPr>
            <p:ph type="title" idx="4294967295"/>
          </p:nvPr>
        </p:nvSpPr>
        <p:spPr>
          <a:xfrm>
            <a:off x="0" y="71438"/>
            <a:ext cx="8229600" cy="796925"/>
          </a:xfrm>
        </p:spPr>
        <p:txBody>
          <a:bodyPr/>
          <a:lstStyle/>
          <a:p>
            <a:r>
              <a:rPr lang="en-GB" altLang="en-US" dirty="0"/>
              <a:t>Conditions o use</a:t>
            </a:r>
          </a:p>
        </p:txBody>
      </p:sp>
      <p:sp>
        <p:nvSpPr>
          <p:cNvPr id="62466" name="Rectangle 2"/>
          <p:cNvSpPr>
            <a:spLocks noChangeAspect="1" noChangeArrowheads="1"/>
          </p:cNvSpPr>
          <p:nvPr/>
        </p:nvSpPr>
        <p:spPr bwMode="auto">
          <a:xfrm>
            <a:off x="-19050" y="0"/>
            <a:ext cx="9144000" cy="6858000"/>
          </a:xfrm>
          <a:prstGeom prst="rect">
            <a:avLst/>
          </a:prstGeom>
          <a:gradFill>
            <a:gsLst>
              <a:gs pos="0">
                <a:schemeClr val="lt1">
                  <a:tint val="40000"/>
                  <a:satMod val="350000"/>
                </a:schemeClr>
              </a:gs>
              <a:gs pos="40000">
                <a:schemeClr val="lt1">
                  <a:tint val="45000"/>
                  <a:shade val="99000"/>
                  <a:satMod val="350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-80000" r="50000" b="180000"/>
            </a:path>
          </a:gra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j-ea"/>
              <a:cs typeface="Arial"/>
            </a:endParaRPr>
          </a:p>
        </p:txBody>
      </p:sp>
      <p:sp>
        <p:nvSpPr>
          <p:cNvPr id="41993" name="Line 8"/>
          <p:cNvSpPr>
            <a:spLocks noChangeShapeType="1"/>
          </p:cNvSpPr>
          <p:nvPr/>
        </p:nvSpPr>
        <p:spPr bwMode="auto">
          <a:xfrm>
            <a:off x="3348038" y="1390650"/>
            <a:ext cx="0" cy="446405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994" name="Rectangle 10"/>
          <p:cNvSpPr>
            <a:spLocks noChangeArrowheads="1"/>
          </p:cNvSpPr>
          <p:nvPr/>
        </p:nvSpPr>
        <p:spPr bwMode="auto">
          <a:xfrm>
            <a:off x="5025592" y="3789382"/>
            <a:ext cx="202651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  <a:hlinkClick r:id="rId3"/>
              </a:rPr>
              <a:t>http://www.ravanpoint.ir</a:t>
            </a:r>
            <a:endParaRPr kumimoji="0" lang="fa-IR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t>Contact: info@ravanpoint.ir </a:t>
            </a:r>
          </a:p>
        </p:txBody>
      </p:sp>
      <p:sp>
        <p:nvSpPr>
          <p:cNvPr id="3" name="Rectangle 2"/>
          <p:cNvSpPr/>
          <p:nvPr/>
        </p:nvSpPr>
        <p:spPr>
          <a:xfrm>
            <a:off x="250825" y="3919537"/>
            <a:ext cx="2736850" cy="423863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Arial"/>
            </a:endParaRPr>
          </a:p>
        </p:txBody>
      </p:sp>
      <p:sp>
        <p:nvSpPr>
          <p:cNvPr id="62480" name="Rectangle 16"/>
          <p:cNvSpPr>
            <a:spLocks noChangeArrowheads="1"/>
          </p:cNvSpPr>
          <p:nvPr/>
        </p:nvSpPr>
        <p:spPr bwMode="auto">
          <a:xfrm>
            <a:off x="250825" y="2582614"/>
            <a:ext cx="28321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B Nazanin" panose="00000400000000000000" pitchFamily="2" charset="-78"/>
              </a:rPr>
              <a:t>دانلود رایگان پاورپوینت های روانشناسی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B Nazanin" panose="00000400000000000000" pitchFamily="2" charset="-7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© Copyright Ravanpoint.ir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486" y="2368159"/>
            <a:ext cx="3866728" cy="139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298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Custom 6">
      <a:dk1>
        <a:sysClr val="windowText" lastClr="000000"/>
      </a:dk1>
      <a:lt1>
        <a:sysClr val="window" lastClr="FFFFFF"/>
      </a:lt1>
      <a:dk2>
        <a:srgbClr val="323232"/>
      </a:dk2>
      <a:lt2>
        <a:srgbClr val="FFFFFF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F2F2F2"/>
      </a:folHlink>
    </a:clrScheme>
    <a:fontScheme name="Custom 15">
      <a:majorFont>
        <a:latin typeface="Times New Roman"/>
        <a:ea typeface=""/>
        <a:cs typeface="B Titr"/>
      </a:majorFont>
      <a:minorFont>
        <a:latin typeface="Arial"/>
        <a:ea typeface=""/>
        <a:cs typeface="B Lotus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131</TotalTime>
  <Words>534</Words>
  <Application>Microsoft Office PowerPoint</Application>
  <PresentationFormat>On-screen Show (4:3)</PresentationFormat>
  <Paragraphs>87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Arial</vt:lpstr>
      <vt:lpstr>B Lotus</vt:lpstr>
      <vt:lpstr>B Mitra</vt:lpstr>
      <vt:lpstr>B Titr</vt:lpstr>
      <vt:lpstr>Calibri</vt:lpstr>
      <vt:lpstr>Tahoma</vt:lpstr>
      <vt:lpstr>Times New Roman</vt:lpstr>
      <vt:lpstr>Verdana</vt:lpstr>
      <vt:lpstr>Wingdings 2</vt:lpstr>
      <vt:lpstr>Trek</vt:lpstr>
      <vt:lpstr>مواجهه سازی</vt:lpstr>
      <vt:lpstr>نکاتی که قبل از مواجهه باید بخاطر داشته باشیم</vt:lpstr>
      <vt:lpstr>PowerPoint Presentation</vt:lpstr>
      <vt:lpstr>PowerPoint Presentation</vt:lpstr>
      <vt:lpstr>چهار قاعده طلایی مواجهه سازی و پیشگیری از پاسخ</vt:lpstr>
      <vt:lpstr>مواجهه سازی چگونه موثر واقع می شود؟</vt:lpstr>
      <vt:lpstr>تهیه سلسه مراتب</vt:lpstr>
      <vt:lpstr>مواجهه و ارزیابی آن</vt:lpstr>
      <vt:lpstr>به بیمار توضیح دهید:</vt:lpstr>
      <vt:lpstr>به خاطر داشته باشیم که:</vt:lpstr>
      <vt:lpstr>Conditions o use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مواجهه سازی</dc:title>
  <dc:creator>A. Mohammadi</dc:creator>
  <cp:lastModifiedBy>Classic</cp:lastModifiedBy>
  <cp:revision>12</cp:revision>
  <dcterms:created xsi:type="dcterms:W3CDTF">2010-12-21T12:07:22Z</dcterms:created>
  <dcterms:modified xsi:type="dcterms:W3CDTF">2026-02-07T18:54:25Z</dcterms:modified>
</cp:coreProperties>
</file>